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5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78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93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75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8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7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2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8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9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11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51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7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7C27-3DD4-4AB6-B54E-6E8C48613B2E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D76A01-41C7-46B1-9D1C-D0E0B68A0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9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A7EC-BB71-4597-9DC9-98F7C24DF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415" y="1882523"/>
            <a:ext cx="9610531" cy="685800"/>
          </a:xfrm>
        </p:spPr>
        <p:txBody>
          <a:bodyPr>
            <a:normAutofit fontScale="90000"/>
          </a:bodyPr>
          <a:lstStyle/>
          <a:p>
            <a:br>
              <a:rPr lang="en-IN" sz="4800" b="1" dirty="0">
                <a:ln w="13462">
                  <a:solidFill>
                    <a:schemeClr val="bg1"/>
                  </a:solidFill>
                  <a:prstDash val="solid"/>
                </a:ln>
              </a:rPr>
            </a:br>
            <a:br>
              <a:rPr lang="en-IN" sz="4800" b="1" dirty="0">
                <a:ln w="13462">
                  <a:solidFill>
                    <a:schemeClr val="bg1"/>
                  </a:solidFill>
                  <a:prstDash val="solid"/>
                </a:ln>
              </a:rPr>
            </a:br>
            <a:br>
              <a:rPr lang="en-IN" sz="4800" b="1" dirty="0">
                <a:ln w="13462">
                  <a:solidFill>
                    <a:schemeClr val="bg1"/>
                  </a:solidFill>
                  <a:prstDash val="solid"/>
                </a:ln>
              </a:rPr>
            </a:br>
            <a:br>
              <a:rPr lang="en-IN" sz="4800" b="1" dirty="0">
                <a:ln w="13462">
                  <a:solidFill>
                    <a:schemeClr val="bg1"/>
                  </a:solidFill>
                  <a:prstDash val="solid"/>
                </a:ln>
              </a:rPr>
            </a:br>
            <a:r>
              <a:rPr lang="en-IN" sz="4800" b="1" u="sng" dirty="0">
                <a:ln w="13462">
                  <a:solidFill>
                    <a:schemeClr val="bg1"/>
                  </a:solidFill>
                  <a:prstDash val="solid"/>
                </a:ln>
              </a:rPr>
              <a:t>TOPIC:</a:t>
            </a:r>
            <a:br>
              <a:rPr lang="en-IN" sz="4800" b="1" dirty="0">
                <a:ln w="13462">
                  <a:solidFill>
                    <a:schemeClr val="bg1"/>
                  </a:solidFill>
                  <a:prstDash val="solid"/>
                </a:ln>
              </a:rPr>
            </a:br>
            <a:r>
              <a:rPr lang="en-IN" sz="4800" b="1" dirty="0">
                <a:ln w="13462">
                  <a:solidFill>
                    <a:schemeClr val="bg1"/>
                  </a:solidFill>
                  <a:prstDash val="solid"/>
                </a:ln>
              </a:rPr>
              <a:t>          </a:t>
            </a:r>
            <a:r>
              <a:rPr lang="en-IN" sz="4400" u="sng" dirty="0">
                <a:ln w="13462">
                  <a:solidFill>
                    <a:schemeClr val="bg1"/>
                  </a:solidFill>
                  <a:prstDash val="solid"/>
                </a:ln>
              </a:rPr>
              <a:t>RAILWAY RESERVATION SYSTEM.</a:t>
            </a:r>
            <a:endParaRPr lang="en-IN" sz="4400" u="sng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2D657-28B6-457B-A4C5-E943FC0F9819}"/>
              </a:ext>
            </a:extLst>
          </p:cNvPr>
          <p:cNvSpPr txBox="1"/>
          <p:nvPr/>
        </p:nvSpPr>
        <p:spPr>
          <a:xfrm>
            <a:off x="4442763" y="0"/>
            <a:ext cx="774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https://github.com/sidhant-khamankar/Railway-Reservation-System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47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9DCC-1E21-44E3-8A51-E1305CBE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967" y="1000347"/>
            <a:ext cx="3496646" cy="631808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b="1" u="sng" dirty="0"/>
              <a:t>Applications: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9817-E54D-43A0-B67C-25B200CE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826" y="1632155"/>
            <a:ext cx="5238136" cy="12930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Bus, airline reservations,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Theatre ticket booking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Library Management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D4AC49-5E09-4FF2-BB53-A2558EB37EE6}"/>
              </a:ext>
            </a:extLst>
          </p:cNvPr>
          <p:cNvSpPr txBox="1">
            <a:spLocks/>
          </p:cNvSpPr>
          <p:nvPr/>
        </p:nvSpPr>
        <p:spPr>
          <a:xfrm>
            <a:off x="2020702" y="3686612"/>
            <a:ext cx="3873911" cy="735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b="1" u="sng" dirty="0"/>
              <a:t>Conclusion:</a:t>
            </a:r>
            <a:endParaRPr lang="en-IN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48F40-EBBB-474F-AA70-0AB42E69490E}"/>
              </a:ext>
            </a:extLst>
          </p:cNvPr>
          <p:cNvSpPr txBox="1">
            <a:spLocks/>
          </p:cNvSpPr>
          <p:nvPr/>
        </p:nvSpPr>
        <p:spPr>
          <a:xfrm>
            <a:off x="4335925" y="4551960"/>
            <a:ext cx="3706761" cy="129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Encapsulation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File Handling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Abstraction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43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0CF0-2152-43EC-88DF-450A4741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168" y="2865479"/>
            <a:ext cx="6830008" cy="112704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6000" b="1" u="sng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39287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EBAE-5DDC-491A-A8C4-5BC569E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51" y="564718"/>
            <a:ext cx="3751684" cy="806881"/>
          </a:xfrm>
        </p:spPr>
        <p:txBody>
          <a:bodyPr/>
          <a:lstStyle/>
          <a:p>
            <a:pPr algn="ctr"/>
            <a:r>
              <a:rPr lang="en-IN" b="1" u="sng" dirty="0"/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47B5-737B-4489-A367-275533D7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1764"/>
            <a:ext cx="10820400" cy="441692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This program will allow admin to generate user ids ,set Train info and see all Reservations, users and cancellations.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User can Reserve, Enquire and Cancel Ticket. Ticket fare will be calculated based upon concession category.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Every data will be written to files in binary form using file Handling. </a:t>
            </a:r>
            <a:r>
              <a:rPr lang="en-IN" sz="2800" dirty="0" err="1"/>
              <a:t>Updation</a:t>
            </a:r>
            <a:r>
              <a:rPr lang="en-IN" sz="2800" dirty="0"/>
              <a:t> of Seats after reservation and cancellation takes place as well.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PNR is generated randomly using random function.</a:t>
            </a:r>
          </a:p>
        </p:txBody>
      </p:sp>
    </p:spTree>
    <p:extLst>
      <p:ext uri="{BB962C8B-B14F-4D97-AF65-F5344CB8AC3E}">
        <p14:creationId xmlns:p14="http://schemas.microsoft.com/office/powerpoint/2010/main" val="17661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276E-552B-47A4-8F92-E9F6431D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7206" y="0"/>
            <a:ext cx="8771554" cy="690465"/>
          </a:xfrm>
        </p:spPr>
        <p:txBody>
          <a:bodyPr>
            <a:norm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IN" sz="2400" b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FLOWCHARTS:MAIN ADMIN AND USER: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4295FB-6A09-4480-A54C-9804EF1AC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" y="442456"/>
            <a:ext cx="11464413" cy="6415544"/>
          </a:xfrm>
        </p:spPr>
      </p:pic>
    </p:spTree>
    <p:extLst>
      <p:ext uri="{BB962C8B-B14F-4D97-AF65-F5344CB8AC3E}">
        <p14:creationId xmlns:p14="http://schemas.microsoft.com/office/powerpoint/2010/main" val="194589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B218-F065-4807-9FC6-CD8EAB7D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2590" y="0"/>
            <a:ext cx="8610600" cy="1293028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IN" sz="3600" b="1" u="sng" dirty="0"/>
              <a:t>ADMIN USER MANAGEMENT:</a:t>
            </a:r>
            <a:br>
              <a:rPr lang="en-IN" sz="3600" b="1" u="sng" dirty="0"/>
            </a:br>
            <a:endParaRPr lang="en-IN" sz="36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EE8F4-5395-43A3-91B1-E60356EC3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42" y="570270"/>
            <a:ext cx="10551716" cy="62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79DD-90E4-4946-8027-44CE3736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1446" y="0"/>
            <a:ext cx="5751871" cy="501446"/>
          </a:xfrm>
        </p:spPr>
        <p:txBody>
          <a:bodyPr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IN" sz="2400" b="1" u="sng" dirty="0">
                <a:ln w="13462">
                  <a:solidFill>
                    <a:schemeClr val="bg1"/>
                  </a:solidFill>
                  <a:prstDash val="solid"/>
                </a:ln>
              </a:rPr>
              <a:t>USER RESERVE AND ENQUIRE:</a:t>
            </a:r>
            <a:br>
              <a:rPr lang="en-IN" sz="2400" b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sz="2400" b="1" u="sng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450BAC-5EE7-48E6-B237-C49033A2A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5" y="373627"/>
            <a:ext cx="10392697" cy="6484374"/>
          </a:xfrm>
        </p:spPr>
      </p:pic>
    </p:spTree>
    <p:extLst>
      <p:ext uri="{BB962C8B-B14F-4D97-AF65-F5344CB8AC3E}">
        <p14:creationId xmlns:p14="http://schemas.microsoft.com/office/powerpoint/2010/main" val="161546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9CA-E456-4DF7-9C11-14724506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90427" cy="757084"/>
          </a:xfrm>
        </p:spPr>
        <p:txBody>
          <a:bodyPr>
            <a:norm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IN" sz="2800" b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USER CANCEL: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44F75-C0DF-4315-9C34-045E1A261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491612"/>
            <a:ext cx="12004959" cy="63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9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6D64-D414-4615-9B54-4AA72641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57895"/>
            <a:ext cx="3135863" cy="692407"/>
          </a:xfrm>
        </p:spPr>
        <p:txBody>
          <a:bodyPr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b="1" u="sng" dirty="0"/>
              <a:t>CLASSES: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3C6A-6B19-4F99-87DA-DF8E9A17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655" y="2121309"/>
            <a:ext cx="6216445" cy="34140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Train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Reserve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Cancel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62018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7747-6EF1-4ACA-97E1-996B2116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74" y="286139"/>
            <a:ext cx="3025401" cy="777551"/>
          </a:xfrm>
        </p:spPr>
        <p:txBody>
          <a:bodyPr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b="1" u="sng" dirty="0"/>
              <a:t>Functions: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D722-B9AE-479D-9930-1D41D8F9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258" y="1438419"/>
            <a:ext cx="8062450" cy="528975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Admin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User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Display Reservations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Display Cancellations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Reserve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Cancel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Enquiry</a:t>
            </a:r>
          </a:p>
        </p:txBody>
      </p:sp>
    </p:spTree>
    <p:extLst>
      <p:ext uri="{BB962C8B-B14F-4D97-AF65-F5344CB8AC3E}">
        <p14:creationId xmlns:p14="http://schemas.microsoft.com/office/powerpoint/2010/main" val="170084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272A-EDCE-45B7-8A56-4227E516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32" y="810740"/>
            <a:ext cx="3414078" cy="129302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FILES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C155-C6F3-4DFE-9179-AB1CF6CAA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824" y="1687233"/>
            <a:ext cx="7393585" cy="487218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id.txt: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          </a:t>
            </a:r>
            <a:r>
              <a:rPr lang="en-IN" dirty="0"/>
              <a:t>THIS FILE STORES THE ID’S AND PASSWORDS OF THE                            	     USERS.</a:t>
            </a:r>
            <a:endParaRPr lang="en-IN" b="1" dirty="0"/>
          </a:p>
          <a:p>
            <a:r>
              <a:rPr lang="en-IN" b="1" dirty="0"/>
              <a:t>t.txt:</a:t>
            </a:r>
          </a:p>
          <a:p>
            <a:pPr marL="0" indent="0">
              <a:buNone/>
            </a:pPr>
            <a:r>
              <a:rPr lang="en-IN" b="1" dirty="0"/>
              <a:t>            </a:t>
            </a:r>
            <a:r>
              <a:rPr lang="en-IN" dirty="0"/>
              <a:t>THIS FILE STORES THE AVAILABLE TRAINS NAME,TRAIN NO 	     AND OTHER DETAILS ABOUT EACH TRAIN.</a:t>
            </a:r>
            <a:endParaRPr lang="en-IN" b="1" dirty="0"/>
          </a:p>
          <a:p>
            <a:r>
              <a:rPr lang="en-IN" b="1" dirty="0"/>
              <a:t>p.txt:</a:t>
            </a:r>
          </a:p>
          <a:p>
            <a:pPr marL="0" indent="0">
              <a:buNone/>
            </a:pPr>
            <a:r>
              <a:rPr lang="en-IN" b="1" dirty="0"/>
              <a:t>              </a:t>
            </a:r>
            <a:r>
              <a:rPr lang="en-IN" dirty="0"/>
              <a:t>THIS FILE STORES THE DATA OF EVERY PASSENGER.  </a:t>
            </a:r>
            <a:endParaRPr lang="en-IN" b="1" dirty="0"/>
          </a:p>
          <a:p>
            <a:r>
              <a:rPr lang="en-IN" b="1" dirty="0"/>
              <a:t>cn.txt:</a:t>
            </a:r>
          </a:p>
          <a:p>
            <a:pPr marL="0" indent="0">
              <a:buNone/>
            </a:pPr>
            <a:r>
              <a:rPr lang="en-IN" b="1" dirty="0"/>
              <a:t>                </a:t>
            </a:r>
            <a:r>
              <a:rPr lang="en-IN" dirty="0"/>
              <a:t>THIS FILE STORES THE DETAILS OF EACH CANCELLED  			  TICKET.</a:t>
            </a:r>
            <a:r>
              <a:rPr lang="en-IN" b="1" dirty="0"/>
              <a:t>  </a:t>
            </a:r>
          </a:p>
          <a:p>
            <a:r>
              <a:rPr lang="en-IN" b="1" dirty="0"/>
              <a:t>temp.txt:</a:t>
            </a:r>
          </a:p>
          <a:p>
            <a:pPr marL="0" indent="0">
              <a:buNone/>
            </a:pPr>
            <a:r>
              <a:rPr lang="en-IN" dirty="0"/>
              <a:t>               THIS FILE IS USED FOR TEMPORARY STORAGE OF DATA 			 WHILE CANCELLATION OF THE TICKET.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6547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</TotalTime>
  <Words>259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    TOPIC:           RAILWAY RESERVATION SYSTEM.</vt:lpstr>
      <vt:lpstr>Description:</vt:lpstr>
      <vt:lpstr>FLOWCHARTS:MAIN ADMIN AND USER:</vt:lpstr>
      <vt:lpstr>ADMIN USER MANAGEMENT: </vt:lpstr>
      <vt:lpstr>USER RESERVE AND ENQUIRE: </vt:lpstr>
      <vt:lpstr>USER CANCEL:</vt:lpstr>
      <vt:lpstr>CLASSES:</vt:lpstr>
      <vt:lpstr>Functions:</vt:lpstr>
      <vt:lpstr>FILES USED:</vt:lpstr>
      <vt:lpstr>Applications: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Railway Reservation System</dc:title>
  <dc:creator>Sidhant Khamankar</dc:creator>
  <cp:lastModifiedBy>Sidhant Khamankar</cp:lastModifiedBy>
  <cp:revision>59</cp:revision>
  <dcterms:created xsi:type="dcterms:W3CDTF">2020-11-21T04:36:44Z</dcterms:created>
  <dcterms:modified xsi:type="dcterms:W3CDTF">2021-04-23T09:46:48Z</dcterms:modified>
</cp:coreProperties>
</file>