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</p:sldIdLst>
  <p:sldSz cx="91440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SG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SG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SG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10AB984-B386-4CFE-B388-1D3823C77C8E}" type="slidenum">
              <a:rPr b="0" lang="en-SG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SG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42440" cy="4311000"/>
          </a:xfrm>
          <a:prstGeom prst="rect">
            <a:avLst/>
          </a:prstGeom>
        </p:spPr>
        <p:txBody>
          <a:bodyPr lIns="96480" rIns="96480" tIns="48240" bIns="48240"/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 &lt;bits/stdc++.h&gt;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namespace std;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main() {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 &lt;&lt; "Problem 1: Searching for a specific value v in the array - binary search" &lt;&lt; endl;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vector&lt;int&gt; A({3,5,1,2,7}); // A is initially unsorted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sort(A.begin(), A.end()); // after this line, A is sorted to {1,2,3,5,7}, O(n log n)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 &lt;&lt; "7 is at index " &lt;&lt; lower_bound(A.begin(), A.end(), 7)-A.begin() &lt;&lt; endl; // 7 is at index 4, O(log n)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 &lt;&lt; "8 is at index " &lt;&lt; lower_bound(A.begin(), A.end(), 8)-A.begin() &lt;&lt; endl; // 8 is at index 5 (beyond last, so actually it does not exist)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 &lt;&lt; endl;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 &lt;&lt; "Problem 2: Finding the min/max/k-th smallest/largest value in the (static) array" &lt;&lt; endl;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vector&lt;int&gt; B({3,5,1,2,7}); // B=A is initially unsorted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 &lt;&lt; "min = " &lt;&lt; *min_element(B.begin(), B.end()) &lt;&lt; endl; // should be 1, O(n)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(auto &amp;v : B) cout &lt;&lt; v &lt;&lt; " "; // B is not actually sorted, it is 2,1,3,5,7, with the 2nd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 &lt;&lt; endl;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 &lt;&lt; "max = " &lt;&lt; *max_element(B.begin(), B.end()) &lt;&lt; endl; // should be 7, O(n)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(auto &amp;v : B) cout &lt;&lt; v &lt;&lt; " "; // B is not actually sorted, it is 2,1,3,5,7, with the 2nd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 &lt;&lt; endl;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nth_element(B.begin(), B.end()+B.size()/2, B.end()); // expected O(n), detailed analysis to be discussed later in CS3230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 &lt;&lt; B.at(B.size()/2) &lt;&lt; endl; // the median should be 3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(auto &amp;v : B) cout &lt;&lt; v &lt;&lt; " "; // B is not actually sorted, it is 2,1,3,5,7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 &lt;&lt; endl;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 &lt;&lt; endl;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 &lt;&lt; "Problem 3: Testing for uniqueness and deleting duplicates" &lt;&lt; endl;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vector&lt;int&gt; C({3,5,3,1,2,2,7,1,1,7}); // C contains many duplicates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sort(C.begin(), C.end()); // important step, O(n log n)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 num_unique = unique(C.begin(), C.end())-C.begin(); // call unique, O(n)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(auto &amp;v : C) cout &lt;&lt; v &lt;&lt; " "; // notice the first num_unique elements are unique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 &lt;&lt; endl;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(int i = 0; i &lt; num_unique; i++) cout &lt;&lt; C[i] &lt;&lt; " "; // we can just print num_unique elements of C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 &lt;&lt; endl;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 &lt;&lt; endl;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 &lt;&lt; "Problem 4: Counting how many time a specific value v appear in the array" &lt;&lt; endl;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vector&lt;int&gt; D({3,5,3,1,2,2,7,1,1,7}); // D=C contains many duplicates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sort(D.begin(), D.end());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(int i = 0; i &lt; (int)D.size(); i++) { // O(n)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counter = 1; // assume that D[i] is unique... but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printf("D[%d] = %d ", i, D[i]);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while (i+1 &lt; (int)D.size() &amp;&amp; D[i+1] == D[i]) { // advance further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i++;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counter++;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printf("has %d copies\n", counter);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 &lt;&lt; endl;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0;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 &lt;bits/stdc++.h&gt;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namespace std;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main() {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 &lt;&lt; "Problem 5: Set intersection/union between two sorted arrays A and B" &lt;&lt; endl;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vector&lt;int&gt; E({2,8,5});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vector&lt;int&gt; F({1,8,2,9});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sort(E.begin(), E.end());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sort(F.begin(), F.end());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vector&lt;int&gt; intersection_result;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set_intersection(E.begin(), E.end(), // O(n log n) internally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F.begin(), F.end(),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back_inserter(intersection_result));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 &lt;&lt; "Intersection result: ";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(auto &amp;v : intersection_result) cout &lt;&lt; v &lt;&lt; ' ';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 &lt;&lt; endl;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vector&lt;int&gt; union_result;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set_union(E.begin(), E.end(), // O(n log n) internally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F.begin(), F.end(),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back_inserter(union_result));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 &lt;&lt; "Union result: ";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(auto &amp;v : union_result) cout &lt;&lt; v &lt;&lt; ' ';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 &lt;&lt; endl;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 &lt;&lt; endl;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PS: Ranald has the O(n+m) solution that uses two pointers like problem 6 below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 &lt;&lt; "Problem 6: Finding a target pair x and y such that x+y equals to a target z" &lt;&lt; endl;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vector&lt;int&gt; G({3,5,3,1,2,2,7,1,1,7});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sort(G.begin(), G.end());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z = 14; // change this value to test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bool found = false;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(int i = 0; i &lt; (int)G.size(); i++) { // O(n*log n)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x = G[i];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y = z-G[i]; // we want to know if this exists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(binary_search(G.begin(), G.end(), y)) { // O(log n)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printf("Found %d+%d = %d in vector G\n", x, y, z);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found = true;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break;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(!found)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printf("Cannot find x+y = %d in vector G\n", z);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(int i = 0, j = (int)G.size()-1; i &lt; j; ) { // O(n)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x = G[i]; // the front (low number)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y = G[j]; // the back (high number)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(x+y &gt; z) // too high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j--; // decrease y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else if (x+y &lt; z) // too low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i++; // increase x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else { // x+y == z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printf("Found %d+%d = %d in vector G\n", x, y, z);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found = true;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break;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(!found)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printf("Cannot find x+y = %d in vector G\n", z);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0;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143600" y="9119520"/>
            <a:ext cx="316008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42440" cy="4311000"/>
          </a:xfrm>
          <a:prstGeom prst="rect">
            <a:avLst/>
          </a:prstGeom>
        </p:spPr>
        <p:txBody>
          <a:bodyPr lIns="96480" rIns="96480" tIns="48240" bIns="48240"/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 &lt;bits/stdc++.h&gt;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namespace std;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main() {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 &lt;&lt; "Problem 1: Searching for a specific value v in the array - binary search" &lt;&lt; endl;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vector&lt;int&gt; A({3,5,1,2,7}); // A is initially unsorted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sort(A.begin(), A.end()); // after this line, A is sorted to {1,2,3,5,7}, O(n log n)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 &lt;&lt; "7 is at index " &lt;&lt; lower_bound(A.begin(), A.end(), 7)-A.begin() &lt;&lt; endl; // 7 is at index 4, O(log n)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 &lt;&lt; "8 is at index " &lt;&lt; lower_bound(A.begin(), A.end(), 8)-A.begin() &lt;&lt; endl; // 8 is at index 5 (beyond last, so actually it does not exist)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 &lt;&lt; endl;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 &lt;&lt; "Problem 2: Finding the min/max/k-th smallest/largest value in the (static) array" &lt;&lt; endl;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vector&lt;int&gt; B({3,5,1,2,7}); // B=A is initially unsorted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 &lt;&lt; "min = " &lt;&lt; *min_element(B.begin(), B.end()) &lt;&lt; endl; // should be 1, O(n)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(auto &amp;v : B) cout &lt;&lt; v &lt;&lt; " "; // B is not actually sorted, it is 2,1,3,5,7, with the 2nd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 &lt;&lt; endl;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 &lt;&lt; "max = " &lt;&lt; *max_element(B.begin(), B.end()) &lt;&lt; endl; // should be 7, O(n)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(auto &amp;v : B) cout &lt;&lt; v &lt;&lt; " "; // B is not actually sorted, it is 2,1,3,5,7, with the 2nd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 &lt;&lt; endl;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nth_element(B.begin(), B.end()+B.size()/2, B.end()); // expected O(n), detailed analysis to be discussed later in CS3230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 &lt;&lt; B.at(B.size()/2) &lt;&lt; endl; // the median should be 3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(auto &amp;v : B) cout &lt;&lt; v &lt;&lt; " "; // B is not actually sorted, it is 2,1,3,5,7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 &lt;&lt; endl;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 &lt;&lt; endl;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 &lt;&lt; "Problem 3: Testing for uniqueness and deleting duplicates" &lt;&lt; endl;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vector&lt;int&gt; C({3,5,3,1,2,2,7,1,1,7}); // C contains many duplicates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sort(C.begin(), C.end()); // important step, O(n log n)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 num_unique = unique(C.begin(), C.end())-C.begin(); // call unique, O(n)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(auto &amp;v : C) cout &lt;&lt; v &lt;&lt; " "; // notice the first num_unique elements are unique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 &lt;&lt; endl;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(int i = 0; i &lt; num_unique; i++) cout &lt;&lt; C[i] &lt;&lt; " "; // we can just print num_unique elements of C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 &lt;&lt; endl;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 &lt;&lt; endl;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 &lt;&lt; "Problem 4: Counting how many time a specific value v appear in the array" &lt;&lt; endl;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vector&lt;int&gt; D({3,5,3,1,2,2,7,1,1,7}); // D=C contains many duplicates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sort(D.begin(), D.end());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(int i = 0; i &lt; (int)D.size(); i++) { // O(n)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counter = 1; // assume that D[i] is unique... but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printf("D[%d] = %d ", i, D[i]);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while (i+1 &lt; (int)D.size() &amp;&amp; D[i+1] == D[i]) { // advance further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i++;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counter++;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printf("has %d copies\n", counter);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 &lt;&lt; endl;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0;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#include &lt;bits/stdc++.h&gt;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namespace std;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main() {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 &lt;&lt; "Problem 5: Set intersection/union between two sorted arrays A and B" &lt;&lt; endl;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vector&lt;int&gt; E({2,8,5});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vector&lt;int&gt; F({1,8,2,9});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sort(E.begin(), E.end());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sort(F.begin(), F.end());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vector&lt;int&gt; intersection_result;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set_intersection(E.begin(), E.end(), // O(n log n) internally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F.begin(), F.end(),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   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back_inserter(intersection_result));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 &lt;&lt; "Intersection result: ";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(auto &amp;v : intersection_result) cout &lt;&lt; v &lt;&lt; ' ';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 &lt;&lt; endl;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vector&lt;int&gt; union_result;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set_union(E.begin(), E.end(), // O(n log n) internally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F.begin(), F.end(),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back_inserter(union_result));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 &lt;&lt; "Union result: ";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(auto &amp;v : union_result) cout &lt;&lt; v &lt;&lt; ' ';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 &lt;&lt; endl;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 &lt;&lt; endl;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// PS: Ranald has the O(n+m) solution that uses two pointers like problem 6 below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cout &lt;&lt; "Problem 6: Finding a target pair x and y such that x+y equals to a target z" &lt;&lt; endl;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vector&lt;int&gt; G({3,5,3,1,2,2,7,1,1,7});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sort(G.begin(), G.end());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z = 14; // change this value to test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bool found = false;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(int i = 0; i &lt; (int)G.size(); i++) { // O(n*log n)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x = G[i];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y = z-G[i]; // we want to know if this exists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(binary_search(G.begin(), G.end(), y)) { // O(log n)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printf("Found %d+%d = %d in vector G\n", x, y, z);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found = true;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break;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(!found)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printf("Cannot find x+y = %d in vector G\n", z);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(int i = 0, j = (int)G.size()-1; i &lt; j; ) { // O(n)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x = G[i]; // the front (low number)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 y = G[j]; // the back (high number)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(x+y &gt; z) // too high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j--; // decrease y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else if (x+y &lt; z) // too low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i++; // increase x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else { // x+y == z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printf("Found %d+%d = %d in vector G\n", x, y, z);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found = true;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break;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(!found)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printf("Cannot find x+y = %d in vector G\n", z);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0;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143600" y="9119520"/>
            <a:ext cx="316008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SG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SG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SG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SG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SG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SG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SG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SG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SG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SG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SG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SG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SG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SG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SG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SG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SG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SG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SG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SG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SG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SG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SG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SG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SG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SG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SG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SG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SG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SG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SG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SG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SG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SG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SG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SG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SG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SG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SG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SG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SG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SG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</a:t>
            </a:r>
            <a:r>
              <a:rPr b="0" lang="en-SG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SG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SG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SG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SG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SG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SG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SG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SG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SG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SG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722160" y="4406760"/>
            <a:ext cx="7762680" cy="13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SG" sz="40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Lab Demo 11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722160" y="2906640"/>
            <a:ext cx="7762680" cy="149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SG" sz="2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Friday, 16 November 2018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300600" y="1825200"/>
            <a:ext cx="5020560" cy="185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SG" sz="6000" spc="-1" strike="noStrike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CS2040/C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19880" cy="11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 &amp; PS5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19880" cy="451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3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SG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Discuss solutions of the PE questions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3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SG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15 min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3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SG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Discuss solution of PS5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3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SG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Show some solutions from mooshak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3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SG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 min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19880" cy="113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SG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Topological Sorting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57200" y="1600200"/>
            <a:ext cx="8219880" cy="451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3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SG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Write C++ code to find the topological order of a DAG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3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SG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Explain DAG, topological ordering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3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SG" sz="28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Algorithm based on in-degree count of nodes (Kahn’s algorithm)</a:t>
            </a:r>
            <a:endParaRPr b="0" lang="en-SG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14215</TotalTime>
  <Application>LibreOffice/5.1.6.2$Linux_X86_64 LibreOffice_project/10m0$Build-2</Application>
  <Words>1350</Words>
  <Paragraphs>173</Paragraphs>
  <Company>National University of Singapore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2012-07-30T05:15:08Z</dcterms:created>
  <dc:creator>Steven Halim</dc:creator>
  <dc:description/>
  <dc:language>en-SG</dc:language>
  <cp:lastModifiedBy/>
  <cp:lastPrinted>2018-08-02T12:50:34Z</cp:lastPrinted>
  <dcterms:modified xsi:type="dcterms:W3CDTF">2018-11-11T10:56:54Z</dcterms:modified>
  <cp:revision>1040</cp:revision>
  <dc:subject/>
  <dc:title>CS2010 Lab Demo Templates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National University of Singapore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12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14</vt:i4>
  </property>
</Properties>
</file>