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29" y="1687656"/>
            <a:ext cx="25499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TaskCollectionChangedEvent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TaskCollectionChangedEvent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handleTaskCollectionChangedEvent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handleTaskCollectionChangedEvent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41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Bernard Teo</cp:lastModifiedBy>
  <cp:revision>59</cp:revision>
  <dcterms:created xsi:type="dcterms:W3CDTF">2016-07-22T14:33:02Z</dcterms:created>
  <dcterms:modified xsi:type="dcterms:W3CDTF">2018-10-19T03:52:32Z</dcterms:modified>
</cp:coreProperties>
</file>