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2" d="100"/>
          <a:sy n="82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03945" y="2834911"/>
            <a:ext cx="15301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VersionedTaskCollection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79585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Due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1"/>
            <a:ext cx="873607" cy="312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Attachment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1" cy="65429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19865" y="1998144"/>
            <a:ext cx="150174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TaskCollection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34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84</cp:revision>
  <dcterms:created xsi:type="dcterms:W3CDTF">2016-07-22T14:33:02Z</dcterms:created>
  <dcterms:modified xsi:type="dcterms:W3CDTF">2018-10-19T03:52:03Z</dcterms:modified>
</cp:coreProperties>
</file>