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82" d="100"/>
          <a:sy n="82" d="100"/>
        </p:scale>
        <p:origin x="1690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704584" y="2846162"/>
            <a:ext cx="1611256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VersionedTaskCollection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cxnSpLocks/>
            <a:stCxn id="48" idx="3"/>
            <a:endCxn id="46" idx="1"/>
          </p:cNvCxnSpPr>
          <p:nvPr/>
        </p:nvCxnSpPr>
        <p:spPr>
          <a:xfrm>
            <a:off x="2624360" y="3003033"/>
            <a:ext cx="80224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Due 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873606" cy="3132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Attachment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7277995" y="3034891"/>
            <a:ext cx="434402" cy="65490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3553611" y="2687559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119866" y="1998350"/>
            <a:ext cx="1584718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ReadOnlyTaskCollection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67212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TaskCollection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68923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31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Bernard Teo</cp:lastModifiedBy>
  <cp:revision>84</cp:revision>
  <dcterms:created xsi:type="dcterms:W3CDTF">2016-07-22T14:33:02Z</dcterms:created>
  <dcterms:modified xsi:type="dcterms:W3CDTF">2018-10-19T03:54:12Z</dcterms:modified>
</cp:coreProperties>
</file>