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E44E6-C3E1-4EB4-B369-C99C12F5CECB}" v="7" dt="2018-10-15T10:45:19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Si Jie" userId="3f4f3420204406c1" providerId="LiveId" clId="{902E44E6-C3E1-4EB4-B369-C99C12F5CECB}"/>
    <pc:docChg chg="undo custSel modSld">
      <pc:chgData name="Lin Si Jie" userId="3f4f3420204406c1" providerId="LiveId" clId="{902E44E6-C3E1-4EB4-B369-C99C12F5CECB}" dt="2018-10-15T10:50:17.564" v="45" actId="1076"/>
      <pc:docMkLst>
        <pc:docMk/>
      </pc:docMkLst>
      <pc:sldChg chg="addSp delSp modSp">
        <pc:chgData name="Lin Si Jie" userId="3f4f3420204406c1" providerId="LiveId" clId="{902E44E6-C3E1-4EB4-B369-C99C12F5CECB}" dt="2018-10-15T10:50:17.564" v="45" actId="1076"/>
        <pc:sldMkLst>
          <pc:docMk/>
          <pc:sldMk cId="1478832369" sldId="264"/>
        </pc:sldMkLst>
        <pc:spChg chg="mod">
          <ac:chgData name="Lin Si Jie" userId="3f4f3420204406c1" providerId="LiveId" clId="{902E44E6-C3E1-4EB4-B369-C99C12F5CECB}" dt="2018-10-15T10:40:49.040" v="2" actId="14100"/>
          <ac:spMkLst>
            <pc:docMk/>
            <pc:sldMk cId="1478832369" sldId="264"/>
            <ac:spMk id="9" creationId="{00000000-0000-0000-0000-000000000000}"/>
          </ac:spMkLst>
        </pc:spChg>
        <pc:spChg chg="add mod">
          <ac:chgData name="Lin Si Jie" userId="3f4f3420204406c1" providerId="LiveId" clId="{902E44E6-C3E1-4EB4-B369-C99C12F5CECB}" dt="2018-10-15T10:41:20.743" v="11" actId="164"/>
          <ac:spMkLst>
            <pc:docMk/>
            <pc:sldMk cId="1478832369" sldId="264"/>
            <ac:spMk id="27" creationId="{1CB1A82D-B7B9-4751-B844-172526D6A2BB}"/>
          </ac:spMkLst>
        </pc:spChg>
        <pc:spChg chg="add del">
          <ac:chgData name="Lin Si Jie" userId="3f4f3420204406c1" providerId="LiveId" clId="{902E44E6-C3E1-4EB4-B369-C99C12F5CECB}" dt="2018-10-15T10:41:13.574" v="10"/>
          <ac:spMkLst>
            <pc:docMk/>
            <pc:sldMk cId="1478832369" sldId="264"/>
            <ac:spMk id="30" creationId="{209876F2-EE33-4149-9B5C-2EA443DAD280}"/>
          </ac:spMkLst>
        </pc:spChg>
        <pc:spChg chg="add mod">
          <ac:chgData name="Lin Si Jie" userId="3f4f3420204406c1" providerId="LiveId" clId="{902E44E6-C3E1-4EB4-B369-C99C12F5CECB}" dt="2018-10-15T10:50:17.564" v="45" actId="1076"/>
          <ac:spMkLst>
            <pc:docMk/>
            <pc:sldMk cId="1478832369" sldId="264"/>
            <ac:spMk id="32" creationId="{A2F02829-0356-4FB8-9CE0-B88093B4E8AF}"/>
          </ac:spMkLst>
        </pc:spChg>
        <pc:spChg chg="add del mod">
          <ac:chgData name="Lin Si Jie" userId="3f4f3420204406c1" providerId="LiveId" clId="{902E44E6-C3E1-4EB4-B369-C99C12F5CECB}" dt="2018-10-15T10:47:55.689" v="35" actId="478"/>
          <ac:spMkLst>
            <pc:docMk/>
            <pc:sldMk cId="1478832369" sldId="264"/>
            <ac:spMk id="34" creationId="{21E218C4-200E-474B-8F49-3F177582FB24}"/>
          </ac:spMkLst>
        </pc:spChg>
        <pc:spChg chg="mod">
          <ac:chgData name="Lin Si Jie" userId="3f4f3420204406c1" providerId="LiveId" clId="{902E44E6-C3E1-4EB4-B369-C99C12F5CECB}" dt="2018-10-15T10:41:10.152" v="8" actId="1076"/>
          <ac:spMkLst>
            <pc:docMk/>
            <pc:sldMk cId="1478832369" sldId="264"/>
            <ac:spMk id="118" creationId="{00000000-0000-0000-0000-000000000000}"/>
          </ac:spMkLst>
        </pc:spChg>
        <pc:spChg chg="mod">
          <ac:chgData name="Lin Si Jie" userId="3f4f3420204406c1" providerId="LiveId" clId="{902E44E6-C3E1-4EB4-B369-C99C12F5CECB}" dt="2018-10-15T10:40:49.040" v="2" actId="14100"/>
          <ac:spMkLst>
            <pc:docMk/>
            <pc:sldMk cId="1478832369" sldId="264"/>
            <ac:spMk id="119" creationId="{00000000-0000-0000-0000-000000000000}"/>
          </ac:spMkLst>
        </pc:spChg>
        <pc:spChg chg="mod">
          <ac:chgData name="Lin Si Jie" userId="3f4f3420204406c1" providerId="LiveId" clId="{902E44E6-C3E1-4EB4-B369-C99C12F5CECB}" dt="2018-10-15T10:40:54.247" v="3" actId="164"/>
          <ac:spMkLst>
            <pc:docMk/>
            <pc:sldMk cId="1478832369" sldId="264"/>
            <ac:spMk id="120" creationId="{00000000-0000-0000-0000-000000000000}"/>
          </ac:spMkLst>
        </pc:spChg>
        <pc:grpChg chg="add mod">
          <ac:chgData name="Lin Si Jie" userId="3f4f3420204406c1" providerId="LiveId" clId="{902E44E6-C3E1-4EB4-B369-C99C12F5CECB}" dt="2018-10-15T10:40:58.088" v="4" actId="1076"/>
          <ac:grpSpMkLst>
            <pc:docMk/>
            <pc:sldMk cId="1478832369" sldId="264"/>
            <ac:grpSpMk id="3" creationId="{CE02867F-B1C3-4BEA-9BFF-08D94FE4CC1E}"/>
          </ac:grpSpMkLst>
        </pc:grpChg>
        <pc:grpChg chg="add mod">
          <ac:chgData name="Lin Si Jie" userId="3f4f3420204406c1" providerId="LiveId" clId="{902E44E6-C3E1-4EB4-B369-C99C12F5CECB}" dt="2018-10-15T10:41:20.743" v="11" actId="164"/>
          <ac:grpSpMkLst>
            <pc:docMk/>
            <pc:sldMk cId="1478832369" sldId="264"/>
            <ac:grpSpMk id="4" creationId="{3FEF5B98-D3DD-4A37-9AAA-BE6F265ED468}"/>
          </ac:grpSpMkLst>
        </pc:grpChg>
        <pc:cxnChg chg="mod">
          <ac:chgData name="Lin Si Jie" userId="3f4f3420204406c1" providerId="LiveId" clId="{902E44E6-C3E1-4EB4-B369-C99C12F5CECB}" dt="2018-10-15T10:40:54.247" v="3" actId="164"/>
          <ac:cxnSpMkLst>
            <pc:docMk/>
            <pc:sldMk cId="1478832369" sldId="264"/>
            <ac:cxnSpMk id="21" creationId="{00000000-0000-0000-0000-000000000000}"/>
          </ac:cxnSpMkLst>
        </pc:cxnChg>
        <pc:cxnChg chg="add mod">
          <ac:chgData name="Lin Si Jie" userId="3f4f3420204406c1" providerId="LiveId" clId="{902E44E6-C3E1-4EB4-B369-C99C12F5CECB}" dt="2018-10-15T10:41:20.743" v="11" actId="164"/>
          <ac:cxnSpMkLst>
            <pc:docMk/>
            <pc:sldMk cId="1478832369" sldId="264"/>
            <ac:cxnSpMk id="26" creationId="{A2AB4250-FF21-406B-98CC-8CD1CCEC2E0E}"/>
          </ac:cxnSpMkLst>
        </pc:cxnChg>
        <pc:cxnChg chg="add del">
          <ac:chgData name="Lin Si Jie" userId="3f4f3420204406c1" providerId="LiveId" clId="{902E44E6-C3E1-4EB4-B369-C99C12F5CECB}" dt="2018-10-15T10:41:13.574" v="10"/>
          <ac:cxnSpMkLst>
            <pc:docMk/>
            <pc:sldMk cId="1478832369" sldId="264"/>
            <ac:cxnSpMk id="29" creationId="{EA764863-D227-4C73-BD7C-BC60AD628A07}"/>
          </ac:cxnSpMkLst>
        </pc:cxnChg>
        <pc:cxnChg chg="add mod">
          <ac:chgData name="Lin Si Jie" userId="3f4f3420204406c1" providerId="LiveId" clId="{902E44E6-C3E1-4EB4-B369-C99C12F5CECB}" dt="2018-10-15T10:48:54.453" v="44" actId="692"/>
          <ac:cxnSpMkLst>
            <pc:docMk/>
            <pc:sldMk cId="1478832369" sldId="264"/>
            <ac:cxnSpMk id="33" creationId="{95B6788E-D3FA-4B57-A044-3E5CE08D408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2120038"/>
            <a:ext cx="7871735" cy="25475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914100" y="3153156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6707" y="3245943"/>
            <a:ext cx="184814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78946" y="3238458"/>
            <a:ext cx="184814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25773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E02867F-B1C3-4BEA-9BFF-08D94FE4CC1E}"/>
              </a:ext>
            </a:extLst>
          </p:cNvPr>
          <p:cNvGrpSpPr/>
          <p:nvPr/>
        </p:nvGrpSpPr>
        <p:grpSpPr>
          <a:xfrm>
            <a:off x="1679823" y="3258546"/>
            <a:ext cx="391629" cy="270504"/>
            <a:chOff x="1674400" y="2904801"/>
            <a:chExt cx="391629" cy="270504"/>
          </a:xfrm>
        </p:grpSpPr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FEF5B98-D3DD-4A37-9AAA-BE6F265ED468}"/>
              </a:ext>
            </a:extLst>
          </p:cNvPr>
          <p:cNvGrpSpPr/>
          <p:nvPr/>
        </p:nvGrpSpPr>
        <p:grpSpPr>
          <a:xfrm>
            <a:off x="2420001" y="3871795"/>
            <a:ext cx="456858" cy="173380"/>
            <a:chOff x="2420001" y="3871795"/>
            <a:chExt cx="456858" cy="17338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2AB4250-FF21-406B-98CC-8CD1CCEC2E0E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2656049" y="3958485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7" name="Flowchart: Decision 96">
              <a:extLst>
                <a:ext uri="{FF2B5EF4-FFF2-40B4-BE49-F238E27FC236}">
                  <a16:creationId xmlns:a16="http://schemas.microsoft.com/office/drawing/2014/main" id="{1CB1A82D-B7B9-4751-B844-172526D6A2BB}"/>
                </a:ext>
              </a:extLst>
            </p:cNvPr>
            <p:cNvSpPr/>
            <p:nvPr/>
          </p:nvSpPr>
          <p:spPr>
            <a:xfrm>
              <a:off x="2420001" y="3871795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8">
            <a:extLst>
              <a:ext uri="{FF2B5EF4-FFF2-40B4-BE49-F238E27FC236}">
                <a16:creationId xmlns:a16="http://schemas.microsoft.com/office/drawing/2014/main" id="{A2F02829-0356-4FB8-9CE0-B88093B4E8AF}"/>
              </a:ext>
            </a:extLst>
          </p:cNvPr>
          <p:cNvSpPr/>
          <p:nvPr/>
        </p:nvSpPr>
        <p:spPr>
          <a:xfrm>
            <a:off x="2873943" y="3807012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ImportExportStorage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3" name="Elbow Connector 63">
            <a:extLst>
              <a:ext uri="{FF2B5EF4-FFF2-40B4-BE49-F238E27FC236}">
                <a16:creationId xmlns:a16="http://schemas.microsoft.com/office/drawing/2014/main" id="{95B6788E-D3FA-4B57-A044-3E5CE08D4084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4212007" y="3505200"/>
            <a:ext cx="994276" cy="44800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59</cp:revision>
  <dcterms:created xsi:type="dcterms:W3CDTF">2016-07-22T14:33:02Z</dcterms:created>
  <dcterms:modified xsi:type="dcterms:W3CDTF">2018-10-19T04:01:18Z</dcterms:modified>
</cp:coreProperties>
</file>