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5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1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B209-3C7E-3B42-BDB4-664C92E3092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033A74-D4B3-3B4F-8DD4-8E4026D662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2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CD5-F17C-644F-B624-C35B26C3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2682240" cy="633984"/>
          </a:xfrm>
        </p:spPr>
        <p:txBody>
          <a:bodyPr>
            <a:normAutofit/>
          </a:bodyPr>
          <a:lstStyle/>
          <a:p>
            <a:r>
              <a:rPr lang="en-US" sz="4000" dirty="0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975C6-1834-7246-9EBF-299E4B235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984"/>
            <a:ext cx="12192000" cy="5535167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 Platform for students to be introduced to artificial intelligence and its different techniques ranging from genetic algorithms to Q-learning.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To give a more intuitive and non-mathematical understanding of the subject.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Demonstrating how a simple game can be solved by aforementioned techniques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Application - </a:t>
            </a:r>
            <a:r>
              <a:rPr lang="en-US" sz="3000" dirty="0" err="1"/>
              <a:t>Electron.js</a:t>
            </a:r>
            <a:r>
              <a:rPr lang="en-US" sz="3000" dirty="0"/>
              <a:t>,  </a:t>
            </a:r>
            <a:r>
              <a:rPr lang="en-US" sz="3000" dirty="0" err="1"/>
              <a:t>A.i</a:t>
            </a:r>
            <a:r>
              <a:rPr lang="en-US" sz="3000" dirty="0"/>
              <a:t>. - python</a:t>
            </a:r>
          </a:p>
          <a:p>
            <a:r>
              <a:rPr lang="en-US" sz="3000" dirty="0"/>
              <a:t>By Sreyans Sipani and </a:t>
            </a:r>
            <a:r>
              <a:rPr lang="en-US" sz="3000" dirty="0" err="1"/>
              <a:t>sidhant</a:t>
            </a:r>
            <a:r>
              <a:rPr lang="en-US" sz="3000" dirty="0"/>
              <a:t> </a:t>
            </a:r>
            <a:r>
              <a:rPr lang="en-US" sz="3000"/>
              <a:t>bansal.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69518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{6D28E7B6-A7B1-CB4E-86FE-08318AA7079C}tf10001119</Template>
  <TotalTime>29</TotalTime>
  <Words>64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LEARNING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dc:creator>Sipani Sreyans</dc:creator>
  <cp:lastModifiedBy>Sipani Sreyans</cp:lastModifiedBy>
  <cp:revision>5</cp:revision>
  <dcterms:created xsi:type="dcterms:W3CDTF">2018-05-16T14:15:49Z</dcterms:created>
  <dcterms:modified xsi:type="dcterms:W3CDTF">2018-05-16T15:03:16Z</dcterms:modified>
</cp:coreProperties>
</file>