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M3WFIQ6PG2OgQs/2J/PdII0N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ac0203e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ac0203e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dac0203e5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5abbdb9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7c5abbdb9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7c5abbdb9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963" y="426226"/>
            <a:ext cx="2978075" cy="32182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159775" y="5146850"/>
            <a:ext cx="412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-01-2020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555675" y="-855175"/>
            <a:ext cx="9666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(Classification Algorithm)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297100" y="25330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Problems?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947748" y="4571200"/>
            <a:ext cx="1533000" cy="13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3326343" y="4979999"/>
            <a:ext cx="160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15533267" y="4571200"/>
            <a:ext cx="1569900" cy="13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15597905" y="4642022"/>
            <a:ext cx="13944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3814630" y="1980103"/>
            <a:ext cx="14388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8104932" y="4571200"/>
            <a:ext cx="1708200" cy="13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8155721" y="4696304"/>
            <a:ext cx="1533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TO GET THE DESIRED OUTPUT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13814607" y="3275651"/>
            <a:ext cx="14388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279300" y="909400"/>
            <a:ext cx="6352800" cy="5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This is just like the regression problem,except that the values Y we now want to predict take on only a small number of discrete values.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It is mainly two types -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Binary Classification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Multi-class Classification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Examples-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Medical Diagnosis - Binary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Spam Detection - Binary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Face detection - Multi-class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2213950" y="3429700"/>
            <a:ext cx="5658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81" r="49291" t="0"/>
          <a:stretch/>
        </p:blipFill>
        <p:spPr>
          <a:xfrm>
            <a:off x="6433575" y="253300"/>
            <a:ext cx="4646450" cy="3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51976" r="0" t="0"/>
          <a:stretch/>
        </p:blipFill>
        <p:spPr>
          <a:xfrm>
            <a:off x="6897768" y="3652925"/>
            <a:ext cx="4355707" cy="2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329450" y="272525"/>
            <a:ext cx="77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(Classification Algorithm)?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11241086" y="-913050"/>
            <a:ext cx="50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329450" y="1095545"/>
            <a:ext cx="107040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is used for the classifcation problems,it is a predictive analysis algorithm and based on the concept of probability.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3954950" y="-1800438"/>
            <a:ext cx="2581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334875" y="-831194"/>
            <a:ext cx="340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329450" y="2805675"/>
            <a:ext cx="8101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Logistic Function OR Sigmod Function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41921" l="9971" r="69128" t="39892"/>
          <a:stretch/>
        </p:blipFill>
        <p:spPr>
          <a:xfrm>
            <a:off x="635425" y="3781700"/>
            <a:ext cx="3177049" cy="16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875" y="3886825"/>
            <a:ext cx="6900125" cy="2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63075" y="295822"/>
            <a:ext cx="680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linear regression?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2509651" y="1216775"/>
            <a:ext cx="2765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2342083" y="3220681"/>
            <a:ext cx="45327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modelling part uses AI/ML algorithms rest all consist of data collection, data cleaning, data visualization etc.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75" y="1334175"/>
            <a:ext cx="9998400" cy="5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545325" y="578375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Anything else?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76" y="1477800"/>
            <a:ext cx="8110225" cy="51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594900" y="1817775"/>
            <a:ext cx="31398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Sigmoid function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g(z) = 1/(1-e^-z)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at z = -∞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g(z) = 0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at z = ∞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g(z) = 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23" y="995150"/>
            <a:ext cx="4618900" cy="13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495750" y="231350"/>
            <a:ext cx="9518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Hypothesis Function-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4">
            <a:alphaModFix/>
          </a:blip>
          <a:srcRect b="3634" l="7192" r="3129" t="48288"/>
          <a:stretch/>
        </p:blipFill>
        <p:spPr>
          <a:xfrm>
            <a:off x="1043013" y="2966200"/>
            <a:ext cx="10105976" cy="26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/>
        </p:nvSpPr>
        <p:spPr>
          <a:xfrm>
            <a:off x="495750" y="2384200"/>
            <a:ext cx="9518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Cost Function -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5">
            <a:alphaModFix/>
          </a:blip>
          <a:srcRect b="16660" l="4985" r="2181" t="17748"/>
          <a:stretch/>
        </p:blipFill>
        <p:spPr>
          <a:xfrm>
            <a:off x="1099002" y="5638800"/>
            <a:ext cx="9658975" cy="10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" y="3292175"/>
            <a:ext cx="11038900" cy="3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00" y="449850"/>
            <a:ext cx="9911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ac0203e5_1_15"/>
          <p:cNvSpPr txBox="1"/>
          <p:nvPr/>
        </p:nvSpPr>
        <p:spPr>
          <a:xfrm>
            <a:off x="396600" y="255200"/>
            <a:ext cx="10444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Update-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6dac0203e5_1_15"/>
          <p:cNvPicPr preferRelativeResize="0"/>
          <p:nvPr/>
        </p:nvPicPr>
        <p:blipFill rotWithShape="1">
          <a:blip r:embed="rId3">
            <a:alphaModFix/>
          </a:blip>
          <a:srcRect b="56010" l="8081" r="51468" t="28890"/>
          <a:stretch/>
        </p:blipFill>
        <p:spPr>
          <a:xfrm>
            <a:off x="1206350" y="982400"/>
            <a:ext cx="3711904" cy="12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dac0203e5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25" y="2577900"/>
            <a:ext cx="7816475" cy="24807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g6dac0203e5_1_15"/>
          <p:cNvPicPr preferRelativeResize="0"/>
          <p:nvPr/>
        </p:nvPicPr>
        <p:blipFill rotWithShape="1">
          <a:blip r:embed="rId5">
            <a:alphaModFix/>
          </a:blip>
          <a:srcRect b="7897" l="6611" r="25226" t="75251"/>
          <a:stretch/>
        </p:blipFill>
        <p:spPr>
          <a:xfrm>
            <a:off x="1652525" y="5695875"/>
            <a:ext cx="5569750" cy="9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dac0203e5_1_15"/>
          <p:cNvSpPr txBox="1"/>
          <p:nvPr/>
        </p:nvSpPr>
        <p:spPr>
          <a:xfrm>
            <a:off x="396600" y="5117475"/>
            <a:ext cx="9518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Final update function-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5abbdb93_1_0"/>
          <p:cNvSpPr txBox="1"/>
          <p:nvPr/>
        </p:nvSpPr>
        <p:spPr>
          <a:xfrm>
            <a:off x="727125" y="235400"/>
            <a:ext cx="6147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Neighbors(KNN)</a:t>
            </a:r>
            <a:endParaRPr b="1" i="0" sz="3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c5abbdb93_1_0"/>
          <p:cNvSpPr txBox="1"/>
          <p:nvPr/>
        </p:nvSpPr>
        <p:spPr>
          <a:xfrm>
            <a:off x="793225" y="891200"/>
            <a:ext cx="5858700" cy="5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type of supervised learning.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used for both classification as well as regression problems.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works based on minimum distance from the query instance to the training samples to determine the K-nearest neighbors.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KNN</a:t>
            </a:r>
            <a:endParaRPr b="1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Simple Implementaion.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Makes no prior assumption of the data.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 of KNN</a:t>
            </a:r>
            <a:endParaRPr b="1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prediction time quite high as it finds the distancebetween every data point.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1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7c5abbdb93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125" y="346900"/>
            <a:ext cx="4573825" cy="3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c5abbdb93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075" y="4985575"/>
            <a:ext cx="5519750" cy="1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2020-01-07T16:26:48Z</dcterms:created>
  <dc:creator>user</dc:creator>
</cp:coreProperties>
</file>