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32918400"/>
  <p:notesSz cx="6989763" cy="927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98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96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7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8">
          <p15:clr>
            <a:srgbClr val="A4A3A4"/>
          </p15:clr>
        </p15:guide>
        <p15:guide id="2" pos="6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FF6"/>
    <a:srgbClr val="E6E6FF"/>
    <a:srgbClr val="6B6BCF"/>
    <a:srgbClr val="2D2D8A"/>
    <a:srgbClr val="FAD58D"/>
    <a:srgbClr val="FFCC66"/>
    <a:srgbClr val="CC0000"/>
    <a:srgbClr val="DDDDDD"/>
    <a:srgbClr val="CC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5815" autoAdjust="0"/>
  </p:normalViewPr>
  <p:slideViewPr>
    <p:cSldViewPr>
      <p:cViewPr>
        <p:scale>
          <a:sx n="60" d="100"/>
          <a:sy n="60" d="100"/>
        </p:scale>
        <p:origin x="144" y="144"/>
      </p:cViewPr>
      <p:guideLst>
        <p:guide orient="horz" pos="16848"/>
        <p:guide pos="681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9674-D9E7-4B33-9FD1-83DFC0E5F94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0BF3-A1C2-4726-92FF-55DEA05C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65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695325"/>
            <a:ext cx="2316162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610" y="4406622"/>
            <a:ext cx="5590544" cy="417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65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fld id="{EF0D31B0-2151-4234-BF4E-19D776926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0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8388" y="695325"/>
            <a:ext cx="2316162" cy="34782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8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584950"/>
            <a:ext cx="21945600" cy="98742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4" name="Picture 11" descr="cmr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1" y="7683499"/>
            <a:ext cx="19024599" cy="76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5360651" y="31159449"/>
            <a:ext cx="6584950" cy="1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smtClean="0">
                <a:cs typeface="Arial" charset="0"/>
              </a:rPr>
              <a:t>© 2009 Carnegie Mellon CyLab. All rights reserved.</a:t>
            </a:r>
            <a:r>
              <a:rPr lang="en-US" sz="6400" smtClean="0">
                <a:cs typeface="Arial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4651" y="18656300"/>
            <a:ext cx="18656300" cy="7054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4151" y="31089600"/>
            <a:ext cx="6946901" cy="1466850"/>
          </a:xfrm>
        </p:spPr>
        <p:txBody>
          <a:bodyPr/>
          <a:lstStyle>
            <a:lvl1pPr>
              <a:defRPr sz="4900"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17852" y="730251"/>
            <a:ext cx="5029200" cy="28676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0" y="730251"/>
            <a:ext cx="14935201" cy="28676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3" y="21153440"/>
            <a:ext cx="18653124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3" y="13952539"/>
            <a:ext cx="18653124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098" indent="0">
              <a:buNone/>
              <a:defRPr sz="1800"/>
            </a:lvl2pPr>
            <a:lvl3pPr marL="914199" indent="0">
              <a:buNone/>
              <a:defRPr sz="1500"/>
            </a:lvl3pPr>
            <a:lvl4pPr marL="1371298" indent="0">
              <a:buNone/>
              <a:defRPr sz="1300"/>
            </a:lvl4pPr>
            <a:lvl5pPr marL="1828399" indent="0">
              <a:buNone/>
              <a:defRPr sz="1300"/>
            </a:lvl5pPr>
            <a:lvl6pPr marL="2285497" indent="0">
              <a:buNone/>
              <a:defRPr sz="1300"/>
            </a:lvl6pPr>
            <a:lvl7pPr marL="2742598" indent="0">
              <a:buNone/>
              <a:defRPr sz="1300"/>
            </a:lvl7pPr>
            <a:lvl8pPr marL="3199696" indent="0">
              <a:buNone/>
              <a:defRPr sz="1300"/>
            </a:lvl8pPr>
            <a:lvl9pPr marL="365679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49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1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4" y="1317627"/>
            <a:ext cx="19751675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5" y="7369175"/>
            <a:ext cx="9696450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5" y="10439402"/>
            <a:ext cx="9696450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8" y="7369175"/>
            <a:ext cx="9701212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8" y="10439402"/>
            <a:ext cx="9701212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5" y="1311276"/>
            <a:ext cx="7219950" cy="55768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9" y="1311276"/>
            <a:ext cx="12268199" cy="2809398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5" y="6888163"/>
            <a:ext cx="7219950" cy="22517101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6" y="23042565"/>
            <a:ext cx="13166726" cy="27209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6" y="2941640"/>
            <a:ext cx="13166726" cy="19750086"/>
          </a:xfrm>
        </p:spPr>
        <p:txBody>
          <a:bodyPr/>
          <a:lstStyle>
            <a:lvl1pPr marL="0" indent="0">
              <a:buNone/>
              <a:defRPr sz="3100"/>
            </a:lvl1pPr>
            <a:lvl2pPr marL="457098" indent="0">
              <a:buNone/>
              <a:defRPr sz="2800"/>
            </a:lvl2pPr>
            <a:lvl3pPr marL="914199" indent="0">
              <a:buNone/>
              <a:defRPr sz="2300"/>
            </a:lvl3pPr>
            <a:lvl4pPr marL="1371298" indent="0">
              <a:buNone/>
              <a:defRPr sz="2100"/>
            </a:lvl4pPr>
            <a:lvl5pPr marL="1828399" indent="0">
              <a:buNone/>
              <a:defRPr sz="2100"/>
            </a:lvl5pPr>
            <a:lvl6pPr marL="2285497" indent="0">
              <a:buNone/>
              <a:defRPr sz="2100"/>
            </a:lvl6pPr>
            <a:lvl7pPr marL="2742598" indent="0">
              <a:buNone/>
              <a:defRPr sz="2100"/>
            </a:lvl7pPr>
            <a:lvl8pPr marL="3199696" indent="0">
              <a:buNone/>
              <a:defRPr sz="2100"/>
            </a:lvl8pPr>
            <a:lvl9pPr marL="365679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6" y="25763537"/>
            <a:ext cx="13166726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66"/>
            </a:gs>
            <a:gs pos="100000">
              <a:srgbClr val="DDDD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533400"/>
            <a:ext cx="13106399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POSTER TITLE</a:t>
            </a:r>
            <a:br>
              <a:rPr lang="en-US" dirty="0" smtClean="0"/>
            </a:br>
            <a:r>
              <a:rPr lang="en-US" dirty="0" smtClean="0"/>
              <a:t>Subheading</a:t>
            </a:r>
            <a:br>
              <a:rPr lang="en-US" dirty="0" smtClean="0"/>
            </a:br>
            <a:r>
              <a:rPr lang="en-US" dirty="0" smtClean="0"/>
              <a:t>Your name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2" y="7683502"/>
            <a:ext cx="19748499" cy="217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32080200"/>
            <a:ext cx="88392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l">
              <a:defRPr/>
            </a:pPr>
            <a:r>
              <a:rPr lang="en-US" smtClean="0"/>
              <a:t>http://mobilityresearchcenter.org </a:t>
            </a:r>
            <a:endParaRPr lang="en-US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2420600" y="32080200"/>
            <a:ext cx="9220201" cy="6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This</a:t>
            </a:r>
            <a:r>
              <a:rPr lang="en-US" baseline="0" dirty="0" smtClean="0">
                <a:latin typeface="Calibri"/>
                <a:cs typeface="Calibri"/>
              </a:rPr>
              <a:t> work was partially supported by </a:t>
            </a:r>
            <a:r>
              <a:rPr lang="en-US" baseline="0" dirty="0" err="1" smtClean="0">
                <a:latin typeface="Calibri"/>
                <a:cs typeface="Calibri"/>
              </a:rPr>
              <a:t>Nvidia</a:t>
            </a:r>
            <a:r>
              <a:rPr lang="en-US" baseline="0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Header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7" b="35624"/>
          <a:stretch/>
        </p:blipFill>
        <p:spPr>
          <a:xfrm>
            <a:off x="0" y="0"/>
            <a:ext cx="21945600" cy="1820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3136211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/>
          <a:ea typeface="ＭＳ Ｐゴシック" charset="-128"/>
          <a:cs typeface="Calibri"/>
        </a:defRPr>
      </a:lvl1pPr>
      <a:lvl2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1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2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3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99961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4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14160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600">
          <a:solidFill>
            <a:schemeClr val="tx1"/>
          </a:solidFill>
          <a:latin typeface="+mn-lt"/>
          <a:ea typeface="ＭＳ Ｐゴシック" charset="-128"/>
        </a:defRPr>
      </a:lvl2pPr>
      <a:lvl3pPr marL="1942673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</a:defRPr>
      </a:lvl3pPr>
      <a:lvl4pPr marL="2742598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4pPr>
      <a:lvl5pPr marL="3485385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5pPr>
      <a:lvl6pPr marL="39424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6pPr>
      <a:lvl7pPr marL="4399585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7pPr>
      <a:lvl8pPr marL="4856683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8pPr>
      <a:lvl9pPr marL="53137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76" y="152400"/>
            <a:ext cx="16498824" cy="13271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altLang="zh-CN" sz="6600" dirty="0" err="1" smtClean="0">
                <a:latin typeface="Distant Galaxy"/>
              </a:rPr>
              <a:t>Spotagram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altLang="zh-CN" sz="1600" dirty="0" err="1" smtClean="0">
                <a:latin typeface="Distant Galaxy"/>
              </a:rPr>
              <a:t>leiyu</a:t>
            </a:r>
            <a:r>
              <a:rPr lang="zh-CN" altLang="en-US" sz="1600" dirty="0" smtClean="0">
                <a:latin typeface="Distant Galaxy"/>
              </a:rPr>
              <a:t>  </a:t>
            </a:r>
            <a:r>
              <a:rPr lang="en-US" altLang="zh-CN" sz="1600" dirty="0" err="1" smtClean="0">
                <a:latin typeface="Distant Galaxy"/>
              </a:rPr>
              <a:t>miaojunl</a:t>
            </a:r>
            <a:r>
              <a:rPr lang="zh-CN" altLang="en-US" sz="1600" dirty="0" smtClean="0">
                <a:latin typeface="Distant Galaxy"/>
              </a:rPr>
              <a:t> </a:t>
            </a:r>
            <a:r>
              <a:rPr lang="zh-CN" altLang="en-US" sz="1600" dirty="0">
                <a:latin typeface="Distant Galaxy"/>
              </a:rPr>
              <a:t> </a:t>
            </a:r>
            <a:r>
              <a:rPr lang="en-US" altLang="zh-CN" sz="1600" dirty="0" err="1" smtClean="0">
                <a:latin typeface="Distant Galaxy"/>
              </a:rPr>
              <a:t>dawang</a:t>
            </a:r>
            <a:endParaRPr lang="en-US" sz="1600" dirty="0">
              <a:latin typeface="Distant Galaxy"/>
            </a:endParaRPr>
          </a:p>
        </p:txBody>
      </p:sp>
      <p:sp>
        <p:nvSpPr>
          <p:cNvPr id="3084" name="Rectangle 111"/>
          <p:cNvSpPr>
            <a:spLocks noChangeArrowheads="1"/>
          </p:cNvSpPr>
          <p:nvPr/>
        </p:nvSpPr>
        <p:spPr bwMode="auto">
          <a:xfrm>
            <a:off x="8534400" y="32004000"/>
            <a:ext cx="480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/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917421" y="17399002"/>
            <a:ext cx="184624" cy="446258"/>
          </a:xfrm>
          <a:prstGeom prst="rect">
            <a:avLst/>
          </a:prstGeom>
          <a:noFill/>
        </p:spPr>
        <p:txBody>
          <a:bodyPr wrap="none" lIns="91419" tIns="45711" rIns="91419" bIns="45711" rtlCol="0">
            <a:spAutoFit/>
          </a:bodyPr>
          <a:lstStyle/>
          <a:p>
            <a:endParaRPr lang="en-US" dirty="0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454152" y="2431093"/>
            <a:ext cx="20958048" cy="101419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3082" name="Rectangle 89"/>
          <p:cNvSpPr>
            <a:spLocks noChangeArrowheads="1"/>
          </p:cNvSpPr>
          <p:nvPr/>
        </p:nvSpPr>
        <p:spPr bwMode="auto">
          <a:xfrm>
            <a:off x="13595413" y="5750491"/>
            <a:ext cx="6477000" cy="43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algn="l" defTabSz="313621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3100" b="1"/>
          </a:p>
        </p:txBody>
      </p:sp>
      <p:sp>
        <p:nvSpPr>
          <p:cNvPr id="182" name="Rectangle 82"/>
          <p:cNvSpPr>
            <a:spLocks noChangeArrowheads="1"/>
          </p:cNvSpPr>
          <p:nvPr/>
        </p:nvSpPr>
        <p:spPr bwMode="auto">
          <a:xfrm>
            <a:off x="851129" y="2666999"/>
            <a:ext cx="20316494" cy="9469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 marL="171450" indent="-171450">
              <a:buFont typeface="Arial" charset="0"/>
              <a:buChar char="•"/>
            </a:pPr>
            <a:endParaRPr lang="en-US" sz="800" dirty="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3776" y="13335000"/>
            <a:ext cx="20958048" cy="8872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724315" y="13635243"/>
            <a:ext cx="20344570" cy="82616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228600" y="128778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Challenges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188976" y="19812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The idea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773400" y="32232600"/>
            <a:ext cx="5628501" cy="457200"/>
          </a:xfrm>
          <a:prstGeom prst="rect">
            <a:avLst/>
          </a:prstGeom>
          <a:solidFill>
            <a:srgbClr val="E6E6FF"/>
          </a:solidFill>
          <a:ln w="9525" cap="flat" cmpd="sng" algn="ctr">
            <a:solidFill>
              <a:srgbClr val="E6E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6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93776" y="23088600"/>
            <a:ext cx="20958048" cy="960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2" name="Rectangle 82"/>
          <p:cNvSpPr>
            <a:spLocks noChangeArrowheads="1"/>
          </p:cNvSpPr>
          <p:nvPr/>
        </p:nvSpPr>
        <p:spPr bwMode="auto">
          <a:xfrm>
            <a:off x="785648" y="23341965"/>
            <a:ext cx="20421600" cy="9119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endParaRPr lang="en-US" sz="800" dirty="0"/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228600" y="22555200"/>
            <a:ext cx="184404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Notable Features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8" y="23594740"/>
            <a:ext cx="5244792" cy="8741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95" y="23604797"/>
            <a:ext cx="5232722" cy="872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19" y="23594739"/>
            <a:ext cx="5215152" cy="869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73808"/>
            <a:ext cx="9023167" cy="9023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7" y="13922240"/>
            <a:ext cx="12553664" cy="7846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90414" y="4643643"/>
            <a:ext cx="88111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Share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Your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Location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See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What’s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Going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Near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By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No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follow/unfollow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relationship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Location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Based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Social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Apps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13584987" y="15729305"/>
            <a:ext cx="7314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Support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Two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Resolutions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Real-time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Update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UI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Uploading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media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files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52471" y="25078878"/>
            <a:ext cx="71532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Explore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world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near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your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position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Meet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new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friends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visiting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same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place</a:t>
            </a:r>
            <a:endParaRPr lang="zh-CN" altLang="en-US" sz="4800" dirty="0" smtClean="0"/>
          </a:p>
          <a:p>
            <a:pPr marL="342900" indent="-342900" algn="l">
              <a:buFont typeface="Arial" charset="0"/>
              <a:buChar char="•"/>
            </a:pPr>
            <a:endParaRPr lang="zh-CN" altLang="en-US" sz="4800" dirty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sz="4800" dirty="0" smtClean="0"/>
              <a:t>Share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everything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with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whole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world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cv3">
  <a:themeElements>
    <a:clrScheme name="mrc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c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c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mrcv3</Template>
  <TotalTime>6027584</TotalTime>
  <Words>49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Distant Galaxy</vt:lpstr>
      <vt:lpstr>ＭＳ Ｐゴシック</vt:lpstr>
      <vt:lpstr>Arial</vt:lpstr>
      <vt:lpstr>mrcv3</vt:lpstr>
      <vt:lpstr> Spotagram leiyu  miaojunl  dawang</vt:lpstr>
    </vt:vector>
  </TitlesOfParts>
  <Company>Carnegie Mellon West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Griss</dc:creator>
  <cp:lastModifiedBy>Microsoft Office User</cp:lastModifiedBy>
  <cp:revision>234</cp:revision>
  <cp:lastPrinted>2014-07-17T02:56:09Z</cp:lastPrinted>
  <dcterms:created xsi:type="dcterms:W3CDTF">2001-01-01T00:02:23Z</dcterms:created>
  <dcterms:modified xsi:type="dcterms:W3CDTF">2015-12-12T04:30:23Z</dcterms:modified>
</cp:coreProperties>
</file>