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85" r:id="rId4"/>
    <p:sldId id="286" r:id="rId5"/>
    <p:sldId id="262" r:id="rId6"/>
    <p:sldId id="287" r:id="rId7"/>
    <p:sldId id="288" r:id="rId8"/>
    <p:sldId id="289" r:id="rId9"/>
    <p:sldId id="290" r:id="rId10"/>
    <p:sldId id="291" r:id="rId11"/>
    <p:sldId id="275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6464453-2B1D-3CF5-F878-C4E34541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45" y="-366737"/>
            <a:ext cx="8520544" cy="3447336"/>
          </a:xfrm>
        </p:spPr>
        <p:txBody>
          <a:bodyPr/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Podcast Plus: A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-Inspired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Podcast App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Dynamic Themes for Android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3B6DDC-68C4-37E7-DB33-A3847A204EEC}"/>
              </a:ext>
            </a:extLst>
          </p:cNvPr>
          <p:cNvSpPr txBox="1"/>
          <p:nvPr/>
        </p:nvSpPr>
        <p:spPr>
          <a:xfrm>
            <a:off x="5545893" y="4344547"/>
            <a:ext cx="59839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Logeshwaran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Naveen 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Sidharraj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262DC-6639-AA9F-FA21-F85D9DBC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448886"/>
            <a:ext cx="8775238" cy="600178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{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'androidx.core:core-ktx:1.7.0'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'androidx.lifecycle:lifecycle-runtime-ktx:2.3.1'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'androidx.activity:activity-compose:1.3.1'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androidx.compose.ui:ui-tooling-preview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'androidx.compose.material:material:1.2.0'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'junit:junit:4.13.2'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'androidx.test.ext:junit:1.1.5'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'androidx.test.espresso:espresso-core:3.5.1'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androidTestImplementation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"androidx.compose.ui:ui-test-junit4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androidx.compose.ui:ui-tooling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androidx.compose.ui:ui-test-manifest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compose_ui_version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'androidx.room:room-common:2.5.0‘}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E12870-6A63-6086-DA65-820347D5F85D}"/>
              </a:ext>
            </a:extLst>
          </p:cNvPr>
          <p:cNvSpPr txBox="1"/>
          <p:nvPr/>
        </p:nvSpPr>
        <p:spPr>
          <a:xfrm>
            <a:off x="249612" y="738664"/>
            <a:ext cx="610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579" r="5227"/>
          <a:stretch/>
        </p:blipFill>
        <p:spPr>
          <a:xfrm>
            <a:off x="3516283" y="1321724"/>
            <a:ext cx="2759825" cy="51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13153" r="22657" b="6366"/>
          <a:stretch/>
        </p:blipFill>
        <p:spPr>
          <a:xfrm>
            <a:off x="4538749" y="1205346"/>
            <a:ext cx="2377440" cy="47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385"/>
            <a:ext cx="2901142" cy="58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60" y="839789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CF78B50-46D5-E278-7664-C09C199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2160589"/>
            <a:ext cx="8149340" cy="3561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that demonstrates the use of Android Jetpack Compose to build a UI for a podcast player app. The app allows users to choose , play and pause podcasts.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7327A-817E-D4CB-E1B0-0AD0DEC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388" y="645761"/>
            <a:ext cx="8596668" cy="132080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Depedencies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941B1-6A92-49BD-E3CC-B1791B03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98" y="1908372"/>
            <a:ext cx="8345978" cy="4243046"/>
          </a:xfrm>
        </p:spPr>
        <p:txBody>
          <a:bodyPr>
            <a:normAutofit fontScale="70000" lnSpcReduction="20000"/>
          </a:bodyPr>
          <a:lstStyle/>
          <a:p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Essentials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libraries for backward compatibility, modern Android components, and utilities.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UI and Material Design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Components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Material Design components and supports dynamic theming.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ConstraintLayout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responsive and adaptable UI layouts.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-Inspired State Management</a:t>
            </a:r>
          </a:p>
          <a:p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Redux-Kotlin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the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for state management.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MVI (Model-View-Intent) Frameworks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Options like Orbit MVI or Mavericks help maintain unidirectional data flow, especially useful if using Jetpack Compose.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Dependency Injection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Hilt (Dagger)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 library that simplifies dependency management and enables modularization.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B2891-440E-2AFB-5C53-22CAFE41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066978"/>
            <a:ext cx="8596668" cy="517718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Networking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handling HTTP requests to fetch podcast data, episodes, etc.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reliable HTTP client, often used with Retrofit for efficient network calls.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Asynchronous Programming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asynchronous tasks, especially for network requests and other background processing.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Local Data Storage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local database for offline storage, useful for caching episodes and user data.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data storage solution for settings, preferences, and UI themes.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Media Playback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ExoPlayer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robust library for audio and video playback, ideal for handling podcast media.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Dynamic Themes and Theming Libraries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(Material You)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dynamic theming based on system settings, especially on Android 12 and newer.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Other Utilities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logging library that simplifies and enhances debugging.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CE4C01-3211-4A73-A3BA-D63EAFA7A91B}"/>
              </a:ext>
            </a:extLst>
          </p:cNvPr>
          <p:cNvSpPr txBox="1"/>
          <p:nvPr/>
        </p:nvSpPr>
        <p:spPr>
          <a:xfrm>
            <a:off x="964276" y="321898"/>
            <a:ext cx="876992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Program Code: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&lt;manifest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.android.com/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xmlns:tools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="http://schemas.android.com/tools"&gt;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android:allowBackup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android:dataExtractionRules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="@xml/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data_extraction_rules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android:fullBackupContent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="@xml/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backup_rules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android:icon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podcast_icon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android:supportsRtl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tools:targetApi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="31"&gt;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85C98-910A-6014-EC51-E94CFE1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09" y="544965"/>
            <a:ext cx="8616295" cy="5930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="false"         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title_activity_registration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="false"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title_activity_login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="@string/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="@style/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android.intent.action.MAIN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BE2C8-00EA-5C62-EB95-C53FA0E4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06" y="1155172"/>
            <a:ext cx="8596668" cy="491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&lt;category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android.intent.category.LAUNCHER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&lt;/intent-filter&gt;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&lt;/activity&gt;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&lt;/application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{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com.android.application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org.jetbrains.kotlin.android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namespace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27B7D5-EFC2-6929-438C-EA2E66B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9721"/>
            <a:ext cx="8596668" cy="54416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com.example.podcastplayer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targetSdk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1.0“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testInstrumentationRunner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androidx.test.runner.AndroidJUnitRunner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vectorDrawables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useSupportLibrary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buildTypes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{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minifyEnabled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proguardFiles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getDefaultProguardFile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('proguard-android-optimize.txt'), 'proguard-rules.pro'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7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2DDD2-081C-CED8-8841-4FA148F3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21" y="95825"/>
            <a:ext cx="8596668" cy="6163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sourceCompatibility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JavaVersion.VERSION_1_8     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targetCompatibility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JavaVersion.VERSION_1_8  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jvmTarget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'1.8'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buildFeatures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true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composeOptions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kotlinCompilerExtensionVersion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'1.2.0'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packagingOptions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{     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excludes += '/META-INF/{AL2.0,LGPL2.1}'     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71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123</TotalTime>
  <Words>706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Podcast Plus: A Redux-Inspired Podcast App with Dynamic Themes for Android</vt:lpstr>
      <vt:lpstr>                Description </vt:lpstr>
      <vt:lpstr>                         Required Depedencies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Microsoft account</cp:lastModifiedBy>
  <cp:revision>26</cp:revision>
  <dcterms:created xsi:type="dcterms:W3CDTF">2024-03-18T04:06:37Z</dcterms:created>
  <dcterms:modified xsi:type="dcterms:W3CDTF">2024-11-17T10:17:05Z</dcterms:modified>
</cp:coreProperties>
</file>