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650F41-ECE2-4D03-8180-C919594B62FD}">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 name="Untitled Section" id="{9C699DF0-EA28-4BD8-9487-A4D1ABF5B3F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DD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126" d="100"/>
          <a:sy n="126"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B5A59-3D4A-424A-9A32-C8AA2BCFE3A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0E31079C-8B76-422C-96DD-504D4B252F0F}">
      <dgm:prSet phldrT="[Text]"/>
      <dgm:spPr/>
      <dgm:t>
        <a:bodyPr/>
        <a:lstStyle/>
        <a:p>
          <a:r>
            <a:rPr lang="en-IN" dirty="0"/>
            <a:t>algorithms</a:t>
          </a:r>
        </a:p>
      </dgm:t>
    </dgm:pt>
    <dgm:pt modelId="{D933F9EF-CD6B-49FD-BEEB-2131C103FEAE}" type="parTrans" cxnId="{AAA2BC72-75B1-4641-8AE2-7C5C91741F02}">
      <dgm:prSet/>
      <dgm:spPr/>
      <dgm:t>
        <a:bodyPr/>
        <a:lstStyle/>
        <a:p>
          <a:endParaRPr lang="en-IN"/>
        </a:p>
      </dgm:t>
    </dgm:pt>
    <dgm:pt modelId="{CC615009-0AB8-4520-B2CA-A8846941C1B0}" type="sibTrans" cxnId="{AAA2BC72-75B1-4641-8AE2-7C5C91741F02}">
      <dgm:prSet/>
      <dgm:spPr/>
      <dgm:t>
        <a:bodyPr/>
        <a:lstStyle/>
        <a:p>
          <a:endParaRPr lang="en-IN"/>
        </a:p>
      </dgm:t>
    </dgm:pt>
    <dgm:pt modelId="{D9E1BDB2-D4A6-4BC2-ADAC-B8352212CDCE}">
      <dgm:prSet phldrT="[Text]"/>
      <dgm:spPr/>
      <dgm:t>
        <a:bodyPr/>
        <a:lstStyle/>
        <a:p>
          <a:r>
            <a:rPr lang="en-IN" dirty="0"/>
            <a:t>Brute force</a:t>
          </a:r>
        </a:p>
      </dgm:t>
    </dgm:pt>
    <dgm:pt modelId="{1C1C31E9-9D53-49D7-B671-35D7F8460BE7}" type="parTrans" cxnId="{0EE11BA9-9781-432C-B8CF-1FE64586936E}">
      <dgm:prSet/>
      <dgm:spPr/>
      <dgm:t>
        <a:bodyPr/>
        <a:lstStyle/>
        <a:p>
          <a:endParaRPr lang="en-IN"/>
        </a:p>
      </dgm:t>
    </dgm:pt>
    <dgm:pt modelId="{126C3FC5-C2BA-4D16-A2DB-012B3A584F5D}" type="sibTrans" cxnId="{0EE11BA9-9781-432C-B8CF-1FE64586936E}">
      <dgm:prSet/>
      <dgm:spPr/>
      <dgm:t>
        <a:bodyPr/>
        <a:lstStyle/>
        <a:p>
          <a:endParaRPr lang="en-IN"/>
        </a:p>
      </dgm:t>
    </dgm:pt>
    <dgm:pt modelId="{CDF99C17-D9A3-413D-8324-88630278B62F}">
      <dgm:prSet phldrT="[Text]"/>
      <dgm:spPr/>
      <dgm:t>
        <a:bodyPr/>
        <a:lstStyle/>
        <a:p>
          <a:r>
            <a:rPr lang="en-IN" dirty="0" err="1"/>
            <a:t>recurcive</a:t>
          </a:r>
          <a:endParaRPr lang="en-IN" dirty="0"/>
        </a:p>
      </dgm:t>
    </dgm:pt>
    <dgm:pt modelId="{FBBEBAF0-1F82-44DF-BB23-E045B9A169A2}" type="parTrans" cxnId="{90205177-28B8-4E24-B8A2-EB69B6E07B38}">
      <dgm:prSet/>
      <dgm:spPr/>
      <dgm:t>
        <a:bodyPr/>
        <a:lstStyle/>
        <a:p>
          <a:endParaRPr lang="en-IN"/>
        </a:p>
      </dgm:t>
    </dgm:pt>
    <dgm:pt modelId="{BD5006F1-15EE-45CC-931A-605386A049EE}" type="sibTrans" cxnId="{90205177-28B8-4E24-B8A2-EB69B6E07B38}">
      <dgm:prSet/>
      <dgm:spPr/>
      <dgm:t>
        <a:bodyPr/>
        <a:lstStyle/>
        <a:p>
          <a:endParaRPr lang="en-IN"/>
        </a:p>
      </dgm:t>
    </dgm:pt>
    <dgm:pt modelId="{B29098A6-354F-4865-B40B-8134C4B53537}">
      <dgm:prSet phldrT="[Text]"/>
      <dgm:spPr/>
      <dgm:t>
        <a:bodyPr/>
        <a:lstStyle/>
        <a:p>
          <a:r>
            <a:rPr lang="en-IN" dirty="0"/>
            <a:t>Backtracking</a:t>
          </a:r>
        </a:p>
      </dgm:t>
    </dgm:pt>
    <dgm:pt modelId="{F50E02A5-1997-4ACA-8700-401779F59474}" type="parTrans" cxnId="{7695E3DE-FB58-494F-A80D-8F715958906E}">
      <dgm:prSet/>
      <dgm:spPr/>
      <dgm:t>
        <a:bodyPr/>
        <a:lstStyle/>
        <a:p>
          <a:endParaRPr lang="en-IN"/>
        </a:p>
      </dgm:t>
    </dgm:pt>
    <dgm:pt modelId="{34389CC5-1670-4DD0-A7FB-5836ADA2B6DE}" type="sibTrans" cxnId="{7695E3DE-FB58-494F-A80D-8F715958906E}">
      <dgm:prSet/>
      <dgm:spPr/>
      <dgm:t>
        <a:bodyPr/>
        <a:lstStyle/>
        <a:p>
          <a:endParaRPr lang="en-IN"/>
        </a:p>
      </dgm:t>
    </dgm:pt>
    <dgm:pt modelId="{DA808AE1-7E55-4D7E-B142-3CC1B8D68284}">
      <dgm:prSet phldrT="[Text]"/>
      <dgm:spPr/>
      <dgm:t>
        <a:bodyPr/>
        <a:lstStyle/>
        <a:p>
          <a:r>
            <a:rPr lang="en-IN" dirty="0"/>
            <a:t>Searching</a:t>
          </a:r>
        </a:p>
      </dgm:t>
    </dgm:pt>
    <dgm:pt modelId="{EEE4D78D-92FD-4019-9ACD-D83106E5711E}" type="parTrans" cxnId="{764FA72F-3424-4080-9BA3-4BFB8FA5FF2A}">
      <dgm:prSet/>
      <dgm:spPr/>
      <dgm:t>
        <a:bodyPr/>
        <a:lstStyle/>
        <a:p>
          <a:endParaRPr lang="en-IN"/>
        </a:p>
      </dgm:t>
    </dgm:pt>
    <dgm:pt modelId="{ECBFC4A8-2254-40A9-9572-7CA8F30089C1}" type="sibTrans" cxnId="{764FA72F-3424-4080-9BA3-4BFB8FA5FF2A}">
      <dgm:prSet/>
      <dgm:spPr/>
      <dgm:t>
        <a:bodyPr/>
        <a:lstStyle/>
        <a:p>
          <a:endParaRPr lang="en-IN"/>
        </a:p>
      </dgm:t>
    </dgm:pt>
    <dgm:pt modelId="{6E105560-31F1-4208-BF31-23C48375919C}">
      <dgm:prSet phldrT="[Text]"/>
      <dgm:spPr/>
      <dgm:t>
        <a:bodyPr/>
        <a:lstStyle/>
        <a:p>
          <a:r>
            <a:rPr lang="en-IN" dirty="0"/>
            <a:t>Sorting</a:t>
          </a:r>
        </a:p>
      </dgm:t>
    </dgm:pt>
    <dgm:pt modelId="{149D2525-4A5C-4A0A-9099-02CB51DD2159}" type="parTrans" cxnId="{8FC8FEAB-EA52-4D01-BFA1-DF922AF2A504}">
      <dgm:prSet/>
      <dgm:spPr/>
      <dgm:t>
        <a:bodyPr/>
        <a:lstStyle/>
        <a:p>
          <a:endParaRPr lang="en-IN"/>
        </a:p>
      </dgm:t>
    </dgm:pt>
    <dgm:pt modelId="{E1668008-5D31-41BA-B1C3-23C49F087775}" type="sibTrans" cxnId="{8FC8FEAB-EA52-4D01-BFA1-DF922AF2A504}">
      <dgm:prSet/>
      <dgm:spPr/>
      <dgm:t>
        <a:bodyPr/>
        <a:lstStyle/>
        <a:p>
          <a:endParaRPr lang="en-IN"/>
        </a:p>
      </dgm:t>
    </dgm:pt>
    <dgm:pt modelId="{A04FDDDD-4794-403B-922A-D16DEDAED266}">
      <dgm:prSet phldrT="[Text]"/>
      <dgm:spPr/>
      <dgm:t>
        <a:bodyPr/>
        <a:lstStyle/>
        <a:p>
          <a:r>
            <a:rPr lang="en-IN" dirty="0"/>
            <a:t>Hashing</a:t>
          </a:r>
        </a:p>
      </dgm:t>
    </dgm:pt>
    <dgm:pt modelId="{FB7784C3-5D30-4A03-A0B0-2709C3B9E87B}" type="parTrans" cxnId="{600B4E80-6360-4B91-9162-196834D54DD6}">
      <dgm:prSet/>
      <dgm:spPr/>
      <dgm:t>
        <a:bodyPr/>
        <a:lstStyle/>
        <a:p>
          <a:endParaRPr lang="en-IN"/>
        </a:p>
      </dgm:t>
    </dgm:pt>
    <dgm:pt modelId="{5F4865A1-1546-4CDB-B4D4-3E7DF515902A}" type="sibTrans" cxnId="{600B4E80-6360-4B91-9162-196834D54DD6}">
      <dgm:prSet/>
      <dgm:spPr/>
      <dgm:t>
        <a:bodyPr/>
        <a:lstStyle/>
        <a:p>
          <a:endParaRPr lang="en-IN"/>
        </a:p>
      </dgm:t>
    </dgm:pt>
    <dgm:pt modelId="{91D0218D-B622-4826-BBEB-8FE8CE5EAA99}">
      <dgm:prSet phldrT="[Text]"/>
      <dgm:spPr/>
      <dgm:t>
        <a:bodyPr/>
        <a:lstStyle/>
        <a:p>
          <a:r>
            <a:rPr lang="en-IN" dirty="0"/>
            <a:t>Divide and conquer</a:t>
          </a:r>
        </a:p>
      </dgm:t>
    </dgm:pt>
    <dgm:pt modelId="{08AF489C-4106-4050-ABEC-4E54AA901F09}" type="parTrans" cxnId="{5E40AD42-F8A9-4C39-AF70-F1917F2B9D3D}">
      <dgm:prSet/>
      <dgm:spPr/>
      <dgm:t>
        <a:bodyPr/>
        <a:lstStyle/>
        <a:p>
          <a:endParaRPr lang="en-IN"/>
        </a:p>
      </dgm:t>
    </dgm:pt>
    <dgm:pt modelId="{686FFDB1-5DB7-4C94-8A66-CD42C436C689}" type="sibTrans" cxnId="{5E40AD42-F8A9-4C39-AF70-F1917F2B9D3D}">
      <dgm:prSet/>
      <dgm:spPr/>
      <dgm:t>
        <a:bodyPr/>
        <a:lstStyle/>
        <a:p>
          <a:endParaRPr lang="en-IN"/>
        </a:p>
      </dgm:t>
    </dgm:pt>
    <dgm:pt modelId="{0AAEE981-ACB7-4B7C-BF4D-26D8F933F325}">
      <dgm:prSet phldrT="[Text]"/>
      <dgm:spPr/>
      <dgm:t>
        <a:bodyPr/>
        <a:lstStyle/>
        <a:p>
          <a:r>
            <a:rPr lang="en-IN" dirty="0"/>
            <a:t>Greedy </a:t>
          </a:r>
        </a:p>
      </dgm:t>
    </dgm:pt>
    <dgm:pt modelId="{823BE3BC-C667-4A42-A7B3-AC34FEF34670}" type="parTrans" cxnId="{0392F3F6-515D-4528-8EA8-BC9EC868D17D}">
      <dgm:prSet/>
      <dgm:spPr/>
      <dgm:t>
        <a:bodyPr/>
        <a:lstStyle/>
        <a:p>
          <a:endParaRPr lang="en-IN"/>
        </a:p>
      </dgm:t>
    </dgm:pt>
    <dgm:pt modelId="{04A60F1A-C692-4DB7-B4F7-5AE83EE21E8C}" type="sibTrans" cxnId="{0392F3F6-515D-4528-8EA8-BC9EC868D17D}">
      <dgm:prSet/>
      <dgm:spPr/>
      <dgm:t>
        <a:bodyPr/>
        <a:lstStyle/>
        <a:p>
          <a:endParaRPr lang="en-IN"/>
        </a:p>
      </dgm:t>
    </dgm:pt>
    <dgm:pt modelId="{7AD28C2B-F1BD-48D7-A90F-CE65BE4469F4}">
      <dgm:prSet phldrT="[Text]"/>
      <dgm:spPr/>
      <dgm:t>
        <a:bodyPr/>
        <a:lstStyle/>
        <a:p>
          <a:r>
            <a:rPr lang="en-IN" dirty="0"/>
            <a:t>Dynamic programming</a:t>
          </a:r>
        </a:p>
      </dgm:t>
    </dgm:pt>
    <dgm:pt modelId="{991A3031-E5C8-4087-97FB-E0B88F87FC5C}" type="parTrans" cxnId="{5EA189B6-BA4B-429B-893C-D92D534BECCB}">
      <dgm:prSet/>
      <dgm:spPr/>
      <dgm:t>
        <a:bodyPr/>
        <a:lstStyle/>
        <a:p>
          <a:endParaRPr lang="en-IN"/>
        </a:p>
      </dgm:t>
    </dgm:pt>
    <dgm:pt modelId="{0CC26CED-26B4-4F09-BE4D-5E95187EA6E0}" type="sibTrans" cxnId="{5EA189B6-BA4B-429B-893C-D92D534BECCB}">
      <dgm:prSet/>
      <dgm:spPr/>
      <dgm:t>
        <a:bodyPr/>
        <a:lstStyle/>
        <a:p>
          <a:endParaRPr lang="en-IN"/>
        </a:p>
      </dgm:t>
    </dgm:pt>
    <dgm:pt modelId="{43328102-D192-4BF6-ABFC-3F789D84770B}">
      <dgm:prSet phldrT="[Text]"/>
      <dgm:spPr/>
      <dgm:t>
        <a:bodyPr/>
        <a:lstStyle/>
        <a:p>
          <a:r>
            <a:rPr lang="en-IN" dirty="0" err="1"/>
            <a:t>Randamized</a:t>
          </a:r>
          <a:endParaRPr lang="en-IN" dirty="0"/>
        </a:p>
      </dgm:t>
    </dgm:pt>
    <dgm:pt modelId="{1AD84574-8506-4C25-92F5-B6BAA2461BA9}" type="parTrans" cxnId="{A8C5A659-78DD-497A-9BF1-3AD7A4A0EC05}">
      <dgm:prSet/>
      <dgm:spPr/>
      <dgm:t>
        <a:bodyPr/>
        <a:lstStyle/>
        <a:p>
          <a:endParaRPr lang="en-IN"/>
        </a:p>
      </dgm:t>
    </dgm:pt>
    <dgm:pt modelId="{C5B47205-1403-4FD5-9884-C3D64B410422}" type="sibTrans" cxnId="{A8C5A659-78DD-497A-9BF1-3AD7A4A0EC05}">
      <dgm:prSet/>
      <dgm:spPr/>
      <dgm:t>
        <a:bodyPr/>
        <a:lstStyle/>
        <a:p>
          <a:endParaRPr lang="en-IN"/>
        </a:p>
      </dgm:t>
    </dgm:pt>
    <dgm:pt modelId="{76B803A9-3FFB-418D-B3DC-DE4486E799F1}" type="pres">
      <dgm:prSet presAssocID="{8D2B5A59-3D4A-424A-9A32-C8AA2BCFE3AA}" presName="Name0" presStyleCnt="0">
        <dgm:presLayoutVars>
          <dgm:chPref val="1"/>
          <dgm:dir/>
          <dgm:animOne val="branch"/>
          <dgm:animLvl val="lvl"/>
          <dgm:resizeHandles val="exact"/>
        </dgm:presLayoutVars>
      </dgm:prSet>
      <dgm:spPr/>
    </dgm:pt>
    <dgm:pt modelId="{629A940B-9491-4F6B-8A17-13ABF409A8FF}" type="pres">
      <dgm:prSet presAssocID="{0E31079C-8B76-422C-96DD-504D4B252F0F}" presName="root1" presStyleCnt="0"/>
      <dgm:spPr/>
    </dgm:pt>
    <dgm:pt modelId="{D94978CA-C385-42DB-B404-132B09F0BF7B}" type="pres">
      <dgm:prSet presAssocID="{0E31079C-8B76-422C-96DD-504D4B252F0F}" presName="LevelOneTextNode" presStyleLbl="node0" presStyleIdx="0" presStyleCnt="1">
        <dgm:presLayoutVars>
          <dgm:chPref val="3"/>
        </dgm:presLayoutVars>
      </dgm:prSet>
      <dgm:spPr/>
    </dgm:pt>
    <dgm:pt modelId="{BFF227A1-65D9-4C7B-BC0D-8A87D4618A37}" type="pres">
      <dgm:prSet presAssocID="{0E31079C-8B76-422C-96DD-504D4B252F0F}" presName="level2hierChild" presStyleCnt="0"/>
      <dgm:spPr/>
    </dgm:pt>
    <dgm:pt modelId="{AF547B96-DD58-49CA-999F-CD4A88F894C2}" type="pres">
      <dgm:prSet presAssocID="{1C1C31E9-9D53-49D7-B671-35D7F8460BE7}" presName="conn2-1" presStyleLbl="parChTrans1D2" presStyleIdx="0" presStyleCnt="10"/>
      <dgm:spPr/>
    </dgm:pt>
    <dgm:pt modelId="{1B762C5C-67E3-419C-8F4C-C7FBBD47C710}" type="pres">
      <dgm:prSet presAssocID="{1C1C31E9-9D53-49D7-B671-35D7F8460BE7}" presName="connTx" presStyleLbl="parChTrans1D2" presStyleIdx="0" presStyleCnt="10"/>
      <dgm:spPr/>
    </dgm:pt>
    <dgm:pt modelId="{E5F04900-B0AA-4995-A3B9-DC9E11B72FA8}" type="pres">
      <dgm:prSet presAssocID="{D9E1BDB2-D4A6-4BC2-ADAC-B8352212CDCE}" presName="root2" presStyleCnt="0"/>
      <dgm:spPr/>
    </dgm:pt>
    <dgm:pt modelId="{0287D4D8-AA67-4486-B1ED-D65314E8AC02}" type="pres">
      <dgm:prSet presAssocID="{D9E1BDB2-D4A6-4BC2-ADAC-B8352212CDCE}" presName="LevelTwoTextNode" presStyleLbl="node2" presStyleIdx="0" presStyleCnt="10">
        <dgm:presLayoutVars>
          <dgm:chPref val="3"/>
        </dgm:presLayoutVars>
      </dgm:prSet>
      <dgm:spPr/>
    </dgm:pt>
    <dgm:pt modelId="{B7274003-AA20-420B-8CB6-64A22EA36655}" type="pres">
      <dgm:prSet presAssocID="{D9E1BDB2-D4A6-4BC2-ADAC-B8352212CDCE}" presName="level3hierChild" presStyleCnt="0"/>
      <dgm:spPr/>
    </dgm:pt>
    <dgm:pt modelId="{FC28AD86-6750-4E18-ABDA-BD00DFB50622}" type="pres">
      <dgm:prSet presAssocID="{FBBEBAF0-1F82-44DF-BB23-E045B9A169A2}" presName="conn2-1" presStyleLbl="parChTrans1D2" presStyleIdx="1" presStyleCnt="10"/>
      <dgm:spPr/>
    </dgm:pt>
    <dgm:pt modelId="{57CE4066-21C8-48FD-A301-2E26B5B4BFE4}" type="pres">
      <dgm:prSet presAssocID="{FBBEBAF0-1F82-44DF-BB23-E045B9A169A2}" presName="connTx" presStyleLbl="parChTrans1D2" presStyleIdx="1" presStyleCnt="10"/>
      <dgm:spPr/>
    </dgm:pt>
    <dgm:pt modelId="{72C750BF-1A3B-4DEF-9DF5-D193E15F91BE}" type="pres">
      <dgm:prSet presAssocID="{CDF99C17-D9A3-413D-8324-88630278B62F}" presName="root2" presStyleCnt="0"/>
      <dgm:spPr/>
    </dgm:pt>
    <dgm:pt modelId="{350D5BD7-7663-480B-8A0D-54DA2CFA0709}" type="pres">
      <dgm:prSet presAssocID="{CDF99C17-D9A3-413D-8324-88630278B62F}" presName="LevelTwoTextNode" presStyleLbl="node2" presStyleIdx="1" presStyleCnt="10">
        <dgm:presLayoutVars>
          <dgm:chPref val="3"/>
        </dgm:presLayoutVars>
      </dgm:prSet>
      <dgm:spPr/>
    </dgm:pt>
    <dgm:pt modelId="{33F48269-8575-472A-9894-56BBB99A8AE8}" type="pres">
      <dgm:prSet presAssocID="{CDF99C17-D9A3-413D-8324-88630278B62F}" presName="level3hierChild" presStyleCnt="0"/>
      <dgm:spPr/>
    </dgm:pt>
    <dgm:pt modelId="{6A57FC02-DDDF-4218-B39D-15B8E25709C7}" type="pres">
      <dgm:prSet presAssocID="{F50E02A5-1997-4ACA-8700-401779F59474}" presName="conn2-1" presStyleLbl="parChTrans1D2" presStyleIdx="2" presStyleCnt="10"/>
      <dgm:spPr/>
    </dgm:pt>
    <dgm:pt modelId="{B38C0F5F-65D2-425D-ACA6-41D29AF94772}" type="pres">
      <dgm:prSet presAssocID="{F50E02A5-1997-4ACA-8700-401779F59474}" presName="connTx" presStyleLbl="parChTrans1D2" presStyleIdx="2" presStyleCnt="10"/>
      <dgm:spPr/>
    </dgm:pt>
    <dgm:pt modelId="{1127CCDE-76A2-4697-8161-BB7696B220CD}" type="pres">
      <dgm:prSet presAssocID="{B29098A6-354F-4865-B40B-8134C4B53537}" presName="root2" presStyleCnt="0"/>
      <dgm:spPr/>
    </dgm:pt>
    <dgm:pt modelId="{5967F0A1-62E4-4B47-932C-0D79BC612CA2}" type="pres">
      <dgm:prSet presAssocID="{B29098A6-354F-4865-B40B-8134C4B53537}" presName="LevelTwoTextNode" presStyleLbl="node2" presStyleIdx="2" presStyleCnt="10">
        <dgm:presLayoutVars>
          <dgm:chPref val="3"/>
        </dgm:presLayoutVars>
      </dgm:prSet>
      <dgm:spPr/>
    </dgm:pt>
    <dgm:pt modelId="{3BFE3A10-ABF2-486D-A7BC-9DE2EA2544B0}" type="pres">
      <dgm:prSet presAssocID="{B29098A6-354F-4865-B40B-8134C4B53537}" presName="level3hierChild" presStyleCnt="0"/>
      <dgm:spPr/>
    </dgm:pt>
    <dgm:pt modelId="{7523E4FD-70CA-4CB1-B0B7-FCD54D332D03}" type="pres">
      <dgm:prSet presAssocID="{EEE4D78D-92FD-4019-9ACD-D83106E5711E}" presName="conn2-1" presStyleLbl="parChTrans1D2" presStyleIdx="3" presStyleCnt="10"/>
      <dgm:spPr/>
    </dgm:pt>
    <dgm:pt modelId="{65384EA3-66A3-4A44-9B83-D615F5A9B8FD}" type="pres">
      <dgm:prSet presAssocID="{EEE4D78D-92FD-4019-9ACD-D83106E5711E}" presName="connTx" presStyleLbl="parChTrans1D2" presStyleIdx="3" presStyleCnt="10"/>
      <dgm:spPr/>
    </dgm:pt>
    <dgm:pt modelId="{1F2591AD-E4C3-461C-BA3E-F1B149CBC125}" type="pres">
      <dgm:prSet presAssocID="{DA808AE1-7E55-4D7E-B142-3CC1B8D68284}" presName="root2" presStyleCnt="0"/>
      <dgm:spPr/>
    </dgm:pt>
    <dgm:pt modelId="{F52ADA81-931E-4B23-8B16-11FE64D924AA}" type="pres">
      <dgm:prSet presAssocID="{DA808AE1-7E55-4D7E-B142-3CC1B8D68284}" presName="LevelTwoTextNode" presStyleLbl="node2" presStyleIdx="3" presStyleCnt="10">
        <dgm:presLayoutVars>
          <dgm:chPref val="3"/>
        </dgm:presLayoutVars>
      </dgm:prSet>
      <dgm:spPr/>
    </dgm:pt>
    <dgm:pt modelId="{6412B7AD-9990-4DF6-BA2C-64C4AF1EDFBD}" type="pres">
      <dgm:prSet presAssocID="{DA808AE1-7E55-4D7E-B142-3CC1B8D68284}" presName="level3hierChild" presStyleCnt="0"/>
      <dgm:spPr/>
    </dgm:pt>
    <dgm:pt modelId="{246FEE4E-DA23-4215-98EB-9473A8372630}" type="pres">
      <dgm:prSet presAssocID="{149D2525-4A5C-4A0A-9099-02CB51DD2159}" presName="conn2-1" presStyleLbl="parChTrans1D2" presStyleIdx="4" presStyleCnt="10"/>
      <dgm:spPr/>
    </dgm:pt>
    <dgm:pt modelId="{2305C2CE-D787-4AC4-AC20-13DFC452CE24}" type="pres">
      <dgm:prSet presAssocID="{149D2525-4A5C-4A0A-9099-02CB51DD2159}" presName="connTx" presStyleLbl="parChTrans1D2" presStyleIdx="4" presStyleCnt="10"/>
      <dgm:spPr/>
    </dgm:pt>
    <dgm:pt modelId="{3A0BED67-0BA6-49B8-9233-260B827E86CD}" type="pres">
      <dgm:prSet presAssocID="{6E105560-31F1-4208-BF31-23C48375919C}" presName="root2" presStyleCnt="0"/>
      <dgm:spPr/>
    </dgm:pt>
    <dgm:pt modelId="{8A38D54A-274C-4680-9F29-A5BC9AD644EF}" type="pres">
      <dgm:prSet presAssocID="{6E105560-31F1-4208-BF31-23C48375919C}" presName="LevelTwoTextNode" presStyleLbl="node2" presStyleIdx="4" presStyleCnt="10">
        <dgm:presLayoutVars>
          <dgm:chPref val="3"/>
        </dgm:presLayoutVars>
      </dgm:prSet>
      <dgm:spPr/>
    </dgm:pt>
    <dgm:pt modelId="{49424F55-A87D-45D8-A599-8256034A63CC}" type="pres">
      <dgm:prSet presAssocID="{6E105560-31F1-4208-BF31-23C48375919C}" presName="level3hierChild" presStyleCnt="0"/>
      <dgm:spPr/>
    </dgm:pt>
    <dgm:pt modelId="{D5BCF218-1470-4F13-B0E2-6F30AE0B0609}" type="pres">
      <dgm:prSet presAssocID="{FB7784C3-5D30-4A03-A0B0-2709C3B9E87B}" presName="conn2-1" presStyleLbl="parChTrans1D2" presStyleIdx="5" presStyleCnt="10"/>
      <dgm:spPr/>
    </dgm:pt>
    <dgm:pt modelId="{77FC30B3-646F-43D1-832B-B8EE73EED709}" type="pres">
      <dgm:prSet presAssocID="{FB7784C3-5D30-4A03-A0B0-2709C3B9E87B}" presName="connTx" presStyleLbl="parChTrans1D2" presStyleIdx="5" presStyleCnt="10"/>
      <dgm:spPr/>
    </dgm:pt>
    <dgm:pt modelId="{CAE7189A-B10D-4964-B682-EE61D1F6D4AC}" type="pres">
      <dgm:prSet presAssocID="{A04FDDDD-4794-403B-922A-D16DEDAED266}" presName="root2" presStyleCnt="0"/>
      <dgm:spPr/>
    </dgm:pt>
    <dgm:pt modelId="{42A82A96-1A9D-4D52-B0A5-CB952C2BD5DD}" type="pres">
      <dgm:prSet presAssocID="{A04FDDDD-4794-403B-922A-D16DEDAED266}" presName="LevelTwoTextNode" presStyleLbl="node2" presStyleIdx="5" presStyleCnt="10" custLinFactNeighborX="4579" custLinFactNeighborY="1353">
        <dgm:presLayoutVars>
          <dgm:chPref val="3"/>
        </dgm:presLayoutVars>
      </dgm:prSet>
      <dgm:spPr/>
    </dgm:pt>
    <dgm:pt modelId="{42FF120C-99F1-4CDE-B175-BC156CD9ABAE}" type="pres">
      <dgm:prSet presAssocID="{A04FDDDD-4794-403B-922A-D16DEDAED266}" presName="level3hierChild" presStyleCnt="0"/>
      <dgm:spPr/>
    </dgm:pt>
    <dgm:pt modelId="{3B51830C-930C-49D2-9D88-88C3C5B1560E}" type="pres">
      <dgm:prSet presAssocID="{08AF489C-4106-4050-ABEC-4E54AA901F09}" presName="conn2-1" presStyleLbl="parChTrans1D2" presStyleIdx="6" presStyleCnt="10"/>
      <dgm:spPr/>
    </dgm:pt>
    <dgm:pt modelId="{3AEBA4D6-0662-4DFD-BD9B-76FA38E69486}" type="pres">
      <dgm:prSet presAssocID="{08AF489C-4106-4050-ABEC-4E54AA901F09}" presName="connTx" presStyleLbl="parChTrans1D2" presStyleIdx="6" presStyleCnt="10"/>
      <dgm:spPr/>
    </dgm:pt>
    <dgm:pt modelId="{64DD7EBE-4578-4E42-955A-F9E0205B19C3}" type="pres">
      <dgm:prSet presAssocID="{91D0218D-B622-4826-BBEB-8FE8CE5EAA99}" presName="root2" presStyleCnt="0"/>
      <dgm:spPr/>
    </dgm:pt>
    <dgm:pt modelId="{AB3694B5-813C-4A8D-9DAD-E1BA743A30DC}" type="pres">
      <dgm:prSet presAssocID="{91D0218D-B622-4826-BBEB-8FE8CE5EAA99}" presName="LevelTwoTextNode" presStyleLbl="node2" presStyleIdx="6" presStyleCnt="10">
        <dgm:presLayoutVars>
          <dgm:chPref val="3"/>
        </dgm:presLayoutVars>
      </dgm:prSet>
      <dgm:spPr/>
    </dgm:pt>
    <dgm:pt modelId="{3330B06A-62C6-462B-B19C-83DDB9254891}" type="pres">
      <dgm:prSet presAssocID="{91D0218D-B622-4826-BBEB-8FE8CE5EAA99}" presName="level3hierChild" presStyleCnt="0"/>
      <dgm:spPr/>
    </dgm:pt>
    <dgm:pt modelId="{88CD43B0-301E-4AB9-AE45-4C68D95053FD}" type="pres">
      <dgm:prSet presAssocID="{823BE3BC-C667-4A42-A7B3-AC34FEF34670}" presName="conn2-1" presStyleLbl="parChTrans1D2" presStyleIdx="7" presStyleCnt="10"/>
      <dgm:spPr/>
    </dgm:pt>
    <dgm:pt modelId="{5AED6F0F-9634-4F38-B1C5-32858F4E6F54}" type="pres">
      <dgm:prSet presAssocID="{823BE3BC-C667-4A42-A7B3-AC34FEF34670}" presName="connTx" presStyleLbl="parChTrans1D2" presStyleIdx="7" presStyleCnt="10"/>
      <dgm:spPr/>
    </dgm:pt>
    <dgm:pt modelId="{4DBA38ED-740F-4DE3-9250-850F6C6DF5C3}" type="pres">
      <dgm:prSet presAssocID="{0AAEE981-ACB7-4B7C-BF4D-26D8F933F325}" presName="root2" presStyleCnt="0"/>
      <dgm:spPr/>
    </dgm:pt>
    <dgm:pt modelId="{2423B84B-32A0-4C0D-B682-B4F43DDDC80F}" type="pres">
      <dgm:prSet presAssocID="{0AAEE981-ACB7-4B7C-BF4D-26D8F933F325}" presName="LevelTwoTextNode" presStyleLbl="node2" presStyleIdx="7" presStyleCnt="10">
        <dgm:presLayoutVars>
          <dgm:chPref val="3"/>
        </dgm:presLayoutVars>
      </dgm:prSet>
      <dgm:spPr/>
    </dgm:pt>
    <dgm:pt modelId="{A685D010-F503-4F41-9E8E-9765D3ED8029}" type="pres">
      <dgm:prSet presAssocID="{0AAEE981-ACB7-4B7C-BF4D-26D8F933F325}" presName="level3hierChild" presStyleCnt="0"/>
      <dgm:spPr/>
    </dgm:pt>
    <dgm:pt modelId="{DABE64D3-0B29-4E43-8B68-9E13A79ED432}" type="pres">
      <dgm:prSet presAssocID="{991A3031-E5C8-4087-97FB-E0B88F87FC5C}" presName="conn2-1" presStyleLbl="parChTrans1D2" presStyleIdx="8" presStyleCnt="10"/>
      <dgm:spPr/>
    </dgm:pt>
    <dgm:pt modelId="{410B465F-8005-4C73-B3B2-A68379D30FCF}" type="pres">
      <dgm:prSet presAssocID="{991A3031-E5C8-4087-97FB-E0B88F87FC5C}" presName="connTx" presStyleLbl="parChTrans1D2" presStyleIdx="8" presStyleCnt="10"/>
      <dgm:spPr/>
    </dgm:pt>
    <dgm:pt modelId="{A6D484E3-3C61-4399-B4F7-01F59CA96C8B}" type="pres">
      <dgm:prSet presAssocID="{7AD28C2B-F1BD-48D7-A90F-CE65BE4469F4}" presName="root2" presStyleCnt="0"/>
      <dgm:spPr/>
    </dgm:pt>
    <dgm:pt modelId="{68600F1C-D57D-4CE7-9658-BE70C5C7883A}" type="pres">
      <dgm:prSet presAssocID="{7AD28C2B-F1BD-48D7-A90F-CE65BE4469F4}" presName="LevelTwoTextNode" presStyleLbl="node2" presStyleIdx="8" presStyleCnt="10">
        <dgm:presLayoutVars>
          <dgm:chPref val="3"/>
        </dgm:presLayoutVars>
      </dgm:prSet>
      <dgm:spPr/>
    </dgm:pt>
    <dgm:pt modelId="{AF3444B1-2FC7-4A9D-99F7-691B8BC8342F}" type="pres">
      <dgm:prSet presAssocID="{7AD28C2B-F1BD-48D7-A90F-CE65BE4469F4}" presName="level3hierChild" presStyleCnt="0"/>
      <dgm:spPr/>
    </dgm:pt>
    <dgm:pt modelId="{95589912-A3CB-48B5-BC9F-43D95F32A9EF}" type="pres">
      <dgm:prSet presAssocID="{1AD84574-8506-4C25-92F5-B6BAA2461BA9}" presName="conn2-1" presStyleLbl="parChTrans1D2" presStyleIdx="9" presStyleCnt="10"/>
      <dgm:spPr/>
    </dgm:pt>
    <dgm:pt modelId="{A9788FE8-791B-4F72-8A70-FC7476670902}" type="pres">
      <dgm:prSet presAssocID="{1AD84574-8506-4C25-92F5-B6BAA2461BA9}" presName="connTx" presStyleLbl="parChTrans1D2" presStyleIdx="9" presStyleCnt="10"/>
      <dgm:spPr/>
    </dgm:pt>
    <dgm:pt modelId="{04E8174D-6E47-4070-AC76-18985E6282E1}" type="pres">
      <dgm:prSet presAssocID="{43328102-D192-4BF6-ABFC-3F789D84770B}" presName="root2" presStyleCnt="0"/>
      <dgm:spPr/>
    </dgm:pt>
    <dgm:pt modelId="{402D7687-6B11-42DC-AE60-0D3B585CD4B4}" type="pres">
      <dgm:prSet presAssocID="{43328102-D192-4BF6-ABFC-3F789D84770B}" presName="LevelTwoTextNode" presStyleLbl="node2" presStyleIdx="9" presStyleCnt="10">
        <dgm:presLayoutVars>
          <dgm:chPref val="3"/>
        </dgm:presLayoutVars>
      </dgm:prSet>
      <dgm:spPr/>
    </dgm:pt>
    <dgm:pt modelId="{8476C472-208C-4E39-BBDF-3BBD358902C0}" type="pres">
      <dgm:prSet presAssocID="{43328102-D192-4BF6-ABFC-3F789D84770B}" presName="level3hierChild" presStyleCnt="0"/>
      <dgm:spPr/>
    </dgm:pt>
  </dgm:ptLst>
  <dgm:cxnLst>
    <dgm:cxn modelId="{05214B1A-6A7F-4B50-AB62-C075CABA54B1}" type="presOf" srcId="{6E105560-31F1-4208-BF31-23C48375919C}" destId="{8A38D54A-274C-4680-9F29-A5BC9AD644EF}" srcOrd="0" destOrd="0" presId="urn:microsoft.com/office/officeart/2008/layout/HorizontalMultiLevelHierarchy"/>
    <dgm:cxn modelId="{764FA72F-3424-4080-9BA3-4BFB8FA5FF2A}" srcId="{0E31079C-8B76-422C-96DD-504D4B252F0F}" destId="{DA808AE1-7E55-4D7E-B142-3CC1B8D68284}" srcOrd="3" destOrd="0" parTransId="{EEE4D78D-92FD-4019-9ACD-D83106E5711E}" sibTransId="{ECBFC4A8-2254-40A9-9572-7CA8F30089C1}"/>
    <dgm:cxn modelId="{BEB01A33-3F97-4CCA-A6A4-575AB7E44078}" type="presOf" srcId="{1C1C31E9-9D53-49D7-B671-35D7F8460BE7}" destId="{1B762C5C-67E3-419C-8F4C-C7FBBD47C710}" srcOrd="1" destOrd="0" presId="urn:microsoft.com/office/officeart/2008/layout/HorizontalMultiLevelHierarchy"/>
    <dgm:cxn modelId="{C6D6073C-1B96-4ADF-8BEE-37E6150A605C}" type="presOf" srcId="{EEE4D78D-92FD-4019-9ACD-D83106E5711E}" destId="{65384EA3-66A3-4A44-9B83-D615F5A9B8FD}" srcOrd="1" destOrd="0" presId="urn:microsoft.com/office/officeart/2008/layout/HorizontalMultiLevelHierarchy"/>
    <dgm:cxn modelId="{0AA2133E-CD2D-4DDB-A8B3-4722A0EA069A}" type="presOf" srcId="{149D2525-4A5C-4A0A-9099-02CB51DD2159}" destId="{2305C2CE-D787-4AC4-AC20-13DFC452CE24}" srcOrd="1" destOrd="0" presId="urn:microsoft.com/office/officeart/2008/layout/HorizontalMultiLevelHierarchy"/>
    <dgm:cxn modelId="{B4AB4E5F-69D0-494E-8198-43ABF0BA2FC4}" type="presOf" srcId="{8D2B5A59-3D4A-424A-9A32-C8AA2BCFE3AA}" destId="{76B803A9-3FFB-418D-B3DC-DE4486E799F1}" srcOrd="0" destOrd="0" presId="urn:microsoft.com/office/officeart/2008/layout/HorizontalMultiLevelHierarchy"/>
    <dgm:cxn modelId="{5E40AD42-F8A9-4C39-AF70-F1917F2B9D3D}" srcId="{0E31079C-8B76-422C-96DD-504D4B252F0F}" destId="{91D0218D-B622-4826-BBEB-8FE8CE5EAA99}" srcOrd="6" destOrd="0" parTransId="{08AF489C-4106-4050-ABEC-4E54AA901F09}" sibTransId="{686FFDB1-5DB7-4C94-8A66-CD42C436C689}"/>
    <dgm:cxn modelId="{F7F3D142-DEC2-497C-907E-DA1619BA1CB3}" type="presOf" srcId="{91D0218D-B622-4826-BBEB-8FE8CE5EAA99}" destId="{AB3694B5-813C-4A8D-9DAD-E1BA743A30DC}" srcOrd="0" destOrd="0" presId="urn:microsoft.com/office/officeart/2008/layout/HorizontalMultiLevelHierarchy"/>
    <dgm:cxn modelId="{32573049-E207-413E-B494-8A55B6B23752}" type="presOf" srcId="{991A3031-E5C8-4087-97FB-E0B88F87FC5C}" destId="{410B465F-8005-4C73-B3B2-A68379D30FCF}" srcOrd="1" destOrd="0" presId="urn:microsoft.com/office/officeart/2008/layout/HorizontalMultiLevelHierarchy"/>
    <dgm:cxn modelId="{2CC3B34A-9B3C-4106-897E-19FDEACA009A}" type="presOf" srcId="{991A3031-E5C8-4087-97FB-E0B88F87FC5C}" destId="{DABE64D3-0B29-4E43-8B68-9E13A79ED432}" srcOrd="0" destOrd="0" presId="urn:microsoft.com/office/officeart/2008/layout/HorizontalMultiLevelHierarchy"/>
    <dgm:cxn modelId="{F8FA0A6F-EFD9-416E-89E3-05C990D6B10F}" type="presOf" srcId="{08AF489C-4106-4050-ABEC-4E54AA901F09}" destId="{3AEBA4D6-0662-4DFD-BD9B-76FA38E69486}" srcOrd="1" destOrd="0" presId="urn:microsoft.com/office/officeart/2008/layout/HorizontalMultiLevelHierarchy"/>
    <dgm:cxn modelId="{AAA2BC72-75B1-4641-8AE2-7C5C91741F02}" srcId="{8D2B5A59-3D4A-424A-9A32-C8AA2BCFE3AA}" destId="{0E31079C-8B76-422C-96DD-504D4B252F0F}" srcOrd="0" destOrd="0" parTransId="{D933F9EF-CD6B-49FD-BEEB-2131C103FEAE}" sibTransId="{CC615009-0AB8-4520-B2CA-A8846941C1B0}"/>
    <dgm:cxn modelId="{5DAA2253-1E4E-4A46-A7B4-2865545D0A2A}" type="presOf" srcId="{FBBEBAF0-1F82-44DF-BB23-E045B9A169A2}" destId="{57CE4066-21C8-48FD-A301-2E26B5B4BFE4}" srcOrd="1" destOrd="0" presId="urn:microsoft.com/office/officeart/2008/layout/HorizontalMultiLevelHierarchy"/>
    <dgm:cxn modelId="{2E52B975-9B63-44AE-922D-D8A28485DE1F}" type="presOf" srcId="{0AAEE981-ACB7-4B7C-BF4D-26D8F933F325}" destId="{2423B84B-32A0-4C0D-B682-B4F43DDDC80F}" srcOrd="0" destOrd="0" presId="urn:microsoft.com/office/officeart/2008/layout/HorizontalMultiLevelHierarchy"/>
    <dgm:cxn modelId="{90205177-28B8-4E24-B8A2-EB69B6E07B38}" srcId="{0E31079C-8B76-422C-96DD-504D4B252F0F}" destId="{CDF99C17-D9A3-413D-8324-88630278B62F}" srcOrd="1" destOrd="0" parTransId="{FBBEBAF0-1F82-44DF-BB23-E045B9A169A2}" sibTransId="{BD5006F1-15EE-45CC-931A-605386A049EE}"/>
    <dgm:cxn modelId="{A8C5A659-78DD-497A-9BF1-3AD7A4A0EC05}" srcId="{0E31079C-8B76-422C-96DD-504D4B252F0F}" destId="{43328102-D192-4BF6-ABFC-3F789D84770B}" srcOrd="9" destOrd="0" parTransId="{1AD84574-8506-4C25-92F5-B6BAA2461BA9}" sibTransId="{C5B47205-1403-4FD5-9884-C3D64B410422}"/>
    <dgm:cxn modelId="{D1D4357A-5962-4BB5-A80E-2DBC1C97521F}" type="presOf" srcId="{1AD84574-8506-4C25-92F5-B6BAA2461BA9}" destId="{A9788FE8-791B-4F72-8A70-FC7476670902}" srcOrd="1" destOrd="0" presId="urn:microsoft.com/office/officeart/2008/layout/HorizontalMultiLevelHierarchy"/>
    <dgm:cxn modelId="{ACDDB47A-9F23-4809-A68B-07A27DB06D43}" type="presOf" srcId="{08AF489C-4106-4050-ABEC-4E54AA901F09}" destId="{3B51830C-930C-49D2-9D88-88C3C5B1560E}" srcOrd="0" destOrd="0" presId="urn:microsoft.com/office/officeart/2008/layout/HorizontalMultiLevelHierarchy"/>
    <dgm:cxn modelId="{07E06E7E-1C4C-4D61-BB45-EFE2E384A6CE}" type="presOf" srcId="{823BE3BC-C667-4A42-A7B3-AC34FEF34670}" destId="{88CD43B0-301E-4AB9-AE45-4C68D95053FD}" srcOrd="0" destOrd="0" presId="urn:microsoft.com/office/officeart/2008/layout/HorizontalMultiLevelHierarchy"/>
    <dgm:cxn modelId="{600B4E80-6360-4B91-9162-196834D54DD6}" srcId="{0E31079C-8B76-422C-96DD-504D4B252F0F}" destId="{A04FDDDD-4794-403B-922A-D16DEDAED266}" srcOrd="5" destOrd="0" parTransId="{FB7784C3-5D30-4A03-A0B0-2709C3B9E87B}" sibTransId="{5F4865A1-1546-4CDB-B4D4-3E7DF515902A}"/>
    <dgm:cxn modelId="{726FB784-E25B-42D3-AA23-59C3CD0C7520}" type="presOf" srcId="{FB7784C3-5D30-4A03-A0B0-2709C3B9E87B}" destId="{77FC30B3-646F-43D1-832B-B8EE73EED709}" srcOrd="1" destOrd="0" presId="urn:microsoft.com/office/officeart/2008/layout/HorizontalMultiLevelHierarchy"/>
    <dgm:cxn modelId="{121B0185-FE58-4374-9762-9EB2DDDE2BE1}" type="presOf" srcId="{149D2525-4A5C-4A0A-9099-02CB51DD2159}" destId="{246FEE4E-DA23-4215-98EB-9473A8372630}" srcOrd="0" destOrd="0" presId="urn:microsoft.com/office/officeart/2008/layout/HorizontalMultiLevelHierarchy"/>
    <dgm:cxn modelId="{14E3DA85-1DFF-44EC-B386-30590DC431F6}" type="presOf" srcId="{F50E02A5-1997-4ACA-8700-401779F59474}" destId="{6A57FC02-DDDF-4218-B39D-15B8E25709C7}" srcOrd="0" destOrd="0" presId="urn:microsoft.com/office/officeart/2008/layout/HorizontalMultiLevelHierarchy"/>
    <dgm:cxn modelId="{65262486-BCF9-4E8B-9F80-8FB0198A9EE4}" type="presOf" srcId="{DA808AE1-7E55-4D7E-B142-3CC1B8D68284}" destId="{F52ADA81-931E-4B23-8B16-11FE64D924AA}" srcOrd="0" destOrd="0" presId="urn:microsoft.com/office/officeart/2008/layout/HorizontalMultiLevelHierarchy"/>
    <dgm:cxn modelId="{C8F22088-3157-48AF-B79C-FDE49DC3404A}" type="presOf" srcId="{1C1C31E9-9D53-49D7-B671-35D7F8460BE7}" destId="{AF547B96-DD58-49CA-999F-CD4A88F894C2}" srcOrd="0" destOrd="0" presId="urn:microsoft.com/office/officeart/2008/layout/HorizontalMultiLevelHierarchy"/>
    <dgm:cxn modelId="{6A1E758F-21E9-4E3C-A0AC-2E47FF58F2D0}" type="presOf" srcId="{CDF99C17-D9A3-413D-8324-88630278B62F}" destId="{350D5BD7-7663-480B-8A0D-54DA2CFA0709}" srcOrd="0" destOrd="0" presId="urn:microsoft.com/office/officeart/2008/layout/HorizontalMultiLevelHierarchy"/>
    <dgm:cxn modelId="{D325BF96-2506-41CA-AAA7-FA681C74F4E4}" type="presOf" srcId="{EEE4D78D-92FD-4019-9ACD-D83106E5711E}" destId="{7523E4FD-70CA-4CB1-B0B7-FCD54D332D03}" srcOrd="0" destOrd="0" presId="urn:microsoft.com/office/officeart/2008/layout/HorizontalMultiLevelHierarchy"/>
    <dgm:cxn modelId="{A70C019C-35D4-44CC-8E6F-527C3D3BEA8C}" type="presOf" srcId="{1AD84574-8506-4C25-92F5-B6BAA2461BA9}" destId="{95589912-A3CB-48B5-BC9F-43D95F32A9EF}" srcOrd="0" destOrd="0" presId="urn:microsoft.com/office/officeart/2008/layout/HorizontalMultiLevelHierarchy"/>
    <dgm:cxn modelId="{7CBD7E9D-2543-45CE-8D20-07B3E67CA5BF}" type="presOf" srcId="{FB7784C3-5D30-4A03-A0B0-2709C3B9E87B}" destId="{D5BCF218-1470-4F13-B0E2-6F30AE0B0609}" srcOrd="0" destOrd="0" presId="urn:microsoft.com/office/officeart/2008/layout/HorizontalMultiLevelHierarchy"/>
    <dgm:cxn modelId="{0E85D79D-281F-4846-8692-028D23AA5CD5}" type="presOf" srcId="{FBBEBAF0-1F82-44DF-BB23-E045B9A169A2}" destId="{FC28AD86-6750-4E18-ABDA-BD00DFB50622}" srcOrd="0" destOrd="0" presId="urn:microsoft.com/office/officeart/2008/layout/HorizontalMultiLevelHierarchy"/>
    <dgm:cxn modelId="{2CCF91A7-D45B-4C06-9D31-C246E0DE26EE}" type="presOf" srcId="{B29098A6-354F-4865-B40B-8134C4B53537}" destId="{5967F0A1-62E4-4B47-932C-0D79BC612CA2}" srcOrd="0" destOrd="0" presId="urn:microsoft.com/office/officeart/2008/layout/HorizontalMultiLevelHierarchy"/>
    <dgm:cxn modelId="{0EE11BA9-9781-432C-B8CF-1FE64586936E}" srcId="{0E31079C-8B76-422C-96DD-504D4B252F0F}" destId="{D9E1BDB2-D4A6-4BC2-ADAC-B8352212CDCE}" srcOrd="0" destOrd="0" parTransId="{1C1C31E9-9D53-49D7-B671-35D7F8460BE7}" sibTransId="{126C3FC5-C2BA-4D16-A2DB-012B3A584F5D}"/>
    <dgm:cxn modelId="{8FC8FEAB-EA52-4D01-BFA1-DF922AF2A504}" srcId="{0E31079C-8B76-422C-96DD-504D4B252F0F}" destId="{6E105560-31F1-4208-BF31-23C48375919C}" srcOrd="4" destOrd="0" parTransId="{149D2525-4A5C-4A0A-9099-02CB51DD2159}" sibTransId="{E1668008-5D31-41BA-B1C3-23C49F087775}"/>
    <dgm:cxn modelId="{8211BEB0-DB3A-4388-8352-C087B7F5B347}" type="presOf" srcId="{43328102-D192-4BF6-ABFC-3F789D84770B}" destId="{402D7687-6B11-42DC-AE60-0D3B585CD4B4}" srcOrd="0" destOrd="0" presId="urn:microsoft.com/office/officeart/2008/layout/HorizontalMultiLevelHierarchy"/>
    <dgm:cxn modelId="{076615B5-69E5-4F17-BD19-0376BAE26CE1}" type="presOf" srcId="{D9E1BDB2-D4A6-4BC2-ADAC-B8352212CDCE}" destId="{0287D4D8-AA67-4486-B1ED-D65314E8AC02}" srcOrd="0" destOrd="0" presId="urn:microsoft.com/office/officeart/2008/layout/HorizontalMultiLevelHierarchy"/>
    <dgm:cxn modelId="{5EA189B6-BA4B-429B-893C-D92D534BECCB}" srcId="{0E31079C-8B76-422C-96DD-504D4B252F0F}" destId="{7AD28C2B-F1BD-48D7-A90F-CE65BE4469F4}" srcOrd="8" destOrd="0" parTransId="{991A3031-E5C8-4087-97FB-E0B88F87FC5C}" sibTransId="{0CC26CED-26B4-4F09-BE4D-5E95187EA6E0}"/>
    <dgm:cxn modelId="{7695E3DE-FB58-494F-A80D-8F715958906E}" srcId="{0E31079C-8B76-422C-96DD-504D4B252F0F}" destId="{B29098A6-354F-4865-B40B-8134C4B53537}" srcOrd="2" destOrd="0" parTransId="{F50E02A5-1997-4ACA-8700-401779F59474}" sibTransId="{34389CC5-1670-4DD0-A7FB-5836ADA2B6DE}"/>
    <dgm:cxn modelId="{AEBAC9DF-3DA8-469A-AE29-799CA89B2E6D}" type="presOf" srcId="{0E31079C-8B76-422C-96DD-504D4B252F0F}" destId="{D94978CA-C385-42DB-B404-132B09F0BF7B}" srcOrd="0" destOrd="0" presId="urn:microsoft.com/office/officeart/2008/layout/HorizontalMultiLevelHierarchy"/>
    <dgm:cxn modelId="{AB07ECE1-AC5C-45F5-B9DB-2C4853CCC3AE}" type="presOf" srcId="{7AD28C2B-F1BD-48D7-A90F-CE65BE4469F4}" destId="{68600F1C-D57D-4CE7-9658-BE70C5C7883A}" srcOrd="0" destOrd="0" presId="urn:microsoft.com/office/officeart/2008/layout/HorizontalMultiLevelHierarchy"/>
    <dgm:cxn modelId="{360D7AEF-8978-4A7E-BAE3-EF567443FA89}" type="presOf" srcId="{823BE3BC-C667-4A42-A7B3-AC34FEF34670}" destId="{5AED6F0F-9634-4F38-B1C5-32858F4E6F54}" srcOrd="1" destOrd="0" presId="urn:microsoft.com/office/officeart/2008/layout/HorizontalMultiLevelHierarchy"/>
    <dgm:cxn modelId="{5D45ABF5-3ADE-4C98-9B8A-E23D62D332D0}" type="presOf" srcId="{F50E02A5-1997-4ACA-8700-401779F59474}" destId="{B38C0F5F-65D2-425D-ACA6-41D29AF94772}" srcOrd="1" destOrd="0" presId="urn:microsoft.com/office/officeart/2008/layout/HorizontalMultiLevelHierarchy"/>
    <dgm:cxn modelId="{0392F3F6-515D-4528-8EA8-BC9EC868D17D}" srcId="{0E31079C-8B76-422C-96DD-504D4B252F0F}" destId="{0AAEE981-ACB7-4B7C-BF4D-26D8F933F325}" srcOrd="7" destOrd="0" parTransId="{823BE3BC-C667-4A42-A7B3-AC34FEF34670}" sibTransId="{04A60F1A-C692-4DB7-B4F7-5AE83EE21E8C}"/>
    <dgm:cxn modelId="{F86FA2FE-FB7F-4007-A26C-A192AD558438}" type="presOf" srcId="{A04FDDDD-4794-403B-922A-D16DEDAED266}" destId="{42A82A96-1A9D-4D52-B0A5-CB952C2BD5DD}" srcOrd="0" destOrd="0" presId="urn:microsoft.com/office/officeart/2008/layout/HorizontalMultiLevelHierarchy"/>
    <dgm:cxn modelId="{6E47D592-02AB-4341-818E-ED28A5437127}" type="presParOf" srcId="{76B803A9-3FFB-418D-B3DC-DE4486E799F1}" destId="{629A940B-9491-4F6B-8A17-13ABF409A8FF}" srcOrd="0" destOrd="0" presId="urn:microsoft.com/office/officeart/2008/layout/HorizontalMultiLevelHierarchy"/>
    <dgm:cxn modelId="{27B0D039-80AD-4FD9-A2AB-644CF6E6A02B}" type="presParOf" srcId="{629A940B-9491-4F6B-8A17-13ABF409A8FF}" destId="{D94978CA-C385-42DB-B404-132B09F0BF7B}" srcOrd="0" destOrd="0" presId="urn:microsoft.com/office/officeart/2008/layout/HorizontalMultiLevelHierarchy"/>
    <dgm:cxn modelId="{DC0FBDEE-88A7-4247-A937-A174F8F4C213}" type="presParOf" srcId="{629A940B-9491-4F6B-8A17-13ABF409A8FF}" destId="{BFF227A1-65D9-4C7B-BC0D-8A87D4618A37}" srcOrd="1" destOrd="0" presId="urn:microsoft.com/office/officeart/2008/layout/HorizontalMultiLevelHierarchy"/>
    <dgm:cxn modelId="{B48508C7-480D-474E-8841-4F2A6A798F2A}" type="presParOf" srcId="{BFF227A1-65D9-4C7B-BC0D-8A87D4618A37}" destId="{AF547B96-DD58-49CA-999F-CD4A88F894C2}" srcOrd="0" destOrd="0" presId="urn:microsoft.com/office/officeart/2008/layout/HorizontalMultiLevelHierarchy"/>
    <dgm:cxn modelId="{6DD2A7D7-425B-4558-B68A-6A1557FDFF30}" type="presParOf" srcId="{AF547B96-DD58-49CA-999F-CD4A88F894C2}" destId="{1B762C5C-67E3-419C-8F4C-C7FBBD47C710}" srcOrd="0" destOrd="0" presId="urn:microsoft.com/office/officeart/2008/layout/HorizontalMultiLevelHierarchy"/>
    <dgm:cxn modelId="{AFFC0DA9-CCC5-48B8-B068-0E38B3A09107}" type="presParOf" srcId="{BFF227A1-65D9-4C7B-BC0D-8A87D4618A37}" destId="{E5F04900-B0AA-4995-A3B9-DC9E11B72FA8}" srcOrd="1" destOrd="0" presId="urn:microsoft.com/office/officeart/2008/layout/HorizontalMultiLevelHierarchy"/>
    <dgm:cxn modelId="{099293B9-FA84-4227-AA75-ABB9CAEBF1AC}" type="presParOf" srcId="{E5F04900-B0AA-4995-A3B9-DC9E11B72FA8}" destId="{0287D4D8-AA67-4486-B1ED-D65314E8AC02}" srcOrd="0" destOrd="0" presId="urn:microsoft.com/office/officeart/2008/layout/HorizontalMultiLevelHierarchy"/>
    <dgm:cxn modelId="{718FFE17-B28A-42BF-9FA0-8C8719655AA9}" type="presParOf" srcId="{E5F04900-B0AA-4995-A3B9-DC9E11B72FA8}" destId="{B7274003-AA20-420B-8CB6-64A22EA36655}" srcOrd="1" destOrd="0" presId="urn:microsoft.com/office/officeart/2008/layout/HorizontalMultiLevelHierarchy"/>
    <dgm:cxn modelId="{E468DF45-A3D1-45D3-B5F2-D413EB45420E}" type="presParOf" srcId="{BFF227A1-65D9-4C7B-BC0D-8A87D4618A37}" destId="{FC28AD86-6750-4E18-ABDA-BD00DFB50622}" srcOrd="2" destOrd="0" presId="urn:microsoft.com/office/officeart/2008/layout/HorizontalMultiLevelHierarchy"/>
    <dgm:cxn modelId="{9310A544-0D11-4DAA-88C2-BA59B5441FB1}" type="presParOf" srcId="{FC28AD86-6750-4E18-ABDA-BD00DFB50622}" destId="{57CE4066-21C8-48FD-A301-2E26B5B4BFE4}" srcOrd="0" destOrd="0" presId="urn:microsoft.com/office/officeart/2008/layout/HorizontalMultiLevelHierarchy"/>
    <dgm:cxn modelId="{62F7C9C7-64D3-4FCE-8F00-E8C6536A4C06}" type="presParOf" srcId="{BFF227A1-65D9-4C7B-BC0D-8A87D4618A37}" destId="{72C750BF-1A3B-4DEF-9DF5-D193E15F91BE}" srcOrd="3" destOrd="0" presId="urn:microsoft.com/office/officeart/2008/layout/HorizontalMultiLevelHierarchy"/>
    <dgm:cxn modelId="{B57719DB-EB9F-4B5E-8FEC-E235DF734245}" type="presParOf" srcId="{72C750BF-1A3B-4DEF-9DF5-D193E15F91BE}" destId="{350D5BD7-7663-480B-8A0D-54DA2CFA0709}" srcOrd="0" destOrd="0" presId="urn:microsoft.com/office/officeart/2008/layout/HorizontalMultiLevelHierarchy"/>
    <dgm:cxn modelId="{3B2C9AF1-31B2-4A40-B9FF-1FF82299E2AF}" type="presParOf" srcId="{72C750BF-1A3B-4DEF-9DF5-D193E15F91BE}" destId="{33F48269-8575-472A-9894-56BBB99A8AE8}" srcOrd="1" destOrd="0" presId="urn:microsoft.com/office/officeart/2008/layout/HorizontalMultiLevelHierarchy"/>
    <dgm:cxn modelId="{5E0ADDDF-8423-4EF8-87C6-31E98FBB0116}" type="presParOf" srcId="{BFF227A1-65D9-4C7B-BC0D-8A87D4618A37}" destId="{6A57FC02-DDDF-4218-B39D-15B8E25709C7}" srcOrd="4" destOrd="0" presId="urn:microsoft.com/office/officeart/2008/layout/HorizontalMultiLevelHierarchy"/>
    <dgm:cxn modelId="{8A29EE2C-F32E-4227-8EC0-2170B21CB106}" type="presParOf" srcId="{6A57FC02-DDDF-4218-B39D-15B8E25709C7}" destId="{B38C0F5F-65D2-425D-ACA6-41D29AF94772}" srcOrd="0" destOrd="0" presId="urn:microsoft.com/office/officeart/2008/layout/HorizontalMultiLevelHierarchy"/>
    <dgm:cxn modelId="{72A9344A-75C2-4183-90A2-CE0D4A4C6D08}" type="presParOf" srcId="{BFF227A1-65D9-4C7B-BC0D-8A87D4618A37}" destId="{1127CCDE-76A2-4697-8161-BB7696B220CD}" srcOrd="5" destOrd="0" presId="urn:microsoft.com/office/officeart/2008/layout/HorizontalMultiLevelHierarchy"/>
    <dgm:cxn modelId="{26871CB3-C6A9-42C1-AFE1-14A6F29F29EA}" type="presParOf" srcId="{1127CCDE-76A2-4697-8161-BB7696B220CD}" destId="{5967F0A1-62E4-4B47-932C-0D79BC612CA2}" srcOrd="0" destOrd="0" presId="urn:microsoft.com/office/officeart/2008/layout/HorizontalMultiLevelHierarchy"/>
    <dgm:cxn modelId="{341E37EC-B0B3-4EF0-ADA7-64A17664C059}" type="presParOf" srcId="{1127CCDE-76A2-4697-8161-BB7696B220CD}" destId="{3BFE3A10-ABF2-486D-A7BC-9DE2EA2544B0}" srcOrd="1" destOrd="0" presId="urn:microsoft.com/office/officeart/2008/layout/HorizontalMultiLevelHierarchy"/>
    <dgm:cxn modelId="{CC2A97F3-E268-4556-8C87-C6D1136228B4}" type="presParOf" srcId="{BFF227A1-65D9-4C7B-BC0D-8A87D4618A37}" destId="{7523E4FD-70CA-4CB1-B0B7-FCD54D332D03}" srcOrd="6" destOrd="0" presId="urn:microsoft.com/office/officeart/2008/layout/HorizontalMultiLevelHierarchy"/>
    <dgm:cxn modelId="{9CA5C97A-1464-4087-B1B5-3F4FC1691AED}" type="presParOf" srcId="{7523E4FD-70CA-4CB1-B0B7-FCD54D332D03}" destId="{65384EA3-66A3-4A44-9B83-D615F5A9B8FD}" srcOrd="0" destOrd="0" presId="urn:microsoft.com/office/officeart/2008/layout/HorizontalMultiLevelHierarchy"/>
    <dgm:cxn modelId="{A35304FF-49D8-435C-A43B-FAA5A1645CD1}" type="presParOf" srcId="{BFF227A1-65D9-4C7B-BC0D-8A87D4618A37}" destId="{1F2591AD-E4C3-461C-BA3E-F1B149CBC125}" srcOrd="7" destOrd="0" presId="urn:microsoft.com/office/officeart/2008/layout/HorizontalMultiLevelHierarchy"/>
    <dgm:cxn modelId="{11B0EF6F-4D5A-43EF-828F-1FBCF4B03609}" type="presParOf" srcId="{1F2591AD-E4C3-461C-BA3E-F1B149CBC125}" destId="{F52ADA81-931E-4B23-8B16-11FE64D924AA}" srcOrd="0" destOrd="0" presId="urn:microsoft.com/office/officeart/2008/layout/HorizontalMultiLevelHierarchy"/>
    <dgm:cxn modelId="{9F12CC44-CBF4-43EB-AE0F-12553C05A6EB}" type="presParOf" srcId="{1F2591AD-E4C3-461C-BA3E-F1B149CBC125}" destId="{6412B7AD-9990-4DF6-BA2C-64C4AF1EDFBD}" srcOrd="1" destOrd="0" presId="urn:microsoft.com/office/officeart/2008/layout/HorizontalMultiLevelHierarchy"/>
    <dgm:cxn modelId="{536AFDB7-1253-4AEB-801C-A39777A9E4B0}" type="presParOf" srcId="{BFF227A1-65D9-4C7B-BC0D-8A87D4618A37}" destId="{246FEE4E-DA23-4215-98EB-9473A8372630}" srcOrd="8" destOrd="0" presId="urn:microsoft.com/office/officeart/2008/layout/HorizontalMultiLevelHierarchy"/>
    <dgm:cxn modelId="{D308A9EE-BAF5-4609-90D0-A6FFADCDAA15}" type="presParOf" srcId="{246FEE4E-DA23-4215-98EB-9473A8372630}" destId="{2305C2CE-D787-4AC4-AC20-13DFC452CE24}" srcOrd="0" destOrd="0" presId="urn:microsoft.com/office/officeart/2008/layout/HorizontalMultiLevelHierarchy"/>
    <dgm:cxn modelId="{4FD48342-47F8-44E3-BC10-8589E3055736}" type="presParOf" srcId="{BFF227A1-65D9-4C7B-BC0D-8A87D4618A37}" destId="{3A0BED67-0BA6-49B8-9233-260B827E86CD}" srcOrd="9" destOrd="0" presId="urn:microsoft.com/office/officeart/2008/layout/HorizontalMultiLevelHierarchy"/>
    <dgm:cxn modelId="{E0A95420-127C-4983-AD4D-2F04941FADBC}" type="presParOf" srcId="{3A0BED67-0BA6-49B8-9233-260B827E86CD}" destId="{8A38D54A-274C-4680-9F29-A5BC9AD644EF}" srcOrd="0" destOrd="0" presId="urn:microsoft.com/office/officeart/2008/layout/HorizontalMultiLevelHierarchy"/>
    <dgm:cxn modelId="{23CB3FE1-8342-4BEA-9CFB-C2426B26BED5}" type="presParOf" srcId="{3A0BED67-0BA6-49B8-9233-260B827E86CD}" destId="{49424F55-A87D-45D8-A599-8256034A63CC}" srcOrd="1" destOrd="0" presId="urn:microsoft.com/office/officeart/2008/layout/HorizontalMultiLevelHierarchy"/>
    <dgm:cxn modelId="{248A8076-117D-477A-BC23-5EB689491C09}" type="presParOf" srcId="{BFF227A1-65D9-4C7B-BC0D-8A87D4618A37}" destId="{D5BCF218-1470-4F13-B0E2-6F30AE0B0609}" srcOrd="10" destOrd="0" presId="urn:microsoft.com/office/officeart/2008/layout/HorizontalMultiLevelHierarchy"/>
    <dgm:cxn modelId="{A834EB37-1CF2-490A-B73B-760110E79855}" type="presParOf" srcId="{D5BCF218-1470-4F13-B0E2-6F30AE0B0609}" destId="{77FC30B3-646F-43D1-832B-B8EE73EED709}" srcOrd="0" destOrd="0" presId="urn:microsoft.com/office/officeart/2008/layout/HorizontalMultiLevelHierarchy"/>
    <dgm:cxn modelId="{E35E1611-1131-4065-83EE-A6CA8637A9B8}" type="presParOf" srcId="{BFF227A1-65D9-4C7B-BC0D-8A87D4618A37}" destId="{CAE7189A-B10D-4964-B682-EE61D1F6D4AC}" srcOrd="11" destOrd="0" presId="urn:microsoft.com/office/officeart/2008/layout/HorizontalMultiLevelHierarchy"/>
    <dgm:cxn modelId="{88791417-9F23-401E-9886-E0F88D088019}" type="presParOf" srcId="{CAE7189A-B10D-4964-B682-EE61D1F6D4AC}" destId="{42A82A96-1A9D-4D52-B0A5-CB952C2BD5DD}" srcOrd="0" destOrd="0" presId="urn:microsoft.com/office/officeart/2008/layout/HorizontalMultiLevelHierarchy"/>
    <dgm:cxn modelId="{0A036B53-BC6A-4AF5-A63C-594C17233DB6}" type="presParOf" srcId="{CAE7189A-B10D-4964-B682-EE61D1F6D4AC}" destId="{42FF120C-99F1-4CDE-B175-BC156CD9ABAE}" srcOrd="1" destOrd="0" presId="urn:microsoft.com/office/officeart/2008/layout/HorizontalMultiLevelHierarchy"/>
    <dgm:cxn modelId="{127E5938-89BE-43C2-8E6C-BBE82EF7C0EE}" type="presParOf" srcId="{BFF227A1-65D9-4C7B-BC0D-8A87D4618A37}" destId="{3B51830C-930C-49D2-9D88-88C3C5B1560E}" srcOrd="12" destOrd="0" presId="urn:microsoft.com/office/officeart/2008/layout/HorizontalMultiLevelHierarchy"/>
    <dgm:cxn modelId="{E9716A91-50E5-45DE-ABD5-212B16B0B05A}" type="presParOf" srcId="{3B51830C-930C-49D2-9D88-88C3C5B1560E}" destId="{3AEBA4D6-0662-4DFD-BD9B-76FA38E69486}" srcOrd="0" destOrd="0" presId="urn:microsoft.com/office/officeart/2008/layout/HorizontalMultiLevelHierarchy"/>
    <dgm:cxn modelId="{BA3F6D1F-100A-47AC-BB45-7D68BA3DC995}" type="presParOf" srcId="{BFF227A1-65D9-4C7B-BC0D-8A87D4618A37}" destId="{64DD7EBE-4578-4E42-955A-F9E0205B19C3}" srcOrd="13" destOrd="0" presId="urn:microsoft.com/office/officeart/2008/layout/HorizontalMultiLevelHierarchy"/>
    <dgm:cxn modelId="{3887C942-178B-443C-BE71-6DE2D8DB4AA7}" type="presParOf" srcId="{64DD7EBE-4578-4E42-955A-F9E0205B19C3}" destId="{AB3694B5-813C-4A8D-9DAD-E1BA743A30DC}" srcOrd="0" destOrd="0" presId="urn:microsoft.com/office/officeart/2008/layout/HorizontalMultiLevelHierarchy"/>
    <dgm:cxn modelId="{07BF2428-AC4F-46D6-97EF-020880F85408}" type="presParOf" srcId="{64DD7EBE-4578-4E42-955A-F9E0205B19C3}" destId="{3330B06A-62C6-462B-B19C-83DDB9254891}" srcOrd="1" destOrd="0" presId="urn:microsoft.com/office/officeart/2008/layout/HorizontalMultiLevelHierarchy"/>
    <dgm:cxn modelId="{837535D1-D806-4C32-B429-E5AD371F52BC}" type="presParOf" srcId="{BFF227A1-65D9-4C7B-BC0D-8A87D4618A37}" destId="{88CD43B0-301E-4AB9-AE45-4C68D95053FD}" srcOrd="14" destOrd="0" presId="urn:microsoft.com/office/officeart/2008/layout/HorizontalMultiLevelHierarchy"/>
    <dgm:cxn modelId="{9C59BB83-D0B7-41D9-A4DB-06321A77F762}" type="presParOf" srcId="{88CD43B0-301E-4AB9-AE45-4C68D95053FD}" destId="{5AED6F0F-9634-4F38-B1C5-32858F4E6F54}" srcOrd="0" destOrd="0" presId="urn:microsoft.com/office/officeart/2008/layout/HorizontalMultiLevelHierarchy"/>
    <dgm:cxn modelId="{85663B08-402E-429A-AE60-440DD06BF236}" type="presParOf" srcId="{BFF227A1-65D9-4C7B-BC0D-8A87D4618A37}" destId="{4DBA38ED-740F-4DE3-9250-850F6C6DF5C3}" srcOrd="15" destOrd="0" presId="urn:microsoft.com/office/officeart/2008/layout/HorizontalMultiLevelHierarchy"/>
    <dgm:cxn modelId="{814A72D7-CBFB-4871-95A5-2A293F503625}" type="presParOf" srcId="{4DBA38ED-740F-4DE3-9250-850F6C6DF5C3}" destId="{2423B84B-32A0-4C0D-B682-B4F43DDDC80F}" srcOrd="0" destOrd="0" presId="urn:microsoft.com/office/officeart/2008/layout/HorizontalMultiLevelHierarchy"/>
    <dgm:cxn modelId="{0A415B11-DEF6-45CC-92D0-77E02242EC07}" type="presParOf" srcId="{4DBA38ED-740F-4DE3-9250-850F6C6DF5C3}" destId="{A685D010-F503-4F41-9E8E-9765D3ED8029}" srcOrd="1" destOrd="0" presId="urn:microsoft.com/office/officeart/2008/layout/HorizontalMultiLevelHierarchy"/>
    <dgm:cxn modelId="{7C6A5725-1C41-47D7-B88F-5B144D379366}" type="presParOf" srcId="{BFF227A1-65D9-4C7B-BC0D-8A87D4618A37}" destId="{DABE64D3-0B29-4E43-8B68-9E13A79ED432}" srcOrd="16" destOrd="0" presId="urn:microsoft.com/office/officeart/2008/layout/HorizontalMultiLevelHierarchy"/>
    <dgm:cxn modelId="{CEB09C53-B98A-46D3-ABAA-54A53B8A5917}" type="presParOf" srcId="{DABE64D3-0B29-4E43-8B68-9E13A79ED432}" destId="{410B465F-8005-4C73-B3B2-A68379D30FCF}" srcOrd="0" destOrd="0" presId="urn:microsoft.com/office/officeart/2008/layout/HorizontalMultiLevelHierarchy"/>
    <dgm:cxn modelId="{86E01446-36A1-4F90-899D-36F9161192F6}" type="presParOf" srcId="{BFF227A1-65D9-4C7B-BC0D-8A87D4618A37}" destId="{A6D484E3-3C61-4399-B4F7-01F59CA96C8B}" srcOrd="17" destOrd="0" presId="urn:microsoft.com/office/officeart/2008/layout/HorizontalMultiLevelHierarchy"/>
    <dgm:cxn modelId="{1C7F04E2-33B7-4CA7-B419-5B54FB397D7C}" type="presParOf" srcId="{A6D484E3-3C61-4399-B4F7-01F59CA96C8B}" destId="{68600F1C-D57D-4CE7-9658-BE70C5C7883A}" srcOrd="0" destOrd="0" presId="urn:microsoft.com/office/officeart/2008/layout/HorizontalMultiLevelHierarchy"/>
    <dgm:cxn modelId="{959002B1-5274-4B1E-A487-A1CB9B7772C2}" type="presParOf" srcId="{A6D484E3-3C61-4399-B4F7-01F59CA96C8B}" destId="{AF3444B1-2FC7-4A9D-99F7-691B8BC8342F}" srcOrd="1" destOrd="0" presId="urn:microsoft.com/office/officeart/2008/layout/HorizontalMultiLevelHierarchy"/>
    <dgm:cxn modelId="{33CE2AC3-59F4-4FCC-A34B-2E30755DF6EF}" type="presParOf" srcId="{BFF227A1-65D9-4C7B-BC0D-8A87D4618A37}" destId="{95589912-A3CB-48B5-BC9F-43D95F32A9EF}" srcOrd="18" destOrd="0" presId="urn:microsoft.com/office/officeart/2008/layout/HorizontalMultiLevelHierarchy"/>
    <dgm:cxn modelId="{8F806C95-1375-4573-83F8-B1024F1A2700}" type="presParOf" srcId="{95589912-A3CB-48B5-BC9F-43D95F32A9EF}" destId="{A9788FE8-791B-4F72-8A70-FC7476670902}" srcOrd="0" destOrd="0" presId="urn:microsoft.com/office/officeart/2008/layout/HorizontalMultiLevelHierarchy"/>
    <dgm:cxn modelId="{95230DED-3998-4933-BA37-753C1AEA3F24}" type="presParOf" srcId="{BFF227A1-65D9-4C7B-BC0D-8A87D4618A37}" destId="{04E8174D-6E47-4070-AC76-18985E6282E1}" srcOrd="19" destOrd="0" presId="urn:microsoft.com/office/officeart/2008/layout/HorizontalMultiLevelHierarchy"/>
    <dgm:cxn modelId="{6A8E199A-6D63-4EE5-8C6B-C3423E7611E7}" type="presParOf" srcId="{04E8174D-6E47-4070-AC76-18985E6282E1}" destId="{402D7687-6B11-42DC-AE60-0D3B585CD4B4}" srcOrd="0" destOrd="0" presId="urn:microsoft.com/office/officeart/2008/layout/HorizontalMultiLevelHierarchy"/>
    <dgm:cxn modelId="{16A57191-4E1F-48DA-BF6D-FCE4834A2CA8}" type="presParOf" srcId="{04E8174D-6E47-4070-AC76-18985E6282E1}" destId="{8476C472-208C-4E39-BBDF-3BBD358902C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F6A2A2-7726-423C-9D8D-193111E23EE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70D96E7-2B24-48A7-A498-061E88192EE7}">
      <dgm:prSet phldrT="[Text]"/>
      <dgm:spPr/>
      <dgm:t>
        <a:bodyPr/>
        <a:lstStyle/>
        <a:p>
          <a:r>
            <a:rPr lang="en-IN" dirty="0"/>
            <a:t>start</a:t>
          </a:r>
        </a:p>
      </dgm:t>
    </dgm:pt>
    <dgm:pt modelId="{2AF1B1A7-3991-456B-A3CE-09C9F4D4CBD1}" type="parTrans" cxnId="{18F87FE9-E42E-411B-B921-FD5BEC1BA714}">
      <dgm:prSet/>
      <dgm:spPr/>
      <dgm:t>
        <a:bodyPr/>
        <a:lstStyle/>
        <a:p>
          <a:endParaRPr lang="en-IN"/>
        </a:p>
      </dgm:t>
    </dgm:pt>
    <dgm:pt modelId="{E654B29D-D5FC-4524-85E2-2587DBBAB449}" type="sibTrans" cxnId="{18F87FE9-E42E-411B-B921-FD5BEC1BA714}">
      <dgm:prSet/>
      <dgm:spPr/>
      <dgm:t>
        <a:bodyPr/>
        <a:lstStyle/>
        <a:p>
          <a:endParaRPr lang="en-IN"/>
        </a:p>
      </dgm:t>
    </dgm:pt>
    <dgm:pt modelId="{C5E6661B-D224-4F2E-80B8-00FD36D3C656}">
      <dgm:prSet phldrT="[Text]" phldr="1"/>
      <dgm:spPr/>
      <dgm:t>
        <a:bodyPr/>
        <a:lstStyle/>
        <a:p>
          <a:endParaRPr lang="en-IN"/>
        </a:p>
      </dgm:t>
    </dgm:pt>
    <dgm:pt modelId="{E62598D0-0596-4504-8554-C905F8E0B3C0}" type="parTrans" cxnId="{06668CFC-95B6-4500-8132-D849AEBFAD40}">
      <dgm:prSet/>
      <dgm:spPr/>
      <dgm:t>
        <a:bodyPr/>
        <a:lstStyle/>
        <a:p>
          <a:endParaRPr lang="en-IN"/>
        </a:p>
      </dgm:t>
    </dgm:pt>
    <dgm:pt modelId="{F0E9EC57-D626-4013-B243-368F0B0DCB19}" type="sibTrans" cxnId="{06668CFC-95B6-4500-8132-D849AEBFAD40}">
      <dgm:prSet/>
      <dgm:spPr/>
      <dgm:t>
        <a:bodyPr/>
        <a:lstStyle/>
        <a:p>
          <a:endParaRPr lang="en-IN"/>
        </a:p>
      </dgm:t>
    </dgm:pt>
    <dgm:pt modelId="{779CBFF6-7394-4514-B342-D55BA0DA5261}">
      <dgm:prSet phldrT="[Text]"/>
      <dgm:spPr/>
      <dgm:t>
        <a:bodyPr/>
        <a:lstStyle/>
        <a:p>
          <a:r>
            <a:rPr lang="en-IN" dirty="0"/>
            <a:t>input</a:t>
          </a:r>
        </a:p>
      </dgm:t>
    </dgm:pt>
    <dgm:pt modelId="{090CC8E9-D54A-412F-A187-353F5342F371}" type="parTrans" cxnId="{91C7D55D-5CD7-4DB3-92EA-2815D97DAC28}">
      <dgm:prSet/>
      <dgm:spPr/>
      <dgm:t>
        <a:bodyPr/>
        <a:lstStyle/>
        <a:p>
          <a:endParaRPr lang="en-IN"/>
        </a:p>
      </dgm:t>
    </dgm:pt>
    <dgm:pt modelId="{F62E5664-A3AF-4C93-AD01-FF19EFFC5A2B}" type="sibTrans" cxnId="{91C7D55D-5CD7-4DB3-92EA-2815D97DAC28}">
      <dgm:prSet/>
      <dgm:spPr/>
      <dgm:t>
        <a:bodyPr/>
        <a:lstStyle/>
        <a:p>
          <a:endParaRPr lang="en-IN"/>
        </a:p>
      </dgm:t>
    </dgm:pt>
    <dgm:pt modelId="{8AB21525-E3EF-4AD7-AD30-14098D60E42C}">
      <dgm:prSet phldrT="[Text]" phldr="1"/>
      <dgm:spPr/>
      <dgm:t>
        <a:bodyPr/>
        <a:lstStyle/>
        <a:p>
          <a:endParaRPr lang="en-IN"/>
        </a:p>
      </dgm:t>
    </dgm:pt>
    <dgm:pt modelId="{A403649B-B057-49E0-B16C-225EDF903452}" type="parTrans" cxnId="{8047E569-F942-4D42-A21F-1506AB447180}">
      <dgm:prSet/>
      <dgm:spPr/>
      <dgm:t>
        <a:bodyPr/>
        <a:lstStyle/>
        <a:p>
          <a:endParaRPr lang="en-IN"/>
        </a:p>
      </dgm:t>
    </dgm:pt>
    <dgm:pt modelId="{7C165D9C-594B-434D-8115-2843F00FC062}" type="sibTrans" cxnId="{8047E569-F942-4D42-A21F-1506AB447180}">
      <dgm:prSet/>
      <dgm:spPr/>
      <dgm:t>
        <a:bodyPr/>
        <a:lstStyle/>
        <a:p>
          <a:endParaRPr lang="en-IN"/>
        </a:p>
      </dgm:t>
    </dgm:pt>
    <dgm:pt modelId="{692B2FE0-8001-456C-B12E-D19BCCB44224}">
      <dgm:prSet phldrT="[Text]"/>
      <dgm:spPr/>
      <dgm:t>
        <a:bodyPr/>
        <a:lstStyle/>
        <a:p>
          <a:r>
            <a:rPr lang="en-IN" dirty="0"/>
            <a:t>Declare</a:t>
          </a:r>
        </a:p>
        <a:p>
          <a:endParaRPr lang="en-IN" dirty="0"/>
        </a:p>
      </dgm:t>
    </dgm:pt>
    <dgm:pt modelId="{D962CE3A-4749-40E8-80C9-FFB873A4E638}" type="parTrans" cxnId="{16CC39A4-591C-4413-96BE-6EE122BD4A46}">
      <dgm:prSet/>
      <dgm:spPr/>
      <dgm:t>
        <a:bodyPr/>
        <a:lstStyle/>
        <a:p>
          <a:endParaRPr lang="en-IN"/>
        </a:p>
      </dgm:t>
    </dgm:pt>
    <dgm:pt modelId="{98B7A19B-F156-49FE-AE06-46BDDCFB70FB}" type="sibTrans" cxnId="{16CC39A4-591C-4413-96BE-6EE122BD4A46}">
      <dgm:prSet/>
      <dgm:spPr/>
      <dgm:t>
        <a:bodyPr/>
        <a:lstStyle/>
        <a:p>
          <a:endParaRPr lang="en-IN"/>
        </a:p>
      </dgm:t>
    </dgm:pt>
    <dgm:pt modelId="{A01F78AD-3C8A-43CD-A5FD-9633443636C9}">
      <dgm:prSet phldrT="[Text]" phldr="1"/>
      <dgm:spPr/>
      <dgm:t>
        <a:bodyPr/>
        <a:lstStyle/>
        <a:p>
          <a:endParaRPr lang="en-IN"/>
        </a:p>
      </dgm:t>
    </dgm:pt>
    <dgm:pt modelId="{2598C0C8-00FB-4387-8B93-2AEBE502F88E}" type="parTrans" cxnId="{F98BB993-0A2E-4E21-95B9-E87533554449}">
      <dgm:prSet/>
      <dgm:spPr/>
      <dgm:t>
        <a:bodyPr/>
        <a:lstStyle/>
        <a:p>
          <a:endParaRPr lang="en-IN"/>
        </a:p>
      </dgm:t>
    </dgm:pt>
    <dgm:pt modelId="{53F4D354-AE99-4786-A966-650F6F8099A9}" type="sibTrans" cxnId="{F98BB993-0A2E-4E21-95B9-E87533554449}">
      <dgm:prSet/>
      <dgm:spPr/>
      <dgm:t>
        <a:bodyPr/>
        <a:lstStyle/>
        <a:p>
          <a:endParaRPr lang="en-IN"/>
        </a:p>
      </dgm:t>
    </dgm:pt>
    <dgm:pt modelId="{ACB45F71-DDEC-459B-B03B-84429B00E9C1}">
      <dgm:prSet/>
      <dgm:spPr/>
      <dgm:t>
        <a:bodyPr/>
        <a:lstStyle/>
        <a:p>
          <a:r>
            <a:rPr lang="en-IN" dirty="0"/>
            <a:t>Input from user</a:t>
          </a:r>
        </a:p>
      </dgm:t>
    </dgm:pt>
    <dgm:pt modelId="{CBB16CAC-BA3B-441D-BAA0-880E1500AAE7}" type="parTrans" cxnId="{154C6C0F-B85C-4DD4-8F58-0ECBEA0051A5}">
      <dgm:prSet/>
      <dgm:spPr/>
      <dgm:t>
        <a:bodyPr/>
        <a:lstStyle/>
        <a:p>
          <a:endParaRPr lang="en-IN"/>
        </a:p>
      </dgm:t>
    </dgm:pt>
    <dgm:pt modelId="{B5333225-63B2-4107-BB91-21DBFAE8907E}" type="sibTrans" cxnId="{154C6C0F-B85C-4DD4-8F58-0ECBEA0051A5}">
      <dgm:prSet/>
      <dgm:spPr/>
      <dgm:t>
        <a:bodyPr/>
        <a:lstStyle/>
        <a:p>
          <a:endParaRPr lang="en-IN"/>
        </a:p>
      </dgm:t>
    </dgm:pt>
    <dgm:pt modelId="{8595B3AA-D923-4C9C-8182-4B5E2DBFF77F}">
      <dgm:prSet/>
      <dgm:spPr/>
      <dgm:t>
        <a:bodyPr/>
        <a:lstStyle/>
        <a:p>
          <a:r>
            <a:rPr lang="en-IN" dirty="0"/>
            <a:t>Process based on question</a:t>
          </a:r>
        </a:p>
      </dgm:t>
    </dgm:pt>
    <dgm:pt modelId="{D3241C57-1FA5-4375-BF45-9E6067086F4D}" type="parTrans" cxnId="{95469AD7-B36F-4D39-A0C0-506D97D0522E}">
      <dgm:prSet/>
      <dgm:spPr/>
      <dgm:t>
        <a:bodyPr/>
        <a:lstStyle/>
        <a:p>
          <a:endParaRPr lang="en-IN"/>
        </a:p>
      </dgm:t>
    </dgm:pt>
    <dgm:pt modelId="{23570185-98A0-45D3-B6F8-35D1AF86452B}" type="sibTrans" cxnId="{95469AD7-B36F-4D39-A0C0-506D97D0522E}">
      <dgm:prSet/>
      <dgm:spPr/>
      <dgm:t>
        <a:bodyPr/>
        <a:lstStyle/>
        <a:p>
          <a:endParaRPr lang="en-IN"/>
        </a:p>
      </dgm:t>
    </dgm:pt>
    <dgm:pt modelId="{87FB2AAC-2CEF-49FD-8C92-E234BA3F6B46}">
      <dgm:prSet/>
      <dgm:spPr/>
      <dgm:t>
        <a:bodyPr/>
        <a:lstStyle/>
        <a:p>
          <a:r>
            <a:rPr lang="en-IN" dirty="0"/>
            <a:t>Output statement</a:t>
          </a:r>
        </a:p>
      </dgm:t>
    </dgm:pt>
    <dgm:pt modelId="{7AE822C6-5F25-42E0-972F-22E8E26A9493}" type="parTrans" cxnId="{8D105CF5-4CD9-4029-B118-A6B0E71E61A1}">
      <dgm:prSet/>
      <dgm:spPr/>
      <dgm:t>
        <a:bodyPr/>
        <a:lstStyle/>
        <a:p>
          <a:endParaRPr lang="en-IN"/>
        </a:p>
      </dgm:t>
    </dgm:pt>
    <dgm:pt modelId="{F0799143-B33B-4887-A12B-0A96F2214AF3}" type="sibTrans" cxnId="{8D105CF5-4CD9-4029-B118-A6B0E71E61A1}">
      <dgm:prSet/>
      <dgm:spPr/>
      <dgm:t>
        <a:bodyPr/>
        <a:lstStyle/>
        <a:p>
          <a:endParaRPr lang="en-IN"/>
        </a:p>
      </dgm:t>
    </dgm:pt>
    <dgm:pt modelId="{2D11AC0B-3049-4746-B16B-397E25F33CE8}">
      <dgm:prSet/>
      <dgm:spPr/>
      <dgm:t>
        <a:bodyPr/>
        <a:lstStyle/>
        <a:p>
          <a:r>
            <a:rPr lang="en-IN" dirty="0"/>
            <a:t>end</a:t>
          </a:r>
        </a:p>
      </dgm:t>
    </dgm:pt>
    <dgm:pt modelId="{20742FCB-FE7B-42DE-B8EC-660C4469662D}" type="parTrans" cxnId="{9F972F8B-2895-4528-BC2C-2CB07FD3F9A4}">
      <dgm:prSet/>
      <dgm:spPr/>
      <dgm:t>
        <a:bodyPr/>
        <a:lstStyle/>
        <a:p>
          <a:endParaRPr lang="en-IN"/>
        </a:p>
      </dgm:t>
    </dgm:pt>
    <dgm:pt modelId="{3EFC3052-0509-43D0-90D5-9B418F05AB80}" type="sibTrans" cxnId="{9F972F8B-2895-4528-BC2C-2CB07FD3F9A4}">
      <dgm:prSet/>
      <dgm:spPr/>
      <dgm:t>
        <a:bodyPr/>
        <a:lstStyle/>
        <a:p>
          <a:endParaRPr lang="en-IN"/>
        </a:p>
      </dgm:t>
    </dgm:pt>
    <dgm:pt modelId="{37845525-2DD4-428D-8519-03796473A59A}" type="pres">
      <dgm:prSet presAssocID="{EBF6A2A2-7726-423C-9D8D-193111E23EE6}" presName="rootnode" presStyleCnt="0">
        <dgm:presLayoutVars>
          <dgm:chMax/>
          <dgm:chPref/>
          <dgm:dir/>
          <dgm:animLvl val="lvl"/>
        </dgm:presLayoutVars>
      </dgm:prSet>
      <dgm:spPr/>
    </dgm:pt>
    <dgm:pt modelId="{690634CB-CF8C-4546-82FE-AEB42714D7E8}" type="pres">
      <dgm:prSet presAssocID="{D70D96E7-2B24-48A7-A498-061E88192EE7}" presName="composite" presStyleCnt="0"/>
      <dgm:spPr/>
    </dgm:pt>
    <dgm:pt modelId="{A28FA4B3-0C91-4EBE-8B82-B8CA109830E2}" type="pres">
      <dgm:prSet presAssocID="{D70D96E7-2B24-48A7-A498-061E88192EE7}" presName="bentUpArrow1" presStyleLbl="alignImgPlace1" presStyleIdx="0" presStyleCnt="6"/>
      <dgm:spPr/>
    </dgm:pt>
    <dgm:pt modelId="{5E5175F0-59E6-4077-9FA2-91840E7E895C}" type="pres">
      <dgm:prSet presAssocID="{D70D96E7-2B24-48A7-A498-061E88192EE7}" presName="ParentText" presStyleLbl="node1" presStyleIdx="0" presStyleCnt="7">
        <dgm:presLayoutVars>
          <dgm:chMax val="1"/>
          <dgm:chPref val="1"/>
          <dgm:bulletEnabled val="1"/>
        </dgm:presLayoutVars>
      </dgm:prSet>
      <dgm:spPr/>
    </dgm:pt>
    <dgm:pt modelId="{2C99CDC5-C3BA-4FE1-BDBA-871A1B025A92}" type="pres">
      <dgm:prSet presAssocID="{D70D96E7-2B24-48A7-A498-061E88192EE7}" presName="ChildText" presStyleLbl="revTx" presStyleIdx="0" presStyleCnt="6">
        <dgm:presLayoutVars>
          <dgm:chMax val="0"/>
          <dgm:chPref val="0"/>
          <dgm:bulletEnabled val="1"/>
        </dgm:presLayoutVars>
      </dgm:prSet>
      <dgm:spPr/>
    </dgm:pt>
    <dgm:pt modelId="{599B9FF5-67D8-456F-9D98-799565446E46}" type="pres">
      <dgm:prSet presAssocID="{E654B29D-D5FC-4524-85E2-2587DBBAB449}" presName="sibTrans" presStyleCnt="0"/>
      <dgm:spPr/>
    </dgm:pt>
    <dgm:pt modelId="{6786EB9F-650E-4C9A-AE2D-B9D24915B64C}" type="pres">
      <dgm:prSet presAssocID="{779CBFF6-7394-4514-B342-D55BA0DA5261}" presName="composite" presStyleCnt="0"/>
      <dgm:spPr/>
    </dgm:pt>
    <dgm:pt modelId="{679F23D9-A925-421B-8967-3D9F192F5413}" type="pres">
      <dgm:prSet presAssocID="{779CBFF6-7394-4514-B342-D55BA0DA5261}" presName="bentUpArrow1" presStyleLbl="alignImgPlace1" presStyleIdx="1" presStyleCnt="6"/>
      <dgm:spPr/>
    </dgm:pt>
    <dgm:pt modelId="{93578F7A-2F41-48FE-B520-2DACAE4691C0}" type="pres">
      <dgm:prSet presAssocID="{779CBFF6-7394-4514-B342-D55BA0DA5261}" presName="ParentText" presStyleLbl="node1" presStyleIdx="1" presStyleCnt="7">
        <dgm:presLayoutVars>
          <dgm:chMax val="1"/>
          <dgm:chPref val="1"/>
          <dgm:bulletEnabled val="1"/>
        </dgm:presLayoutVars>
      </dgm:prSet>
      <dgm:spPr/>
    </dgm:pt>
    <dgm:pt modelId="{8E6F251E-9F49-453A-83DB-63CA01252168}" type="pres">
      <dgm:prSet presAssocID="{779CBFF6-7394-4514-B342-D55BA0DA5261}" presName="ChildText" presStyleLbl="revTx" presStyleIdx="1" presStyleCnt="6">
        <dgm:presLayoutVars>
          <dgm:chMax val="0"/>
          <dgm:chPref val="0"/>
          <dgm:bulletEnabled val="1"/>
        </dgm:presLayoutVars>
      </dgm:prSet>
      <dgm:spPr/>
    </dgm:pt>
    <dgm:pt modelId="{8D9BE454-FE92-4B6F-B787-4B358CD32BFF}" type="pres">
      <dgm:prSet presAssocID="{F62E5664-A3AF-4C93-AD01-FF19EFFC5A2B}" presName="sibTrans" presStyleCnt="0"/>
      <dgm:spPr/>
    </dgm:pt>
    <dgm:pt modelId="{2AB30D65-E55A-4FFE-BDF7-B9DD4B7AC102}" type="pres">
      <dgm:prSet presAssocID="{692B2FE0-8001-456C-B12E-D19BCCB44224}" presName="composite" presStyleCnt="0"/>
      <dgm:spPr/>
    </dgm:pt>
    <dgm:pt modelId="{38A3B57B-734C-45A8-8BB9-928C95CFAC89}" type="pres">
      <dgm:prSet presAssocID="{692B2FE0-8001-456C-B12E-D19BCCB44224}" presName="bentUpArrow1" presStyleLbl="alignImgPlace1" presStyleIdx="2" presStyleCnt="6"/>
      <dgm:spPr/>
    </dgm:pt>
    <dgm:pt modelId="{88891552-E0D9-40F1-BFE2-525289C9C352}" type="pres">
      <dgm:prSet presAssocID="{692B2FE0-8001-456C-B12E-D19BCCB44224}" presName="ParentText" presStyleLbl="node1" presStyleIdx="2" presStyleCnt="7">
        <dgm:presLayoutVars>
          <dgm:chMax val="1"/>
          <dgm:chPref val="1"/>
          <dgm:bulletEnabled val="1"/>
        </dgm:presLayoutVars>
      </dgm:prSet>
      <dgm:spPr/>
    </dgm:pt>
    <dgm:pt modelId="{96E75284-D309-4B3C-A98A-9880DFA505BF}" type="pres">
      <dgm:prSet presAssocID="{692B2FE0-8001-456C-B12E-D19BCCB44224}" presName="ChildText" presStyleLbl="revTx" presStyleIdx="2" presStyleCnt="6">
        <dgm:presLayoutVars>
          <dgm:chMax val="0"/>
          <dgm:chPref val="0"/>
          <dgm:bulletEnabled val="1"/>
        </dgm:presLayoutVars>
      </dgm:prSet>
      <dgm:spPr/>
    </dgm:pt>
    <dgm:pt modelId="{5DA7E132-09F2-4461-A541-258A2FA16434}" type="pres">
      <dgm:prSet presAssocID="{98B7A19B-F156-49FE-AE06-46BDDCFB70FB}" presName="sibTrans" presStyleCnt="0"/>
      <dgm:spPr/>
    </dgm:pt>
    <dgm:pt modelId="{937603AC-A998-468F-8952-0649B3B74E5E}" type="pres">
      <dgm:prSet presAssocID="{ACB45F71-DDEC-459B-B03B-84429B00E9C1}" presName="composite" presStyleCnt="0"/>
      <dgm:spPr/>
    </dgm:pt>
    <dgm:pt modelId="{39B0A397-87B1-4A24-BB8D-8BE987AB77E3}" type="pres">
      <dgm:prSet presAssocID="{ACB45F71-DDEC-459B-B03B-84429B00E9C1}" presName="bentUpArrow1" presStyleLbl="alignImgPlace1" presStyleIdx="3" presStyleCnt="6"/>
      <dgm:spPr/>
    </dgm:pt>
    <dgm:pt modelId="{6A9DF62D-6A5D-454F-A05B-0FBCD61BBD09}" type="pres">
      <dgm:prSet presAssocID="{ACB45F71-DDEC-459B-B03B-84429B00E9C1}" presName="ParentText" presStyleLbl="node1" presStyleIdx="3" presStyleCnt="7">
        <dgm:presLayoutVars>
          <dgm:chMax val="1"/>
          <dgm:chPref val="1"/>
          <dgm:bulletEnabled val="1"/>
        </dgm:presLayoutVars>
      </dgm:prSet>
      <dgm:spPr/>
    </dgm:pt>
    <dgm:pt modelId="{479C253D-FBC3-4FA7-8DEA-2CEB8C2BF87C}" type="pres">
      <dgm:prSet presAssocID="{ACB45F71-DDEC-459B-B03B-84429B00E9C1}" presName="ChildText" presStyleLbl="revTx" presStyleIdx="3" presStyleCnt="6">
        <dgm:presLayoutVars>
          <dgm:chMax val="0"/>
          <dgm:chPref val="0"/>
          <dgm:bulletEnabled val="1"/>
        </dgm:presLayoutVars>
      </dgm:prSet>
      <dgm:spPr/>
    </dgm:pt>
    <dgm:pt modelId="{C00DFA60-8D2C-4A19-B450-66E9CA323283}" type="pres">
      <dgm:prSet presAssocID="{B5333225-63B2-4107-BB91-21DBFAE8907E}" presName="sibTrans" presStyleCnt="0"/>
      <dgm:spPr/>
    </dgm:pt>
    <dgm:pt modelId="{D85F27E5-0007-49F8-8AE6-5FAE6E73EDAD}" type="pres">
      <dgm:prSet presAssocID="{8595B3AA-D923-4C9C-8182-4B5E2DBFF77F}" presName="composite" presStyleCnt="0"/>
      <dgm:spPr/>
    </dgm:pt>
    <dgm:pt modelId="{7833DD76-846C-4005-B1BA-B5CC5B1154B3}" type="pres">
      <dgm:prSet presAssocID="{8595B3AA-D923-4C9C-8182-4B5E2DBFF77F}" presName="bentUpArrow1" presStyleLbl="alignImgPlace1" presStyleIdx="4" presStyleCnt="6"/>
      <dgm:spPr/>
    </dgm:pt>
    <dgm:pt modelId="{B688A4FE-16AC-44A6-9E57-FC4EEAA6BD3D}" type="pres">
      <dgm:prSet presAssocID="{8595B3AA-D923-4C9C-8182-4B5E2DBFF77F}" presName="ParentText" presStyleLbl="node1" presStyleIdx="4" presStyleCnt="7">
        <dgm:presLayoutVars>
          <dgm:chMax val="1"/>
          <dgm:chPref val="1"/>
          <dgm:bulletEnabled val="1"/>
        </dgm:presLayoutVars>
      </dgm:prSet>
      <dgm:spPr/>
    </dgm:pt>
    <dgm:pt modelId="{E262BD24-47F4-42EA-81D4-80EC71B34BCB}" type="pres">
      <dgm:prSet presAssocID="{8595B3AA-D923-4C9C-8182-4B5E2DBFF77F}" presName="ChildText" presStyleLbl="revTx" presStyleIdx="4" presStyleCnt="6">
        <dgm:presLayoutVars>
          <dgm:chMax val="0"/>
          <dgm:chPref val="0"/>
          <dgm:bulletEnabled val="1"/>
        </dgm:presLayoutVars>
      </dgm:prSet>
      <dgm:spPr/>
    </dgm:pt>
    <dgm:pt modelId="{0AF5BBB3-236F-459E-8AB4-D1BBECBA6AF4}" type="pres">
      <dgm:prSet presAssocID="{23570185-98A0-45D3-B6F8-35D1AF86452B}" presName="sibTrans" presStyleCnt="0"/>
      <dgm:spPr/>
    </dgm:pt>
    <dgm:pt modelId="{90E3FEC3-8EB3-4B5E-9672-B97651DD8E18}" type="pres">
      <dgm:prSet presAssocID="{87FB2AAC-2CEF-49FD-8C92-E234BA3F6B46}" presName="composite" presStyleCnt="0"/>
      <dgm:spPr/>
    </dgm:pt>
    <dgm:pt modelId="{3B5E5872-6BE1-4520-80D3-31F96C79A0A6}" type="pres">
      <dgm:prSet presAssocID="{87FB2AAC-2CEF-49FD-8C92-E234BA3F6B46}" presName="bentUpArrow1" presStyleLbl="alignImgPlace1" presStyleIdx="5" presStyleCnt="6"/>
      <dgm:spPr/>
    </dgm:pt>
    <dgm:pt modelId="{1FA05136-4DF5-4DC7-8ADF-828A187236B5}" type="pres">
      <dgm:prSet presAssocID="{87FB2AAC-2CEF-49FD-8C92-E234BA3F6B46}" presName="ParentText" presStyleLbl="node1" presStyleIdx="5" presStyleCnt="7">
        <dgm:presLayoutVars>
          <dgm:chMax val="1"/>
          <dgm:chPref val="1"/>
          <dgm:bulletEnabled val="1"/>
        </dgm:presLayoutVars>
      </dgm:prSet>
      <dgm:spPr/>
    </dgm:pt>
    <dgm:pt modelId="{5759B8FC-5A80-4753-9265-222762F2AA6F}" type="pres">
      <dgm:prSet presAssocID="{87FB2AAC-2CEF-49FD-8C92-E234BA3F6B46}" presName="ChildText" presStyleLbl="revTx" presStyleIdx="5" presStyleCnt="6">
        <dgm:presLayoutVars>
          <dgm:chMax val="0"/>
          <dgm:chPref val="0"/>
          <dgm:bulletEnabled val="1"/>
        </dgm:presLayoutVars>
      </dgm:prSet>
      <dgm:spPr/>
    </dgm:pt>
    <dgm:pt modelId="{C9BD1C13-224C-4998-8FD2-44A7D906E20A}" type="pres">
      <dgm:prSet presAssocID="{F0799143-B33B-4887-A12B-0A96F2214AF3}" presName="sibTrans" presStyleCnt="0"/>
      <dgm:spPr/>
    </dgm:pt>
    <dgm:pt modelId="{BBAE6A01-D78B-4065-9F62-0275F4C6C7ED}" type="pres">
      <dgm:prSet presAssocID="{2D11AC0B-3049-4746-B16B-397E25F33CE8}" presName="composite" presStyleCnt="0"/>
      <dgm:spPr/>
    </dgm:pt>
    <dgm:pt modelId="{FD82F598-DCF9-4E6B-ADA0-0DDD6E307CCF}" type="pres">
      <dgm:prSet presAssocID="{2D11AC0B-3049-4746-B16B-397E25F33CE8}" presName="ParentText" presStyleLbl="node1" presStyleIdx="6" presStyleCnt="7">
        <dgm:presLayoutVars>
          <dgm:chMax val="1"/>
          <dgm:chPref val="1"/>
          <dgm:bulletEnabled val="1"/>
        </dgm:presLayoutVars>
      </dgm:prSet>
      <dgm:spPr/>
    </dgm:pt>
  </dgm:ptLst>
  <dgm:cxnLst>
    <dgm:cxn modelId="{154C6C0F-B85C-4DD4-8F58-0ECBEA0051A5}" srcId="{EBF6A2A2-7726-423C-9D8D-193111E23EE6}" destId="{ACB45F71-DDEC-459B-B03B-84429B00E9C1}" srcOrd="3" destOrd="0" parTransId="{CBB16CAC-BA3B-441D-BAA0-880E1500AAE7}" sibTransId="{B5333225-63B2-4107-BB91-21DBFAE8907E}"/>
    <dgm:cxn modelId="{8F4AAD3D-22E0-4B84-B394-562B7422B836}" type="presOf" srcId="{8595B3AA-D923-4C9C-8182-4B5E2DBFF77F}" destId="{B688A4FE-16AC-44A6-9E57-FC4EEAA6BD3D}" srcOrd="0" destOrd="0" presId="urn:microsoft.com/office/officeart/2005/8/layout/StepDownProcess"/>
    <dgm:cxn modelId="{91C7D55D-5CD7-4DB3-92EA-2815D97DAC28}" srcId="{EBF6A2A2-7726-423C-9D8D-193111E23EE6}" destId="{779CBFF6-7394-4514-B342-D55BA0DA5261}" srcOrd="1" destOrd="0" parTransId="{090CC8E9-D54A-412F-A187-353F5342F371}" sibTransId="{F62E5664-A3AF-4C93-AD01-FF19EFFC5A2B}"/>
    <dgm:cxn modelId="{76590944-F321-4301-8F2C-BB4149D5E79B}" type="presOf" srcId="{692B2FE0-8001-456C-B12E-D19BCCB44224}" destId="{88891552-E0D9-40F1-BFE2-525289C9C352}" srcOrd="0" destOrd="0" presId="urn:microsoft.com/office/officeart/2005/8/layout/StepDownProcess"/>
    <dgm:cxn modelId="{E2041A69-079C-49BD-B4D9-CE93C7ACBF2B}" type="presOf" srcId="{2D11AC0B-3049-4746-B16B-397E25F33CE8}" destId="{FD82F598-DCF9-4E6B-ADA0-0DDD6E307CCF}" srcOrd="0" destOrd="0" presId="urn:microsoft.com/office/officeart/2005/8/layout/StepDownProcess"/>
    <dgm:cxn modelId="{8047E569-F942-4D42-A21F-1506AB447180}" srcId="{779CBFF6-7394-4514-B342-D55BA0DA5261}" destId="{8AB21525-E3EF-4AD7-AD30-14098D60E42C}" srcOrd="0" destOrd="0" parTransId="{A403649B-B057-49E0-B16C-225EDF903452}" sibTransId="{7C165D9C-594B-434D-8115-2843F00FC062}"/>
    <dgm:cxn modelId="{5C33206C-ADCE-46A0-9304-970566CC8273}" type="presOf" srcId="{A01F78AD-3C8A-43CD-A5FD-9633443636C9}" destId="{96E75284-D309-4B3C-A98A-9880DFA505BF}" srcOrd="0" destOrd="0" presId="urn:microsoft.com/office/officeart/2005/8/layout/StepDownProcess"/>
    <dgm:cxn modelId="{C9F69A72-2379-4728-B9A4-65262F2A6422}" type="presOf" srcId="{87FB2AAC-2CEF-49FD-8C92-E234BA3F6B46}" destId="{1FA05136-4DF5-4DC7-8ADF-828A187236B5}" srcOrd="0" destOrd="0" presId="urn:microsoft.com/office/officeart/2005/8/layout/StepDownProcess"/>
    <dgm:cxn modelId="{96B54A74-498D-4E0E-92E2-29DF3D29746B}" type="presOf" srcId="{D70D96E7-2B24-48A7-A498-061E88192EE7}" destId="{5E5175F0-59E6-4077-9FA2-91840E7E895C}" srcOrd="0" destOrd="0" presId="urn:microsoft.com/office/officeart/2005/8/layout/StepDownProcess"/>
    <dgm:cxn modelId="{9F972F8B-2895-4528-BC2C-2CB07FD3F9A4}" srcId="{EBF6A2A2-7726-423C-9D8D-193111E23EE6}" destId="{2D11AC0B-3049-4746-B16B-397E25F33CE8}" srcOrd="6" destOrd="0" parTransId="{20742FCB-FE7B-42DE-B8EC-660C4469662D}" sibTransId="{3EFC3052-0509-43D0-90D5-9B418F05AB80}"/>
    <dgm:cxn modelId="{F98BB993-0A2E-4E21-95B9-E87533554449}" srcId="{692B2FE0-8001-456C-B12E-D19BCCB44224}" destId="{A01F78AD-3C8A-43CD-A5FD-9633443636C9}" srcOrd="0" destOrd="0" parTransId="{2598C0C8-00FB-4387-8B93-2AEBE502F88E}" sibTransId="{53F4D354-AE99-4786-A966-650F6F8099A9}"/>
    <dgm:cxn modelId="{F3BD55A0-DFB6-4ED8-AF49-82BB768EB69B}" type="presOf" srcId="{ACB45F71-DDEC-459B-B03B-84429B00E9C1}" destId="{6A9DF62D-6A5D-454F-A05B-0FBCD61BBD09}" srcOrd="0" destOrd="0" presId="urn:microsoft.com/office/officeart/2005/8/layout/StepDownProcess"/>
    <dgm:cxn modelId="{3DE007A1-CD56-4647-875D-1148A23FE68D}" type="presOf" srcId="{C5E6661B-D224-4F2E-80B8-00FD36D3C656}" destId="{2C99CDC5-C3BA-4FE1-BDBA-871A1B025A92}" srcOrd="0" destOrd="0" presId="urn:microsoft.com/office/officeart/2005/8/layout/StepDownProcess"/>
    <dgm:cxn modelId="{16CC39A4-591C-4413-96BE-6EE122BD4A46}" srcId="{EBF6A2A2-7726-423C-9D8D-193111E23EE6}" destId="{692B2FE0-8001-456C-B12E-D19BCCB44224}" srcOrd="2" destOrd="0" parTransId="{D962CE3A-4749-40E8-80C9-FFB873A4E638}" sibTransId="{98B7A19B-F156-49FE-AE06-46BDDCFB70FB}"/>
    <dgm:cxn modelId="{95CE04CC-CC1F-448B-A1FB-048D009E2D88}" type="presOf" srcId="{8AB21525-E3EF-4AD7-AD30-14098D60E42C}" destId="{8E6F251E-9F49-453A-83DB-63CA01252168}" srcOrd="0" destOrd="0" presId="urn:microsoft.com/office/officeart/2005/8/layout/StepDownProcess"/>
    <dgm:cxn modelId="{3D9CE6CF-E6E4-4E96-9E29-04DB707CA632}" type="presOf" srcId="{779CBFF6-7394-4514-B342-D55BA0DA5261}" destId="{93578F7A-2F41-48FE-B520-2DACAE4691C0}" srcOrd="0" destOrd="0" presId="urn:microsoft.com/office/officeart/2005/8/layout/StepDownProcess"/>
    <dgm:cxn modelId="{95469AD7-B36F-4D39-A0C0-506D97D0522E}" srcId="{EBF6A2A2-7726-423C-9D8D-193111E23EE6}" destId="{8595B3AA-D923-4C9C-8182-4B5E2DBFF77F}" srcOrd="4" destOrd="0" parTransId="{D3241C57-1FA5-4375-BF45-9E6067086F4D}" sibTransId="{23570185-98A0-45D3-B6F8-35D1AF86452B}"/>
    <dgm:cxn modelId="{18F87FE9-E42E-411B-B921-FD5BEC1BA714}" srcId="{EBF6A2A2-7726-423C-9D8D-193111E23EE6}" destId="{D70D96E7-2B24-48A7-A498-061E88192EE7}" srcOrd="0" destOrd="0" parTransId="{2AF1B1A7-3991-456B-A3CE-09C9F4D4CBD1}" sibTransId="{E654B29D-D5FC-4524-85E2-2587DBBAB449}"/>
    <dgm:cxn modelId="{8D105CF5-4CD9-4029-B118-A6B0E71E61A1}" srcId="{EBF6A2A2-7726-423C-9D8D-193111E23EE6}" destId="{87FB2AAC-2CEF-49FD-8C92-E234BA3F6B46}" srcOrd="5" destOrd="0" parTransId="{7AE822C6-5F25-42E0-972F-22E8E26A9493}" sibTransId="{F0799143-B33B-4887-A12B-0A96F2214AF3}"/>
    <dgm:cxn modelId="{3CC3F3F8-94A1-4C97-885C-9C008E66588E}" type="presOf" srcId="{EBF6A2A2-7726-423C-9D8D-193111E23EE6}" destId="{37845525-2DD4-428D-8519-03796473A59A}" srcOrd="0" destOrd="0" presId="urn:microsoft.com/office/officeart/2005/8/layout/StepDownProcess"/>
    <dgm:cxn modelId="{06668CFC-95B6-4500-8132-D849AEBFAD40}" srcId="{D70D96E7-2B24-48A7-A498-061E88192EE7}" destId="{C5E6661B-D224-4F2E-80B8-00FD36D3C656}" srcOrd="0" destOrd="0" parTransId="{E62598D0-0596-4504-8554-C905F8E0B3C0}" sibTransId="{F0E9EC57-D626-4013-B243-368F0B0DCB19}"/>
    <dgm:cxn modelId="{DCE39B58-A5B5-42CE-9A97-2C1D0527CBF8}" type="presParOf" srcId="{37845525-2DD4-428D-8519-03796473A59A}" destId="{690634CB-CF8C-4546-82FE-AEB42714D7E8}" srcOrd="0" destOrd="0" presId="urn:microsoft.com/office/officeart/2005/8/layout/StepDownProcess"/>
    <dgm:cxn modelId="{A87BD457-F134-415F-92B4-BA1907F25262}" type="presParOf" srcId="{690634CB-CF8C-4546-82FE-AEB42714D7E8}" destId="{A28FA4B3-0C91-4EBE-8B82-B8CA109830E2}" srcOrd="0" destOrd="0" presId="urn:microsoft.com/office/officeart/2005/8/layout/StepDownProcess"/>
    <dgm:cxn modelId="{D97A0C8F-1B3F-42DE-ADE4-038E6B340F7B}" type="presParOf" srcId="{690634CB-CF8C-4546-82FE-AEB42714D7E8}" destId="{5E5175F0-59E6-4077-9FA2-91840E7E895C}" srcOrd="1" destOrd="0" presId="urn:microsoft.com/office/officeart/2005/8/layout/StepDownProcess"/>
    <dgm:cxn modelId="{008E68B2-7E98-4D62-A53D-570AF3B9BC48}" type="presParOf" srcId="{690634CB-CF8C-4546-82FE-AEB42714D7E8}" destId="{2C99CDC5-C3BA-4FE1-BDBA-871A1B025A92}" srcOrd="2" destOrd="0" presId="urn:microsoft.com/office/officeart/2005/8/layout/StepDownProcess"/>
    <dgm:cxn modelId="{1826E008-3FCE-4D5E-ADD8-EA2FF90F261C}" type="presParOf" srcId="{37845525-2DD4-428D-8519-03796473A59A}" destId="{599B9FF5-67D8-456F-9D98-799565446E46}" srcOrd="1" destOrd="0" presId="urn:microsoft.com/office/officeart/2005/8/layout/StepDownProcess"/>
    <dgm:cxn modelId="{5667F608-9FE5-495A-9985-91BD7AA73C26}" type="presParOf" srcId="{37845525-2DD4-428D-8519-03796473A59A}" destId="{6786EB9F-650E-4C9A-AE2D-B9D24915B64C}" srcOrd="2" destOrd="0" presId="urn:microsoft.com/office/officeart/2005/8/layout/StepDownProcess"/>
    <dgm:cxn modelId="{1B433BF7-5071-40FE-8774-DB019FE354D7}" type="presParOf" srcId="{6786EB9F-650E-4C9A-AE2D-B9D24915B64C}" destId="{679F23D9-A925-421B-8967-3D9F192F5413}" srcOrd="0" destOrd="0" presId="urn:microsoft.com/office/officeart/2005/8/layout/StepDownProcess"/>
    <dgm:cxn modelId="{06B7D434-197B-43A0-B8A8-5A0707FB309E}" type="presParOf" srcId="{6786EB9F-650E-4C9A-AE2D-B9D24915B64C}" destId="{93578F7A-2F41-48FE-B520-2DACAE4691C0}" srcOrd="1" destOrd="0" presId="urn:microsoft.com/office/officeart/2005/8/layout/StepDownProcess"/>
    <dgm:cxn modelId="{20A35CA8-A755-4D3E-840A-255A91842EE5}" type="presParOf" srcId="{6786EB9F-650E-4C9A-AE2D-B9D24915B64C}" destId="{8E6F251E-9F49-453A-83DB-63CA01252168}" srcOrd="2" destOrd="0" presId="urn:microsoft.com/office/officeart/2005/8/layout/StepDownProcess"/>
    <dgm:cxn modelId="{EFF0DE40-AFFE-49E8-BC8B-1903221D62BB}" type="presParOf" srcId="{37845525-2DD4-428D-8519-03796473A59A}" destId="{8D9BE454-FE92-4B6F-B787-4B358CD32BFF}" srcOrd="3" destOrd="0" presId="urn:microsoft.com/office/officeart/2005/8/layout/StepDownProcess"/>
    <dgm:cxn modelId="{EF275651-0AE6-421B-BF51-856DB136CC3F}" type="presParOf" srcId="{37845525-2DD4-428D-8519-03796473A59A}" destId="{2AB30D65-E55A-4FFE-BDF7-B9DD4B7AC102}" srcOrd="4" destOrd="0" presId="urn:microsoft.com/office/officeart/2005/8/layout/StepDownProcess"/>
    <dgm:cxn modelId="{BDB5785B-28C7-42E4-9228-8228AC46E783}" type="presParOf" srcId="{2AB30D65-E55A-4FFE-BDF7-B9DD4B7AC102}" destId="{38A3B57B-734C-45A8-8BB9-928C95CFAC89}" srcOrd="0" destOrd="0" presId="urn:microsoft.com/office/officeart/2005/8/layout/StepDownProcess"/>
    <dgm:cxn modelId="{7CCA6530-FA5A-4184-B0EF-C4850050D18C}" type="presParOf" srcId="{2AB30D65-E55A-4FFE-BDF7-B9DD4B7AC102}" destId="{88891552-E0D9-40F1-BFE2-525289C9C352}" srcOrd="1" destOrd="0" presId="urn:microsoft.com/office/officeart/2005/8/layout/StepDownProcess"/>
    <dgm:cxn modelId="{B7158991-0581-43EB-81B5-F31357490821}" type="presParOf" srcId="{2AB30D65-E55A-4FFE-BDF7-B9DD4B7AC102}" destId="{96E75284-D309-4B3C-A98A-9880DFA505BF}" srcOrd="2" destOrd="0" presId="urn:microsoft.com/office/officeart/2005/8/layout/StepDownProcess"/>
    <dgm:cxn modelId="{F9F7523F-B87D-431F-8992-8006235EDACC}" type="presParOf" srcId="{37845525-2DD4-428D-8519-03796473A59A}" destId="{5DA7E132-09F2-4461-A541-258A2FA16434}" srcOrd="5" destOrd="0" presId="urn:microsoft.com/office/officeart/2005/8/layout/StepDownProcess"/>
    <dgm:cxn modelId="{93CC3811-8153-404C-B0DB-B0299BAFAF19}" type="presParOf" srcId="{37845525-2DD4-428D-8519-03796473A59A}" destId="{937603AC-A998-468F-8952-0649B3B74E5E}" srcOrd="6" destOrd="0" presId="urn:microsoft.com/office/officeart/2005/8/layout/StepDownProcess"/>
    <dgm:cxn modelId="{BE521748-559B-446A-BED1-0C74480F5941}" type="presParOf" srcId="{937603AC-A998-468F-8952-0649B3B74E5E}" destId="{39B0A397-87B1-4A24-BB8D-8BE987AB77E3}" srcOrd="0" destOrd="0" presId="urn:microsoft.com/office/officeart/2005/8/layout/StepDownProcess"/>
    <dgm:cxn modelId="{BBA72198-30F1-4B48-A6FD-7BD95C824BA0}" type="presParOf" srcId="{937603AC-A998-468F-8952-0649B3B74E5E}" destId="{6A9DF62D-6A5D-454F-A05B-0FBCD61BBD09}" srcOrd="1" destOrd="0" presId="urn:microsoft.com/office/officeart/2005/8/layout/StepDownProcess"/>
    <dgm:cxn modelId="{77A5234B-37DD-4FBB-9590-AE82678BF214}" type="presParOf" srcId="{937603AC-A998-468F-8952-0649B3B74E5E}" destId="{479C253D-FBC3-4FA7-8DEA-2CEB8C2BF87C}" srcOrd="2" destOrd="0" presId="urn:microsoft.com/office/officeart/2005/8/layout/StepDownProcess"/>
    <dgm:cxn modelId="{B40FAC89-50EA-4A9A-A89D-0D0DC803EC3E}" type="presParOf" srcId="{37845525-2DD4-428D-8519-03796473A59A}" destId="{C00DFA60-8D2C-4A19-B450-66E9CA323283}" srcOrd="7" destOrd="0" presId="urn:microsoft.com/office/officeart/2005/8/layout/StepDownProcess"/>
    <dgm:cxn modelId="{B5FB7144-5405-4F7C-A64F-274561952AB6}" type="presParOf" srcId="{37845525-2DD4-428D-8519-03796473A59A}" destId="{D85F27E5-0007-49F8-8AE6-5FAE6E73EDAD}" srcOrd="8" destOrd="0" presId="urn:microsoft.com/office/officeart/2005/8/layout/StepDownProcess"/>
    <dgm:cxn modelId="{1353AE2C-D9F6-4302-9F35-CC17A07332A7}" type="presParOf" srcId="{D85F27E5-0007-49F8-8AE6-5FAE6E73EDAD}" destId="{7833DD76-846C-4005-B1BA-B5CC5B1154B3}" srcOrd="0" destOrd="0" presId="urn:microsoft.com/office/officeart/2005/8/layout/StepDownProcess"/>
    <dgm:cxn modelId="{C4F0AE67-6D7C-4261-A6F1-070CE899A398}" type="presParOf" srcId="{D85F27E5-0007-49F8-8AE6-5FAE6E73EDAD}" destId="{B688A4FE-16AC-44A6-9E57-FC4EEAA6BD3D}" srcOrd="1" destOrd="0" presId="urn:microsoft.com/office/officeart/2005/8/layout/StepDownProcess"/>
    <dgm:cxn modelId="{3B95AE07-9C98-44AF-9AD5-A18856BB1C1A}" type="presParOf" srcId="{D85F27E5-0007-49F8-8AE6-5FAE6E73EDAD}" destId="{E262BD24-47F4-42EA-81D4-80EC71B34BCB}" srcOrd="2" destOrd="0" presId="urn:microsoft.com/office/officeart/2005/8/layout/StepDownProcess"/>
    <dgm:cxn modelId="{F6D7AA14-9CF5-4681-BC15-E8B361A4CE76}" type="presParOf" srcId="{37845525-2DD4-428D-8519-03796473A59A}" destId="{0AF5BBB3-236F-459E-8AB4-D1BBECBA6AF4}" srcOrd="9" destOrd="0" presId="urn:microsoft.com/office/officeart/2005/8/layout/StepDownProcess"/>
    <dgm:cxn modelId="{10B91257-567D-44AA-B22F-BB379E8E9747}" type="presParOf" srcId="{37845525-2DD4-428D-8519-03796473A59A}" destId="{90E3FEC3-8EB3-4B5E-9672-B97651DD8E18}" srcOrd="10" destOrd="0" presId="urn:microsoft.com/office/officeart/2005/8/layout/StepDownProcess"/>
    <dgm:cxn modelId="{F322B3E6-4A21-4F1C-9749-525EBEA83016}" type="presParOf" srcId="{90E3FEC3-8EB3-4B5E-9672-B97651DD8E18}" destId="{3B5E5872-6BE1-4520-80D3-31F96C79A0A6}" srcOrd="0" destOrd="0" presId="urn:microsoft.com/office/officeart/2005/8/layout/StepDownProcess"/>
    <dgm:cxn modelId="{CBFC3B21-3EE0-4427-BA00-5F0E4D93B5DC}" type="presParOf" srcId="{90E3FEC3-8EB3-4B5E-9672-B97651DD8E18}" destId="{1FA05136-4DF5-4DC7-8ADF-828A187236B5}" srcOrd="1" destOrd="0" presId="urn:microsoft.com/office/officeart/2005/8/layout/StepDownProcess"/>
    <dgm:cxn modelId="{5D8A5EA7-53B6-4F8D-B73A-5884F6E63F25}" type="presParOf" srcId="{90E3FEC3-8EB3-4B5E-9672-B97651DD8E18}" destId="{5759B8FC-5A80-4753-9265-222762F2AA6F}" srcOrd="2" destOrd="0" presId="urn:microsoft.com/office/officeart/2005/8/layout/StepDownProcess"/>
    <dgm:cxn modelId="{BCE1A2A1-34C7-46BF-A56E-1D7256CF9C56}" type="presParOf" srcId="{37845525-2DD4-428D-8519-03796473A59A}" destId="{C9BD1C13-224C-4998-8FD2-44A7D906E20A}" srcOrd="11" destOrd="0" presId="urn:microsoft.com/office/officeart/2005/8/layout/StepDownProcess"/>
    <dgm:cxn modelId="{9EA052B8-8ED0-4106-B4D8-8F5CD7ABCBE6}" type="presParOf" srcId="{37845525-2DD4-428D-8519-03796473A59A}" destId="{BBAE6A01-D78B-4065-9F62-0275F4C6C7ED}" srcOrd="12" destOrd="0" presId="urn:microsoft.com/office/officeart/2005/8/layout/StepDownProcess"/>
    <dgm:cxn modelId="{24FAEF5F-13D8-4810-8472-ED62EB78A748}" type="presParOf" srcId="{BBAE6A01-D78B-4065-9F62-0275F4C6C7ED}" destId="{FD82F598-DCF9-4E6B-ADA0-0DDD6E307CC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772F8-604F-4532-9C63-8F74265B1E6B}" type="doc">
      <dgm:prSet loTypeId="urn:microsoft.com/office/officeart/2008/layout/HorizontalMultiLevelHierarchy" loCatId="hierarchy" qsTypeId="urn:microsoft.com/office/officeart/2005/8/quickstyle/simple4" qsCatId="simple" csTypeId="urn:microsoft.com/office/officeart/2005/8/colors/accent6_2" csCatId="accent6" phldr="1"/>
      <dgm:spPr/>
      <dgm:t>
        <a:bodyPr/>
        <a:lstStyle/>
        <a:p>
          <a:endParaRPr lang="en-IN"/>
        </a:p>
      </dgm:t>
    </dgm:pt>
    <dgm:pt modelId="{9810AD0D-7104-4A9D-96B6-5AF94407DCCC}">
      <dgm:prSet phldrT="[Text]"/>
      <dgm:spPr/>
      <dgm:t>
        <a:bodyPr/>
        <a:lstStyle/>
        <a:p>
          <a:r>
            <a:rPr lang="en-IN" dirty="0"/>
            <a:t>Different ways of algorithm</a:t>
          </a:r>
        </a:p>
      </dgm:t>
    </dgm:pt>
    <dgm:pt modelId="{50AAF196-719D-4DCE-A99C-CB598DADA523}" type="parTrans" cxnId="{9E02DE67-65D5-4937-A22D-3CC1E0D044D4}">
      <dgm:prSet/>
      <dgm:spPr/>
      <dgm:t>
        <a:bodyPr/>
        <a:lstStyle/>
        <a:p>
          <a:endParaRPr lang="en-IN"/>
        </a:p>
      </dgm:t>
    </dgm:pt>
    <dgm:pt modelId="{97D5E684-C1CF-4E44-A250-3A11FB3E00EB}" type="sibTrans" cxnId="{9E02DE67-65D5-4937-A22D-3CC1E0D044D4}">
      <dgm:prSet/>
      <dgm:spPr/>
      <dgm:t>
        <a:bodyPr/>
        <a:lstStyle/>
        <a:p>
          <a:endParaRPr lang="en-IN"/>
        </a:p>
      </dgm:t>
    </dgm:pt>
    <dgm:pt modelId="{93FA2AAC-36E4-46AE-9DEE-FDDFC37D9C0C}">
      <dgm:prSet phldrT="[Text]"/>
      <dgm:spPr/>
      <dgm:t>
        <a:bodyPr/>
        <a:lstStyle/>
        <a:p>
          <a:r>
            <a:rPr lang="en-IN" dirty="0"/>
            <a:t>Implementation method</a:t>
          </a:r>
        </a:p>
      </dgm:t>
    </dgm:pt>
    <dgm:pt modelId="{5026B412-8D2C-415B-A0E0-8FAE37114B2E}" type="parTrans" cxnId="{B335A71C-FC2F-4492-AE77-22CCD5069885}">
      <dgm:prSet/>
      <dgm:spPr/>
      <dgm:t>
        <a:bodyPr/>
        <a:lstStyle/>
        <a:p>
          <a:endParaRPr lang="en-IN"/>
        </a:p>
      </dgm:t>
    </dgm:pt>
    <dgm:pt modelId="{AA5D58CA-1F6A-4F54-82F3-9D8DF2B51DC0}" type="sibTrans" cxnId="{B335A71C-FC2F-4492-AE77-22CCD5069885}">
      <dgm:prSet/>
      <dgm:spPr/>
      <dgm:t>
        <a:bodyPr/>
        <a:lstStyle/>
        <a:p>
          <a:endParaRPr lang="en-IN"/>
        </a:p>
      </dgm:t>
    </dgm:pt>
    <dgm:pt modelId="{B8278988-0572-4FFC-85AA-9DBEC5255043}">
      <dgm:prSet phldrT="[Text]"/>
      <dgm:spPr/>
      <dgm:t>
        <a:bodyPr/>
        <a:lstStyle/>
        <a:p>
          <a:r>
            <a:rPr lang="en-IN" dirty="0"/>
            <a:t>Design method</a:t>
          </a:r>
        </a:p>
      </dgm:t>
    </dgm:pt>
    <dgm:pt modelId="{543EB517-4C58-4EAA-845C-200D987947FD}" type="parTrans" cxnId="{1DA039B5-F03E-4DF8-8117-987611CC0C16}">
      <dgm:prSet/>
      <dgm:spPr/>
      <dgm:t>
        <a:bodyPr/>
        <a:lstStyle/>
        <a:p>
          <a:endParaRPr lang="en-IN"/>
        </a:p>
      </dgm:t>
    </dgm:pt>
    <dgm:pt modelId="{2DB35A83-F5EA-467E-9E18-6968C57E3B65}" type="sibTrans" cxnId="{1DA039B5-F03E-4DF8-8117-987611CC0C16}">
      <dgm:prSet/>
      <dgm:spPr/>
      <dgm:t>
        <a:bodyPr/>
        <a:lstStyle/>
        <a:p>
          <a:endParaRPr lang="en-IN"/>
        </a:p>
      </dgm:t>
    </dgm:pt>
    <dgm:pt modelId="{544D3985-E00B-416F-A0C6-124E6CE9E6D4}">
      <dgm:prSet phldrT="[Text]"/>
      <dgm:spPr/>
      <dgm:t>
        <a:bodyPr/>
        <a:lstStyle/>
        <a:p>
          <a:r>
            <a:rPr lang="en-IN" dirty="0"/>
            <a:t>Design </a:t>
          </a:r>
          <a:r>
            <a:rPr lang="en-IN" dirty="0" err="1"/>
            <a:t>approch</a:t>
          </a:r>
          <a:r>
            <a:rPr lang="en-IN" dirty="0"/>
            <a:t> </a:t>
          </a:r>
        </a:p>
      </dgm:t>
    </dgm:pt>
    <dgm:pt modelId="{2F20C840-193C-4614-9411-8C6B4AD9ABD5}" type="parTrans" cxnId="{77BC9AC0-700D-403A-AD9B-5032ED592A6C}">
      <dgm:prSet/>
      <dgm:spPr/>
      <dgm:t>
        <a:bodyPr/>
        <a:lstStyle/>
        <a:p>
          <a:endParaRPr lang="en-IN"/>
        </a:p>
      </dgm:t>
    </dgm:pt>
    <dgm:pt modelId="{2DFC98D6-9FE6-4CE7-B2C0-224AAA4BB1C2}" type="sibTrans" cxnId="{77BC9AC0-700D-403A-AD9B-5032ED592A6C}">
      <dgm:prSet/>
      <dgm:spPr/>
      <dgm:t>
        <a:bodyPr/>
        <a:lstStyle/>
        <a:p>
          <a:endParaRPr lang="en-IN"/>
        </a:p>
      </dgm:t>
    </dgm:pt>
    <dgm:pt modelId="{CAF85D49-4E90-4DFA-90DE-922B7F71361E}">
      <dgm:prSet/>
      <dgm:spPr/>
      <dgm:t>
        <a:bodyPr/>
        <a:lstStyle/>
        <a:p>
          <a:r>
            <a:rPr lang="en-IN" dirty="0"/>
            <a:t>Top-bottom </a:t>
          </a:r>
          <a:r>
            <a:rPr lang="en-IN" dirty="0" err="1"/>
            <a:t>approch</a:t>
          </a:r>
          <a:endParaRPr lang="en-IN" dirty="0"/>
        </a:p>
      </dgm:t>
    </dgm:pt>
    <dgm:pt modelId="{4793521C-7B5C-4253-B2CB-994D15196855}" type="parTrans" cxnId="{096BEA74-A2AF-4ABF-A467-00B59D64B022}">
      <dgm:prSet/>
      <dgm:spPr/>
      <dgm:t>
        <a:bodyPr/>
        <a:lstStyle/>
        <a:p>
          <a:endParaRPr lang="en-IN"/>
        </a:p>
      </dgm:t>
    </dgm:pt>
    <dgm:pt modelId="{A020437E-5580-43E6-B94B-1EEDB842FE73}" type="sibTrans" cxnId="{096BEA74-A2AF-4ABF-A467-00B59D64B022}">
      <dgm:prSet/>
      <dgm:spPr/>
      <dgm:t>
        <a:bodyPr/>
        <a:lstStyle/>
        <a:p>
          <a:endParaRPr lang="en-IN"/>
        </a:p>
      </dgm:t>
    </dgm:pt>
    <dgm:pt modelId="{9ACE6608-4FDA-446E-BEA9-DF1303E320AC}">
      <dgm:prSet/>
      <dgm:spPr/>
      <dgm:t>
        <a:bodyPr/>
        <a:lstStyle/>
        <a:p>
          <a:r>
            <a:rPr lang="en-IN" dirty="0" err="1"/>
            <a:t>Recrusive</a:t>
          </a:r>
          <a:r>
            <a:rPr lang="en-IN" dirty="0"/>
            <a:t> and iteration</a:t>
          </a:r>
        </a:p>
      </dgm:t>
    </dgm:pt>
    <dgm:pt modelId="{7E110227-D34C-4255-8F4C-1A40A69BB9EA}" type="parTrans" cxnId="{2F4D003E-31A1-4A39-A16B-F7DCC30266CA}">
      <dgm:prSet/>
      <dgm:spPr/>
      <dgm:t>
        <a:bodyPr/>
        <a:lstStyle/>
        <a:p>
          <a:endParaRPr lang="en-IN"/>
        </a:p>
      </dgm:t>
    </dgm:pt>
    <dgm:pt modelId="{F711F67F-9625-4652-8580-1A1186C4E22D}" type="sibTrans" cxnId="{2F4D003E-31A1-4A39-A16B-F7DCC30266CA}">
      <dgm:prSet/>
      <dgm:spPr/>
      <dgm:t>
        <a:bodyPr/>
        <a:lstStyle/>
        <a:p>
          <a:endParaRPr lang="en-IN"/>
        </a:p>
      </dgm:t>
    </dgm:pt>
    <dgm:pt modelId="{5172A1BD-942D-4195-A4BA-2454DA8157EE}">
      <dgm:prSet/>
      <dgm:spPr/>
      <dgm:t>
        <a:bodyPr/>
        <a:lstStyle/>
        <a:p>
          <a:r>
            <a:rPr lang="en-IN" dirty="0"/>
            <a:t>Other </a:t>
          </a:r>
          <a:r>
            <a:rPr lang="en-IN" dirty="0" err="1"/>
            <a:t>classifiactions</a:t>
          </a:r>
          <a:endParaRPr lang="en-IN" dirty="0"/>
        </a:p>
      </dgm:t>
    </dgm:pt>
    <dgm:pt modelId="{BF4E4681-712A-4334-9F04-579C09938D88}" type="parTrans" cxnId="{2DCC3420-92E1-498C-9607-5740DD4581F8}">
      <dgm:prSet/>
      <dgm:spPr/>
      <dgm:t>
        <a:bodyPr/>
        <a:lstStyle/>
        <a:p>
          <a:endParaRPr lang="en-IN"/>
        </a:p>
      </dgm:t>
    </dgm:pt>
    <dgm:pt modelId="{4F841C5E-842F-4C4E-AA3C-A184832A15C0}" type="sibTrans" cxnId="{2DCC3420-92E1-498C-9607-5740DD4581F8}">
      <dgm:prSet/>
      <dgm:spPr/>
      <dgm:t>
        <a:bodyPr/>
        <a:lstStyle/>
        <a:p>
          <a:endParaRPr lang="en-IN"/>
        </a:p>
      </dgm:t>
    </dgm:pt>
    <dgm:pt modelId="{F1883552-CE76-4BF6-9825-6DB42210D94D}">
      <dgm:prSet/>
      <dgm:spPr/>
      <dgm:t>
        <a:bodyPr/>
        <a:lstStyle/>
        <a:p>
          <a:r>
            <a:rPr lang="en-IN" dirty="0"/>
            <a:t>Bottom-top</a:t>
          </a:r>
        </a:p>
      </dgm:t>
    </dgm:pt>
    <dgm:pt modelId="{B0921099-3F97-4D37-820F-DD1633B6EBF2}" type="parTrans" cxnId="{43F287AA-40A3-47C3-B4A1-3C005DB5FB31}">
      <dgm:prSet/>
      <dgm:spPr/>
      <dgm:t>
        <a:bodyPr/>
        <a:lstStyle/>
        <a:p>
          <a:endParaRPr lang="en-IN"/>
        </a:p>
      </dgm:t>
    </dgm:pt>
    <dgm:pt modelId="{7DDE11AE-991C-4E8C-B17F-40A91CB25C2C}" type="sibTrans" cxnId="{43F287AA-40A3-47C3-B4A1-3C005DB5FB31}">
      <dgm:prSet/>
      <dgm:spPr/>
      <dgm:t>
        <a:bodyPr/>
        <a:lstStyle/>
        <a:p>
          <a:endParaRPr lang="en-IN"/>
        </a:p>
      </dgm:t>
    </dgm:pt>
    <dgm:pt modelId="{8E2B9654-18B3-4747-B1A1-1398863383FA}">
      <dgm:prSet/>
      <dgm:spPr/>
      <dgm:t>
        <a:bodyPr/>
        <a:lstStyle/>
        <a:p>
          <a:r>
            <a:rPr lang="en-IN" dirty="0"/>
            <a:t>Extract and approximation</a:t>
          </a:r>
        </a:p>
      </dgm:t>
    </dgm:pt>
    <dgm:pt modelId="{70773E57-65F4-4F0A-864E-E9F8BD071CF6}" type="parTrans" cxnId="{3ECBB4A1-05D2-4E57-BBEC-F894ADB2CE7E}">
      <dgm:prSet/>
      <dgm:spPr/>
      <dgm:t>
        <a:bodyPr/>
        <a:lstStyle/>
        <a:p>
          <a:endParaRPr lang="en-IN"/>
        </a:p>
      </dgm:t>
    </dgm:pt>
    <dgm:pt modelId="{32F1EDD8-C3C7-484B-8E21-CED4A83E466A}" type="sibTrans" cxnId="{3ECBB4A1-05D2-4E57-BBEC-F894ADB2CE7E}">
      <dgm:prSet/>
      <dgm:spPr/>
      <dgm:t>
        <a:bodyPr/>
        <a:lstStyle/>
        <a:p>
          <a:endParaRPr lang="en-IN"/>
        </a:p>
      </dgm:t>
    </dgm:pt>
    <dgm:pt modelId="{BDD4A8C9-D29D-4C0C-BC01-5A429BA10453}">
      <dgm:prSet/>
      <dgm:spPr/>
      <dgm:t>
        <a:bodyPr/>
        <a:lstStyle/>
        <a:p>
          <a:r>
            <a:rPr lang="en-IN" dirty="0"/>
            <a:t>Serial or parallel or distribution</a:t>
          </a:r>
        </a:p>
      </dgm:t>
    </dgm:pt>
    <dgm:pt modelId="{3309256C-52D6-43C2-9ECB-DA333F36172B}" type="parTrans" cxnId="{294E517B-08AB-4C44-A46B-A8848CAD7B19}">
      <dgm:prSet/>
      <dgm:spPr/>
      <dgm:t>
        <a:bodyPr/>
        <a:lstStyle/>
        <a:p>
          <a:endParaRPr lang="en-IN"/>
        </a:p>
      </dgm:t>
    </dgm:pt>
    <dgm:pt modelId="{CAF58484-0F3D-4C06-A731-DCD77CE37B13}" type="sibTrans" cxnId="{294E517B-08AB-4C44-A46B-A8848CAD7B19}">
      <dgm:prSet/>
      <dgm:spPr/>
      <dgm:t>
        <a:bodyPr/>
        <a:lstStyle/>
        <a:p>
          <a:endParaRPr lang="en-IN"/>
        </a:p>
      </dgm:t>
    </dgm:pt>
    <dgm:pt modelId="{47953A44-DDBE-4C50-AB6F-9A5016A6E8B0}">
      <dgm:prSet/>
      <dgm:spPr/>
      <dgm:t>
        <a:bodyPr/>
        <a:lstStyle/>
        <a:p>
          <a:r>
            <a:rPr lang="en-IN" dirty="0"/>
            <a:t>Greedy method</a:t>
          </a:r>
        </a:p>
      </dgm:t>
    </dgm:pt>
    <dgm:pt modelId="{F86EB26D-3843-4D7E-A618-ACB0C709A4DC}" type="parTrans" cxnId="{2198BD2B-BEF2-4A48-8C4E-FE510B4F6D7F}">
      <dgm:prSet/>
      <dgm:spPr/>
      <dgm:t>
        <a:bodyPr/>
        <a:lstStyle/>
        <a:p>
          <a:endParaRPr lang="en-IN"/>
        </a:p>
      </dgm:t>
    </dgm:pt>
    <dgm:pt modelId="{21246A40-2203-4635-95DE-4364B5DE8057}" type="sibTrans" cxnId="{2198BD2B-BEF2-4A48-8C4E-FE510B4F6D7F}">
      <dgm:prSet/>
      <dgm:spPr/>
      <dgm:t>
        <a:bodyPr/>
        <a:lstStyle/>
        <a:p>
          <a:endParaRPr lang="en-IN"/>
        </a:p>
      </dgm:t>
    </dgm:pt>
    <dgm:pt modelId="{87237552-83FF-4655-A575-6ECF246D4690}">
      <dgm:prSet/>
      <dgm:spPr/>
      <dgm:t>
        <a:bodyPr/>
        <a:lstStyle/>
        <a:p>
          <a:r>
            <a:rPr lang="en-IN" dirty="0"/>
            <a:t>Divide and conquer</a:t>
          </a:r>
        </a:p>
      </dgm:t>
    </dgm:pt>
    <dgm:pt modelId="{6B1413B1-F1BE-431F-8613-3A19E14744F1}" type="parTrans" cxnId="{002F5C51-3AA5-48BC-B767-BF6EA2FB4EF6}">
      <dgm:prSet/>
      <dgm:spPr/>
      <dgm:t>
        <a:bodyPr/>
        <a:lstStyle/>
        <a:p>
          <a:endParaRPr lang="en-IN"/>
        </a:p>
      </dgm:t>
    </dgm:pt>
    <dgm:pt modelId="{746CE6BB-2F3E-418F-9619-1B34212CEEF8}" type="sibTrans" cxnId="{002F5C51-3AA5-48BC-B767-BF6EA2FB4EF6}">
      <dgm:prSet/>
      <dgm:spPr/>
      <dgm:t>
        <a:bodyPr/>
        <a:lstStyle/>
        <a:p>
          <a:endParaRPr lang="en-IN"/>
        </a:p>
      </dgm:t>
    </dgm:pt>
    <dgm:pt modelId="{E67243DC-8457-4DE8-81CC-9BE513D9931D}">
      <dgm:prSet/>
      <dgm:spPr/>
      <dgm:t>
        <a:bodyPr/>
        <a:lstStyle/>
        <a:p>
          <a:r>
            <a:rPr lang="en-IN" dirty="0"/>
            <a:t>Dynamic programming</a:t>
          </a:r>
        </a:p>
      </dgm:t>
    </dgm:pt>
    <dgm:pt modelId="{36D24295-B7BC-4B76-B373-99670997976A}" type="parTrans" cxnId="{E8B1B8FD-1F2B-4A73-AC8B-2298CDB82825}">
      <dgm:prSet/>
      <dgm:spPr/>
      <dgm:t>
        <a:bodyPr/>
        <a:lstStyle/>
        <a:p>
          <a:endParaRPr lang="en-IN"/>
        </a:p>
      </dgm:t>
    </dgm:pt>
    <dgm:pt modelId="{75E7452C-613B-4613-AA8F-877546C49E25}" type="sibTrans" cxnId="{E8B1B8FD-1F2B-4A73-AC8B-2298CDB82825}">
      <dgm:prSet/>
      <dgm:spPr/>
      <dgm:t>
        <a:bodyPr/>
        <a:lstStyle/>
        <a:p>
          <a:endParaRPr lang="en-IN"/>
        </a:p>
      </dgm:t>
    </dgm:pt>
    <dgm:pt modelId="{786ADCDA-B372-40F5-969F-9AAFBA7A5856}">
      <dgm:prSet/>
      <dgm:spPr/>
      <dgm:t>
        <a:bodyPr/>
        <a:lstStyle/>
        <a:p>
          <a:r>
            <a:rPr lang="en-IN" dirty="0"/>
            <a:t>Linear programming</a:t>
          </a:r>
        </a:p>
      </dgm:t>
    </dgm:pt>
    <dgm:pt modelId="{F0FA1039-8E44-40AD-952A-A97B71341F91}" type="parTrans" cxnId="{90151AF9-1E73-4A4F-B6C6-5310AC7D2612}">
      <dgm:prSet/>
      <dgm:spPr/>
      <dgm:t>
        <a:bodyPr/>
        <a:lstStyle/>
        <a:p>
          <a:endParaRPr lang="en-IN"/>
        </a:p>
      </dgm:t>
    </dgm:pt>
    <dgm:pt modelId="{56D85F70-D918-47CB-ABB6-A98F7855B39E}" type="sibTrans" cxnId="{90151AF9-1E73-4A4F-B6C6-5310AC7D2612}">
      <dgm:prSet/>
      <dgm:spPr/>
      <dgm:t>
        <a:bodyPr/>
        <a:lstStyle/>
        <a:p>
          <a:endParaRPr lang="en-IN"/>
        </a:p>
      </dgm:t>
    </dgm:pt>
    <dgm:pt modelId="{CC4DD09A-6267-4B39-8C9D-9E624FE72360}">
      <dgm:prSet/>
      <dgm:spPr/>
      <dgm:t>
        <a:bodyPr/>
        <a:lstStyle/>
        <a:p>
          <a:r>
            <a:rPr lang="en-IN" dirty="0"/>
            <a:t>reduction</a:t>
          </a:r>
        </a:p>
      </dgm:t>
    </dgm:pt>
    <dgm:pt modelId="{5D381771-4719-4D98-ABF3-066670458DB6}" type="parTrans" cxnId="{C9EBDFD6-84D0-4796-BFE5-878CB6028D04}">
      <dgm:prSet/>
      <dgm:spPr/>
      <dgm:t>
        <a:bodyPr/>
        <a:lstStyle/>
        <a:p>
          <a:endParaRPr lang="en-IN"/>
        </a:p>
      </dgm:t>
    </dgm:pt>
    <dgm:pt modelId="{91FFECA6-3BDE-44B0-B83E-E18114FABCB6}" type="sibTrans" cxnId="{C9EBDFD6-84D0-4796-BFE5-878CB6028D04}">
      <dgm:prSet/>
      <dgm:spPr/>
      <dgm:t>
        <a:bodyPr/>
        <a:lstStyle/>
        <a:p>
          <a:endParaRPr lang="en-IN"/>
        </a:p>
      </dgm:t>
    </dgm:pt>
    <dgm:pt modelId="{2499160D-58D3-4721-B81C-EC4D13D57A48}">
      <dgm:prSet/>
      <dgm:spPr/>
      <dgm:t>
        <a:bodyPr/>
        <a:lstStyle/>
        <a:p>
          <a:r>
            <a:rPr lang="en-IN" dirty="0"/>
            <a:t>Randomization </a:t>
          </a:r>
        </a:p>
      </dgm:t>
    </dgm:pt>
    <dgm:pt modelId="{D21CF2E3-6F6F-484E-889C-BCB73F20053B}" type="parTrans" cxnId="{C98C09FF-E633-4961-9757-DEB4478415C0}">
      <dgm:prSet/>
      <dgm:spPr/>
      <dgm:t>
        <a:bodyPr/>
        <a:lstStyle/>
        <a:p>
          <a:endParaRPr lang="en-IN"/>
        </a:p>
      </dgm:t>
    </dgm:pt>
    <dgm:pt modelId="{76815BE9-1037-4684-B69D-035654EA6F8D}" type="sibTrans" cxnId="{C98C09FF-E633-4961-9757-DEB4478415C0}">
      <dgm:prSet/>
      <dgm:spPr/>
      <dgm:t>
        <a:bodyPr/>
        <a:lstStyle/>
        <a:p>
          <a:endParaRPr lang="en-IN"/>
        </a:p>
      </dgm:t>
    </dgm:pt>
    <dgm:pt modelId="{FB4C04E2-EA4E-4D25-BC72-C707BA05A1F8}">
      <dgm:prSet/>
      <dgm:spPr/>
      <dgm:t>
        <a:bodyPr/>
        <a:lstStyle/>
        <a:p>
          <a:r>
            <a:rPr lang="en-IN" dirty="0"/>
            <a:t>complexity</a:t>
          </a:r>
        </a:p>
      </dgm:t>
    </dgm:pt>
    <dgm:pt modelId="{1D9B0BAE-4A24-4E60-BD30-97357C5E955E}" type="parTrans" cxnId="{45672139-D730-4BAD-AD7A-DF40707B7C5C}">
      <dgm:prSet/>
      <dgm:spPr/>
      <dgm:t>
        <a:bodyPr/>
        <a:lstStyle/>
        <a:p>
          <a:endParaRPr lang="en-IN"/>
        </a:p>
      </dgm:t>
    </dgm:pt>
    <dgm:pt modelId="{1A5A6D11-EC23-4FE4-A71D-568C1304673C}" type="sibTrans" cxnId="{45672139-D730-4BAD-AD7A-DF40707B7C5C}">
      <dgm:prSet/>
      <dgm:spPr/>
      <dgm:t>
        <a:bodyPr/>
        <a:lstStyle/>
        <a:p>
          <a:endParaRPr lang="en-IN"/>
        </a:p>
      </dgm:t>
    </dgm:pt>
    <dgm:pt modelId="{4C63232E-2880-4702-B4A3-10C8C51DABBB}">
      <dgm:prSet/>
      <dgm:spPr/>
      <dgm:t>
        <a:bodyPr/>
        <a:lstStyle/>
        <a:p>
          <a:r>
            <a:rPr lang="en-IN" dirty="0" err="1"/>
            <a:t>Resereach</a:t>
          </a:r>
          <a:r>
            <a:rPr lang="en-IN" dirty="0"/>
            <a:t> area</a:t>
          </a:r>
        </a:p>
      </dgm:t>
    </dgm:pt>
    <dgm:pt modelId="{0EF1831A-8E06-4100-A6C3-C9E835CC4590}" type="parTrans" cxnId="{BF7B0B24-9A95-4628-8C72-359AD87ACA40}">
      <dgm:prSet/>
      <dgm:spPr/>
      <dgm:t>
        <a:bodyPr/>
        <a:lstStyle/>
        <a:p>
          <a:endParaRPr lang="en-IN"/>
        </a:p>
      </dgm:t>
    </dgm:pt>
    <dgm:pt modelId="{FF8DC605-02D8-4C2D-82DE-965FBD7B6A62}" type="sibTrans" cxnId="{BF7B0B24-9A95-4628-8C72-359AD87ACA40}">
      <dgm:prSet/>
      <dgm:spPr/>
      <dgm:t>
        <a:bodyPr/>
        <a:lstStyle/>
        <a:p>
          <a:endParaRPr lang="en-IN"/>
        </a:p>
      </dgm:t>
    </dgm:pt>
    <dgm:pt modelId="{A7D8D853-D69F-49E8-A059-9FEFFB6607DC}">
      <dgm:prSet/>
      <dgm:spPr/>
      <dgm:t>
        <a:bodyPr/>
        <a:lstStyle/>
        <a:p>
          <a:r>
            <a:rPr lang="en-IN" dirty="0"/>
            <a:t>Enumeration and backtracking</a:t>
          </a:r>
        </a:p>
      </dgm:t>
    </dgm:pt>
    <dgm:pt modelId="{DE6416EB-0AA8-46D6-9E3D-37FEED0F931D}" type="parTrans" cxnId="{1B6F4635-F18C-46EC-BA6E-704F53333432}">
      <dgm:prSet/>
      <dgm:spPr/>
      <dgm:t>
        <a:bodyPr/>
        <a:lstStyle/>
        <a:p>
          <a:endParaRPr lang="en-IN"/>
        </a:p>
      </dgm:t>
    </dgm:pt>
    <dgm:pt modelId="{E75AF34A-6ACD-4F46-AAD8-5742C9432E24}" type="sibTrans" cxnId="{1B6F4635-F18C-46EC-BA6E-704F53333432}">
      <dgm:prSet/>
      <dgm:spPr/>
      <dgm:t>
        <a:bodyPr/>
        <a:lstStyle/>
        <a:p>
          <a:endParaRPr lang="en-IN"/>
        </a:p>
      </dgm:t>
    </dgm:pt>
    <dgm:pt modelId="{C8A57E8F-8934-4C76-A5E4-481698CE4F78}">
      <dgm:prSet/>
      <dgm:spPr/>
      <dgm:t>
        <a:bodyPr/>
        <a:lstStyle/>
        <a:p>
          <a:r>
            <a:rPr lang="en-IN" dirty="0"/>
            <a:t>Recursive call itself till the condition becomes true</a:t>
          </a:r>
        </a:p>
      </dgm:t>
    </dgm:pt>
    <dgm:pt modelId="{97539E2A-FB80-4F9E-B408-876818FF67B3}" type="parTrans" cxnId="{40C828CC-41D9-4BCC-B1E4-A517DE520242}">
      <dgm:prSet/>
      <dgm:spPr/>
      <dgm:t>
        <a:bodyPr/>
        <a:lstStyle/>
        <a:p>
          <a:endParaRPr lang="en-IN"/>
        </a:p>
      </dgm:t>
    </dgm:pt>
    <dgm:pt modelId="{FF463412-7410-45E5-A989-1C9AB4ED15F7}" type="sibTrans" cxnId="{40C828CC-41D9-4BCC-B1E4-A517DE520242}">
      <dgm:prSet/>
      <dgm:spPr/>
      <dgm:t>
        <a:bodyPr/>
        <a:lstStyle/>
        <a:p>
          <a:endParaRPr lang="en-IN"/>
        </a:p>
      </dgm:t>
    </dgm:pt>
    <dgm:pt modelId="{8C8C7091-34C5-4F40-8A26-4012CBB15C8D}">
      <dgm:prSet/>
      <dgm:spPr/>
      <dgm:t>
        <a:bodyPr/>
        <a:lstStyle/>
        <a:p>
          <a:r>
            <a:rPr lang="en-IN" dirty="0"/>
            <a:t>Iteration used in loops like program</a:t>
          </a:r>
        </a:p>
      </dgm:t>
    </dgm:pt>
    <dgm:pt modelId="{A5CA1064-AFB1-4E42-87A5-3AE7F8CD6151}" type="parTrans" cxnId="{32C9E02D-1744-49F7-81FB-A75995895829}">
      <dgm:prSet/>
      <dgm:spPr/>
      <dgm:t>
        <a:bodyPr/>
        <a:lstStyle/>
        <a:p>
          <a:endParaRPr lang="en-IN"/>
        </a:p>
      </dgm:t>
    </dgm:pt>
    <dgm:pt modelId="{22BF4863-9661-420A-9CC0-742060119B9E}" type="sibTrans" cxnId="{32C9E02D-1744-49F7-81FB-A75995895829}">
      <dgm:prSet/>
      <dgm:spPr/>
      <dgm:t>
        <a:bodyPr/>
        <a:lstStyle/>
        <a:p>
          <a:endParaRPr lang="en-IN"/>
        </a:p>
      </dgm:t>
    </dgm:pt>
    <dgm:pt modelId="{E120A3F0-9365-42BE-BC29-B63C9DF74A70}">
      <dgm:prSet/>
      <dgm:spPr/>
      <dgm:t>
        <a:bodyPr/>
        <a:lstStyle/>
        <a:p>
          <a:r>
            <a:rPr lang="en-IN" dirty="0"/>
            <a:t>Extract finds the optimal solution for the problem</a:t>
          </a:r>
        </a:p>
      </dgm:t>
    </dgm:pt>
    <dgm:pt modelId="{0F4FFF6A-CDC5-4B66-BA1D-7C449B53A9FB}" type="parTrans" cxnId="{B430636C-44AF-4BB5-8875-0A156D17BA36}">
      <dgm:prSet/>
      <dgm:spPr/>
      <dgm:t>
        <a:bodyPr/>
        <a:lstStyle/>
        <a:p>
          <a:endParaRPr lang="en-IN"/>
        </a:p>
      </dgm:t>
    </dgm:pt>
    <dgm:pt modelId="{88F6D39D-73BE-4BCF-9E67-D070E2DB39CA}" type="sibTrans" cxnId="{B430636C-44AF-4BB5-8875-0A156D17BA36}">
      <dgm:prSet/>
      <dgm:spPr/>
      <dgm:t>
        <a:bodyPr/>
        <a:lstStyle/>
        <a:p>
          <a:endParaRPr lang="en-IN"/>
        </a:p>
      </dgm:t>
    </dgm:pt>
    <dgm:pt modelId="{6406EF63-6BA2-441C-95BB-875B9548F488}">
      <dgm:prSet/>
      <dgm:spPr/>
      <dgm:t>
        <a:bodyPr/>
        <a:lstStyle/>
        <a:p>
          <a:r>
            <a:rPr lang="en-IN" dirty="0"/>
            <a:t>If there no any optimal solution approximation  occurs</a:t>
          </a:r>
        </a:p>
      </dgm:t>
    </dgm:pt>
    <dgm:pt modelId="{D38F922B-0929-4F01-AA45-1096EA94CEC4}" type="parTrans" cxnId="{5F7E429B-3466-40F2-B8A3-7DA6BFBD72A7}">
      <dgm:prSet/>
      <dgm:spPr/>
      <dgm:t>
        <a:bodyPr/>
        <a:lstStyle/>
        <a:p>
          <a:endParaRPr lang="en-IN"/>
        </a:p>
      </dgm:t>
    </dgm:pt>
    <dgm:pt modelId="{03106E10-20FF-4CED-917B-E3BAB7B282EB}" type="sibTrans" cxnId="{5F7E429B-3466-40F2-B8A3-7DA6BFBD72A7}">
      <dgm:prSet/>
      <dgm:spPr/>
      <dgm:t>
        <a:bodyPr/>
        <a:lstStyle/>
        <a:p>
          <a:endParaRPr lang="en-IN"/>
        </a:p>
      </dgm:t>
    </dgm:pt>
    <dgm:pt modelId="{91B91C11-49D2-4BB2-BDCA-2FEF52957340}">
      <dgm:prSet/>
      <dgm:spPr/>
      <dgm:t>
        <a:bodyPr/>
        <a:lstStyle/>
        <a:p>
          <a:r>
            <a:rPr lang="en-IN" dirty="0"/>
            <a:t>In serial the all the process occur in same time</a:t>
          </a:r>
        </a:p>
      </dgm:t>
    </dgm:pt>
    <dgm:pt modelId="{789BC3D2-D352-4846-9895-B2DC3C4B66E6}" type="parTrans" cxnId="{3C51A3F9-3C51-40BE-A974-A93D7794552B}">
      <dgm:prSet/>
      <dgm:spPr/>
      <dgm:t>
        <a:bodyPr/>
        <a:lstStyle/>
        <a:p>
          <a:endParaRPr lang="en-IN"/>
        </a:p>
      </dgm:t>
    </dgm:pt>
    <dgm:pt modelId="{00064377-3A84-4311-930F-B7F80D627CEE}" type="sibTrans" cxnId="{3C51A3F9-3C51-40BE-A974-A93D7794552B}">
      <dgm:prSet/>
      <dgm:spPr/>
      <dgm:t>
        <a:bodyPr/>
        <a:lstStyle/>
        <a:p>
          <a:endParaRPr lang="en-IN"/>
        </a:p>
      </dgm:t>
    </dgm:pt>
    <dgm:pt modelId="{FC1BCA06-7672-491A-87E8-CB7A6FBBB8B8}">
      <dgm:prSet/>
      <dgm:spPr/>
      <dgm:t>
        <a:bodyPr/>
        <a:lstStyle/>
        <a:p>
          <a:r>
            <a:rPr lang="en-IN" dirty="0"/>
            <a:t>In parallel all the processes are divided and work in different process time</a:t>
          </a:r>
        </a:p>
      </dgm:t>
    </dgm:pt>
    <dgm:pt modelId="{8BF291BA-EB55-4904-B489-9DD02CBD6F5C}" type="parTrans" cxnId="{67B13742-56A6-440D-90C7-1963423D7DB1}">
      <dgm:prSet/>
      <dgm:spPr/>
      <dgm:t>
        <a:bodyPr/>
        <a:lstStyle/>
        <a:p>
          <a:endParaRPr lang="en-IN"/>
        </a:p>
      </dgm:t>
    </dgm:pt>
    <dgm:pt modelId="{1FB51C62-C45C-41F0-A999-22AB38C9AA8B}" type="sibTrans" cxnId="{67B13742-56A6-440D-90C7-1963423D7DB1}">
      <dgm:prSet/>
      <dgm:spPr/>
      <dgm:t>
        <a:bodyPr/>
        <a:lstStyle/>
        <a:p>
          <a:endParaRPr lang="en-IN"/>
        </a:p>
      </dgm:t>
    </dgm:pt>
    <dgm:pt modelId="{DBE5FD2E-AF66-42AB-B4D0-82B9F68060E6}">
      <dgm:prSet/>
      <dgm:spPr/>
      <dgm:t>
        <a:bodyPr/>
        <a:lstStyle/>
        <a:p>
          <a:r>
            <a:rPr lang="en-IN" dirty="0"/>
            <a:t>In distribution process is divided and work in same time but different processor</a:t>
          </a:r>
        </a:p>
      </dgm:t>
    </dgm:pt>
    <dgm:pt modelId="{8A7A24C7-6745-48C8-AA84-8EB826CC0045}" type="parTrans" cxnId="{5CC9C668-EB90-40AA-B335-7246423180E3}">
      <dgm:prSet/>
      <dgm:spPr/>
      <dgm:t>
        <a:bodyPr/>
        <a:lstStyle/>
        <a:p>
          <a:endParaRPr lang="en-IN"/>
        </a:p>
      </dgm:t>
    </dgm:pt>
    <dgm:pt modelId="{0C9E7710-43B6-459B-B78B-A71FC8CF59A9}" type="sibTrans" cxnId="{5CC9C668-EB90-40AA-B335-7246423180E3}">
      <dgm:prSet/>
      <dgm:spPr/>
      <dgm:t>
        <a:bodyPr/>
        <a:lstStyle/>
        <a:p>
          <a:endParaRPr lang="en-IN"/>
        </a:p>
      </dgm:t>
    </dgm:pt>
    <dgm:pt modelId="{A311F6EF-54E6-4679-AD32-581E7F4457C5}">
      <dgm:prSet/>
      <dgm:spPr/>
      <dgm:t>
        <a:bodyPr/>
        <a:lstStyle/>
        <a:p>
          <a:r>
            <a:rPr lang="en-IN" dirty="0"/>
            <a:t>Using the local optimal solution without thinking the future consequences</a:t>
          </a:r>
        </a:p>
      </dgm:t>
    </dgm:pt>
    <dgm:pt modelId="{CC6998CC-EF94-4007-A2FC-55D9F49F1312}" type="parTrans" cxnId="{C1EEAB3F-DC11-4D85-BCD7-54B2152B4253}">
      <dgm:prSet/>
      <dgm:spPr/>
      <dgm:t>
        <a:bodyPr/>
        <a:lstStyle/>
        <a:p>
          <a:endParaRPr lang="en-IN"/>
        </a:p>
      </dgm:t>
    </dgm:pt>
    <dgm:pt modelId="{D7329D95-C383-4B77-B61A-FAB888405F52}" type="sibTrans" cxnId="{C1EEAB3F-DC11-4D85-BCD7-54B2152B4253}">
      <dgm:prSet/>
      <dgm:spPr/>
      <dgm:t>
        <a:bodyPr/>
        <a:lstStyle/>
        <a:p>
          <a:endParaRPr lang="en-IN"/>
        </a:p>
      </dgm:t>
    </dgm:pt>
    <dgm:pt modelId="{6F0BBD87-31C8-4127-9CFA-AA39E6D3EA5B}">
      <dgm:prSet/>
      <dgm:spPr/>
      <dgm:t>
        <a:bodyPr/>
        <a:lstStyle/>
        <a:p>
          <a:r>
            <a:rPr lang="en-IN" dirty="0"/>
            <a:t>It divided the program and executes it and again combines</a:t>
          </a:r>
        </a:p>
      </dgm:t>
    </dgm:pt>
    <dgm:pt modelId="{E5AB32BF-ACDE-4BB3-AA87-2C51FB075947}" type="parTrans" cxnId="{819C052A-8850-441D-873A-00A2C138012D}">
      <dgm:prSet/>
      <dgm:spPr/>
      <dgm:t>
        <a:bodyPr/>
        <a:lstStyle/>
        <a:p>
          <a:endParaRPr lang="en-IN"/>
        </a:p>
      </dgm:t>
    </dgm:pt>
    <dgm:pt modelId="{C9989B51-C2EA-4A9F-A426-3E7FDC8AA380}" type="sibTrans" cxnId="{819C052A-8850-441D-873A-00A2C138012D}">
      <dgm:prSet/>
      <dgm:spPr/>
      <dgm:t>
        <a:bodyPr/>
        <a:lstStyle/>
        <a:p>
          <a:endParaRPr lang="en-IN"/>
        </a:p>
      </dgm:t>
    </dgm:pt>
    <dgm:pt modelId="{ACEB9FA8-0B2B-47AB-B760-AB7F594FF37A}">
      <dgm:prSet/>
      <dgm:spPr/>
      <dgm:t>
        <a:bodyPr/>
        <a:lstStyle/>
        <a:p>
          <a:r>
            <a:rPr lang="en-IN" dirty="0"/>
            <a:t>Its avoid the repeated result to see the time </a:t>
          </a:r>
          <a:r>
            <a:rPr lang="en-IN" dirty="0" err="1"/>
            <a:t>complexicity</a:t>
          </a:r>
          <a:endParaRPr lang="en-IN" dirty="0"/>
        </a:p>
      </dgm:t>
    </dgm:pt>
    <dgm:pt modelId="{6F69CB28-A4AD-468B-9F4E-79976CC49A12}" type="parTrans" cxnId="{4C9DB887-0225-43BA-AE61-E180B979C877}">
      <dgm:prSet/>
      <dgm:spPr/>
      <dgm:t>
        <a:bodyPr/>
        <a:lstStyle/>
        <a:p>
          <a:endParaRPr lang="en-IN"/>
        </a:p>
      </dgm:t>
    </dgm:pt>
    <dgm:pt modelId="{6DF6F962-8DA6-47C5-897D-7341F1BAAF71}" type="sibTrans" cxnId="{4C9DB887-0225-43BA-AE61-E180B979C877}">
      <dgm:prSet/>
      <dgm:spPr/>
      <dgm:t>
        <a:bodyPr/>
        <a:lstStyle/>
        <a:p>
          <a:endParaRPr lang="en-IN"/>
        </a:p>
      </dgm:t>
    </dgm:pt>
    <dgm:pt modelId="{DBBC2EB6-159E-49E9-9D2D-DC86A4BC19BE}">
      <dgm:prSet/>
      <dgm:spPr/>
      <dgm:t>
        <a:bodyPr/>
        <a:lstStyle/>
        <a:p>
          <a:r>
            <a:rPr lang="en-IN" dirty="0"/>
            <a:t>Max and minimization of linear inputs</a:t>
          </a:r>
        </a:p>
      </dgm:t>
    </dgm:pt>
    <dgm:pt modelId="{012A1836-E23C-466A-854A-162681CCECBE}" type="parTrans" cxnId="{D8ABFF4E-4712-419B-AACC-C6AE32F3FBFE}">
      <dgm:prSet/>
      <dgm:spPr/>
      <dgm:t>
        <a:bodyPr/>
        <a:lstStyle/>
        <a:p>
          <a:endParaRPr lang="en-IN"/>
        </a:p>
      </dgm:t>
    </dgm:pt>
    <dgm:pt modelId="{BF4EC713-772E-4F4A-860F-4EB238594F2E}" type="sibTrans" cxnId="{D8ABFF4E-4712-419B-AACC-C6AE32F3FBFE}">
      <dgm:prSet/>
      <dgm:spPr/>
      <dgm:t>
        <a:bodyPr/>
        <a:lstStyle/>
        <a:p>
          <a:endParaRPr lang="en-IN"/>
        </a:p>
      </dgm:t>
    </dgm:pt>
    <dgm:pt modelId="{1ED076F1-4DD5-4E29-B5F9-EF002BD23C20}">
      <dgm:prSet/>
      <dgm:spPr/>
      <dgm:t>
        <a:bodyPr/>
        <a:lstStyle/>
        <a:p>
          <a:r>
            <a:rPr lang="en-IN" dirty="0"/>
            <a:t>Using a optimal solution  and reducing the problem</a:t>
          </a:r>
        </a:p>
      </dgm:t>
    </dgm:pt>
    <dgm:pt modelId="{B32BB939-0319-4369-932F-C85F69128F34}" type="parTrans" cxnId="{A2C0A824-DAD4-421C-B058-692D1CACF41A}">
      <dgm:prSet/>
      <dgm:spPr/>
      <dgm:t>
        <a:bodyPr/>
        <a:lstStyle/>
        <a:p>
          <a:endParaRPr lang="en-IN"/>
        </a:p>
      </dgm:t>
    </dgm:pt>
    <dgm:pt modelId="{81F9A4F6-93A9-4135-A4DF-FA44B51BF9FF}" type="sibTrans" cxnId="{A2C0A824-DAD4-421C-B058-692D1CACF41A}">
      <dgm:prSet/>
      <dgm:spPr/>
      <dgm:t>
        <a:bodyPr/>
        <a:lstStyle/>
        <a:p>
          <a:endParaRPr lang="en-IN"/>
        </a:p>
      </dgm:t>
    </dgm:pt>
    <dgm:pt modelId="{34C4F262-C649-46F3-96E1-6E572D80B039}">
      <dgm:prSet/>
      <dgm:spPr/>
      <dgm:t>
        <a:bodyPr/>
        <a:lstStyle/>
        <a:p>
          <a:r>
            <a:rPr lang="en-IN" dirty="0"/>
            <a:t>the program divided in sub program and repeating this process until its solved</a:t>
          </a:r>
        </a:p>
      </dgm:t>
    </dgm:pt>
    <dgm:pt modelId="{9ACCEA06-24C8-49C9-9245-7B15409FEE07}" type="parTrans" cxnId="{A3A63A87-A482-4337-8501-7D29EE55788B}">
      <dgm:prSet/>
      <dgm:spPr/>
      <dgm:t>
        <a:bodyPr/>
        <a:lstStyle/>
        <a:p>
          <a:endParaRPr lang="en-IN"/>
        </a:p>
      </dgm:t>
    </dgm:pt>
    <dgm:pt modelId="{E7CAE569-1AE9-4C98-8B5C-93A334458CE6}" type="sibTrans" cxnId="{A3A63A87-A482-4337-8501-7D29EE55788B}">
      <dgm:prSet/>
      <dgm:spPr/>
      <dgm:t>
        <a:bodyPr/>
        <a:lstStyle/>
        <a:p>
          <a:endParaRPr lang="en-IN"/>
        </a:p>
      </dgm:t>
    </dgm:pt>
    <dgm:pt modelId="{50C6EB88-43CD-45D8-821C-0054F1979195}">
      <dgm:prSet/>
      <dgm:spPr/>
      <dgm:t>
        <a:bodyPr/>
        <a:lstStyle/>
        <a:p>
          <a:r>
            <a:rPr lang="en-IN" dirty="0"/>
            <a:t>A part of complex program is solved using programming language and combined into completed program</a:t>
          </a:r>
        </a:p>
      </dgm:t>
    </dgm:pt>
    <dgm:pt modelId="{3B04BEC0-02A9-47D5-8E14-A46F6EBCD887}" type="parTrans" cxnId="{440893CD-BAAD-41BA-8DB1-8C12E27081B6}">
      <dgm:prSet/>
      <dgm:spPr/>
      <dgm:t>
        <a:bodyPr/>
        <a:lstStyle/>
        <a:p>
          <a:endParaRPr lang="en-IN"/>
        </a:p>
      </dgm:t>
    </dgm:pt>
    <dgm:pt modelId="{5AD0B60D-D179-4448-975C-8B09F2A90ECE}" type="sibTrans" cxnId="{440893CD-BAAD-41BA-8DB1-8C12E27081B6}">
      <dgm:prSet/>
      <dgm:spPr/>
      <dgm:t>
        <a:bodyPr/>
        <a:lstStyle/>
        <a:p>
          <a:endParaRPr lang="en-IN"/>
        </a:p>
      </dgm:t>
    </dgm:pt>
    <dgm:pt modelId="{6F0C50F9-0D4C-47B7-A744-BF55AE206B10}">
      <dgm:prSet/>
      <dgm:spPr/>
      <dgm:t>
        <a:bodyPr/>
        <a:lstStyle/>
        <a:p>
          <a:r>
            <a:rPr lang="en-IN" dirty="0"/>
            <a:t>Choosing </a:t>
          </a:r>
          <a:r>
            <a:rPr lang="en-IN" dirty="0" err="1"/>
            <a:t>arandom</a:t>
          </a:r>
          <a:r>
            <a:rPr lang="en-IN" dirty="0"/>
            <a:t> variable to solve the </a:t>
          </a:r>
          <a:r>
            <a:rPr lang="en-IN" dirty="0" err="1"/>
            <a:t>promblem</a:t>
          </a:r>
          <a:endParaRPr lang="en-IN" dirty="0"/>
        </a:p>
      </dgm:t>
    </dgm:pt>
    <dgm:pt modelId="{30996DEE-C747-4CC9-8819-11BA4647FC60}" type="parTrans" cxnId="{21C31095-9AF9-443F-A158-0E060E99EBA8}">
      <dgm:prSet/>
      <dgm:spPr/>
      <dgm:t>
        <a:bodyPr/>
        <a:lstStyle/>
        <a:p>
          <a:endParaRPr lang="en-IN"/>
        </a:p>
      </dgm:t>
    </dgm:pt>
    <dgm:pt modelId="{4108F34C-BC0B-4863-9254-74CBC56EE8D7}" type="sibTrans" cxnId="{21C31095-9AF9-443F-A158-0E060E99EBA8}">
      <dgm:prSet/>
      <dgm:spPr/>
    </dgm:pt>
    <dgm:pt modelId="{0FCFA987-E920-4721-A8BF-6DB43F78BAE7}">
      <dgm:prSet/>
      <dgm:spPr/>
      <dgm:t>
        <a:bodyPr/>
        <a:lstStyle/>
        <a:p>
          <a:r>
            <a:rPr lang="en-IN" dirty="0"/>
            <a:t>Using time complexity </a:t>
          </a:r>
          <a:r>
            <a:rPr lang="en-IN" dirty="0" err="1"/>
            <a:t>soving</a:t>
          </a:r>
          <a:r>
            <a:rPr lang="en-IN" dirty="0"/>
            <a:t> the problem</a:t>
          </a:r>
        </a:p>
      </dgm:t>
    </dgm:pt>
    <dgm:pt modelId="{A6A31DAE-F23C-40FD-BDAB-6ED15DC2F8D4}" type="parTrans" cxnId="{C69B77BB-EB8F-47D2-A203-4BDDFAAC0038}">
      <dgm:prSet/>
      <dgm:spPr/>
      <dgm:t>
        <a:bodyPr/>
        <a:lstStyle/>
        <a:p>
          <a:endParaRPr lang="en-IN"/>
        </a:p>
      </dgm:t>
    </dgm:pt>
    <dgm:pt modelId="{5987DE26-E348-41C4-9AFB-C15A8D4026E0}" type="sibTrans" cxnId="{C69B77BB-EB8F-47D2-A203-4BDDFAAC0038}">
      <dgm:prSet/>
      <dgm:spPr/>
    </dgm:pt>
    <dgm:pt modelId="{B5F703D4-1CF3-4898-9C18-B13556425392}">
      <dgm:prSet/>
      <dgm:spPr/>
      <dgm:t>
        <a:bodyPr/>
        <a:lstStyle/>
        <a:p>
          <a:r>
            <a:rPr lang="en-IN" dirty="0"/>
            <a:t>Specific areas for specific problem</a:t>
          </a:r>
        </a:p>
      </dgm:t>
    </dgm:pt>
    <dgm:pt modelId="{E76F2B64-B7FE-44A6-A787-67725611E257}" type="parTrans" cxnId="{31405E7B-9632-43FE-A786-BE3553E582E9}">
      <dgm:prSet/>
      <dgm:spPr/>
      <dgm:t>
        <a:bodyPr/>
        <a:lstStyle/>
        <a:p>
          <a:endParaRPr lang="en-IN"/>
        </a:p>
      </dgm:t>
    </dgm:pt>
    <dgm:pt modelId="{6B8FE1AD-75FE-4720-84F6-31B61ADC74C1}" type="sibTrans" cxnId="{31405E7B-9632-43FE-A786-BE3553E582E9}">
      <dgm:prSet/>
      <dgm:spPr/>
    </dgm:pt>
    <dgm:pt modelId="{A970195B-316D-405C-AC28-F566E33A8922}">
      <dgm:prSet/>
      <dgm:spPr/>
      <dgm:t>
        <a:bodyPr/>
        <a:lstStyle/>
        <a:p>
          <a:r>
            <a:rPr lang="en-IN" dirty="0"/>
            <a:t>Backtracking the false element and </a:t>
          </a:r>
          <a:r>
            <a:rPr lang="en-IN"/>
            <a:t>enumerating it</a:t>
          </a:r>
        </a:p>
      </dgm:t>
    </dgm:pt>
    <dgm:pt modelId="{8ABF04C5-3B21-4D5E-B1B6-8B89F7BA4A28}" type="parTrans" cxnId="{5052DCD1-1E28-4078-BBA9-724D7765BBC4}">
      <dgm:prSet/>
      <dgm:spPr/>
      <dgm:t>
        <a:bodyPr/>
        <a:lstStyle/>
        <a:p>
          <a:endParaRPr lang="en-IN"/>
        </a:p>
      </dgm:t>
    </dgm:pt>
    <dgm:pt modelId="{487E8569-7C0B-43CB-B522-F6AEFBB6C73C}" type="sibTrans" cxnId="{5052DCD1-1E28-4078-BBA9-724D7765BBC4}">
      <dgm:prSet/>
      <dgm:spPr/>
    </dgm:pt>
    <dgm:pt modelId="{E3D7B82B-F1C6-40BF-AAD2-91A015B19AFB}" type="pres">
      <dgm:prSet presAssocID="{5D5772F8-604F-4532-9C63-8F74265B1E6B}" presName="Name0" presStyleCnt="0">
        <dgm:presLayoutVars>
          <dgm:chPref val="1"/>
          <dgm:dir/>
          <dgm:animOne val="branch"/>
          <dgm:animLvl val="lvl"/>
          <dgm:resizeHandles val="exact"/>
        </dgm:presLayoutVars>
      </dgm:prSet>
      <dgm:spPr/>
    </dgm:pt>
    <dgm:pt modelId="{09864CDF-5D4A-4728-B13F-CB9E47141F72}" type="pres">
      <dgm:prSet presAssocID="{9810AD0D-7104-4A9D-96B6-5AF94407DCCC}" presName="root1" presStyleCnt="0"/>
      <dgm:spPr/>
    </dgm:pt>
    <dgm:pt modelId="{660CC2CE-C9A1-4CC5-810D-EE97DBAF9C22}" type="pres">
      <dgm:prSet presAssocID="{9810AD0D-7104-4A9D-96B6-5AF94407DCCC}" presName="LevelOneTextNode" presStyleLbl="node0" presStyleIdx="0" presStyleCnt="1">
        <dgm:presLayoutVars>
          <dgm:chPref val="3"/>
        </dgm:presLayoutVars>
      </dgm:prSet>
      <dgm:spPr/>
    </dgm:pt>
    <dgm:pt modelId="{2E70D7F8-3953-4391-BD58-B4CA87BBE1ED}" type="pres">
      <dgm:prSet presAssocID="{9810AD0D-7104-4A9D-96B6-5AF94407DCCC}" presName="level2hierChild" presStyleCnt="0"/>
      <dgm:spPr/>
    </dgm:pt>
    <dgm:pt modelId="{DBC03E83-4496-414A-84EA-AA33DDD9AF35}" type="pres">
      <dgm:prSet presAssocID="{5026B412-8D2C-415B-A0E0-8FAE37114B2E}" presName="conn2-1" presStyleLbl="parChTrans1D2" presStyleIdx="0" presStyleCnt="4"/>
      <dgm:spPr/>
    </dgm:pt>
    <dgm:pt modelId="{D333BC22-DF93-4A86-B7C9-BDEDD0A8782A}" type="pres">
      <dgm:prSet presAssocID="{5026B412-8D2C-415B-A0E0-8FAE37114B2E}" presName="connTx" presStyleLbl="parChTrans1D2" presStyleIdx="0" presStyleCnt="4"/>
      <dgm:spPr/>
    </dgm:pt>
    <dgm:pt modelId="{F971DD10-A76D-47CA-93CA-9962904FE561}" type="pres">
      <dgm:prSet presAssocID="{93FA2AAC-36E4-46AE-9DEE-FDDFC37D9C0C}" presName="root2" presStyleCnt="0"/>
      <dgm:spPr/>
    </dgm:pt>
    <dgm:pt modelId="{9FC064A2-9058-4421-8485-6B8D47D62DEF}" type="pres">
      <dgm:prSet presAssocID="{93FA2AAC-36E4-46AE-9DEE-FDDFC37D9C0C}" presName="LevelTwoTextNode" presStyleLbl="node2" presStyleIdx="0" presStyleCnt="4">
        <dgm:presLayoutVars>
          <dgm:chPref val="3"/>
        </dgm:presLayoutVars>
      </dgm:prSet>
      <dgm:spPr/>
    </dgm:pt>
    <dgm:pt modelId="{A5486146-8098-4CAA-B6B4-2644A5DDF375}" type="pres">
      <dgm:prSet presAssocID="{93FA2AAC-36E4-46AE-9DEE-FDDFC37D9C0C}" presName="level3hierChild" presStyleCnt="0"/>
      <dgm:spPr/>
    </dgm:pt>
    <dgm:pt modelId="{0937AA68-7E00-4673-B384-EAE701F30321}" type="pres">
      <dgm:prSet presAssocID="{7E110227-D34C-4255-8F4C-1A40A69BB9EA}" presName="conn2-1" presStyleLbl="parChTrans1D3" presStyleIdx="0" presStyleCnt="14"/>
      <dgm:spPr/>
    </dgm:pt>
    <dgm:pt modelId="{E0FE4346-63B1-4319-A160-673978E23F0A}" type="pres">
      <dgm:prSet presAssocID="{7E110227-D34C-4255-8F4C-1A40A69BB9EA}" presName="connTx" presStyleLbl="parChTrans1D3" presStyleIdx="0" presStyleCnt="14"/>
      <dgm:spPr/>
    </dgm:pt>
    <dgm:pt modelId="{D0EE5A19-BAE2-470D-91F3-84A49DB47A0B}" type="pres">
      <dgm:prSet presAssocID="{9ACE6608-4FDA-446E-BEA9-DF1303E320AC}" presName="root2" presStyleCnt="0"/>
      <dgm:spPr/>
    </dgm:pt>
    <dgm:pt modelId="{38DB455F-EB07-43A7-8615-F2506AF8F87E}" type="pres">
      <dgm:prSet presAssocID="{9ACE6608-4FDA-446E-BEA9-DF1303E320AC}" presName="LevelTwoTextNode" presStyleLbl="node3" presStyleIdx="0" presStyleCnt="14">
        <dgm:presLayoutVars>
          <dgm:chPref val="3"/>
        </dgm:presLayoutVars>
      </dgm:prSet>
      <dgm:spPr/>
    </dgm:pt>
    <dgm:pt modelId="{47B5D324-81F3-431A-9543-7DB76D5207B7}" type="pres">
      <dgm:prSet presAssocID="{9ACE6608-4FDA-446E-BEA9-DF1303E320AC}" presName="level3hierChild" presStyleCnt="0"/>
      <dgm:spPr/>
    </dgm:pt>
    <dgm:pt modelId="{0B15E939-29F5-4045-BF22-7F23B17D4A73}" type="pres">
      <dgm:prSet presAssocID="{97539E2A-FB80-4F9E-B408-876818FF67B3}" presName="conn2-1" presStyleLbl="parChTrans1D4" presStyleIdx="0" presStyleCnt="18"/>
      <dgm:spPr/>
    </dgm:pt>
    <dgm:pt modelId="{6BC57591-A9B1-4FE2-93E6-41AE44FA1361}" type="pres">
      <dgm:prSet presAssocID="{97539E2A-FB80-4F9E-B408-876818FF67B3}" presName="connTx" presStyleLbl="parChTrans1D4" presStyleIdx="0" presStyleCnt="18"/>
      <dgm:spPr/>
    </dgm:pt>
    <dgm:pt modelId="{30753FAE-4C99-48B9-AF7C-0990A694A2EA}" type="pres">
      <dgm:prSet presAssocID="{C8A57E8F-8934-4C76-A5E4-481698CE4F78}" presName="root2" presStyleCnt="0"/>
      <dgm:spPr/>
    </dgm:pt>
    <dgm:pt modelId="{5FF13376-0790-4997-BCC4-6125C7BA37BB}" type="pres">
      <dgm:prSet presAssocID="{C8A57E8F-8934-4C76-A5E4-481698CE4F78}" presName="LevelTwoTextNode" presStyleLbl="node4" presStyleIdx="0" presStyleCnt="18">
        <dgm:presLayoutVars>
          <dgm:chPref val="3"/>
        </dgm:presLayoutVars>
      </dgm:prSet>
      <dgm:spPr/>
    </dgm:pt>
    <dgm:pt modelId="{F4EAF761-2012-4D1A-9884-0DC13F5DD35C}" type="pres">
      <dgm:prSet presAssocID="{C8A57E8F-8934-4C76-A5E4-481698CE4F78}" presName="level3hierChild" presStyleCnt="0"/>
      <dgm:spPr/>
    </dgm:pt>
    <dgm:pt modelId="{CE3BE3E7-7460-40C2-AF5F-C701C30A81EF}" type="pres">
      <dgm:prSet presAssocID="{A5CA1064-AFB1-4E42-87A5-3AE7F8CD6151}" presName="conn2-1" presStyleLbl="parChTrans1D4" presStyleIdx="1" presStyleCnt="18"/>
      <dgm:spPr/>
    </dgm:pt>
    <dgm:pt modelId="{B19DCC78-7F06-4D48-A704-5E2378183230}" type="pres">
      <dgm:prSet presAssocID="{A5CA1064-AFB1-4E42-87A5-3AE7F8CD6151}" presName="connTx" presStyleLbl="parChTrans1D4" presStyleIdx="1" presStyleCnt="18"/>
      <dgm:spPr/>
    </dgm:pt>
    <dgm:pt modelId="{CA59AA10-F020-491C-9826-94B2175E1735}" type="pres">
      <dgm:prSet presAssocID="{8C8C7091-34C5-4F40-8A26-4012CBB15C8D}" presName="root2" presStyleCnt="0"/>
      <dgm:spPr/>
    </dgm:pt>
    <dgm:pt modelId="{47D55A7B-BAC4-4CF9-A1BB-B7F64B52B6CD}" type="pres">
      <dgm:prSet presAssocID="{8C8C7091-34C5-4F40-8A26-4012CBB15C8D}" presName="LevelTwoTextNode" presStyleLbl="node4" presStyleIdx="1" presStyleCnt="18">
        <dgm:presLayoutVars>
          <dgm:chPref val="3"/>
        </dgm:presLayoutVars>
      </dgm:prSet>
      <dgm:spPr/>
    </dgm:pt>
    <dgm:pt modelId="{716571A4-27D5-47BE-B872-A6AA6456A51A}" type="pres">
      <dgm:prSet presAssocID="{8C8C7091-34C5-4F40-8A26-4012CBB15C8D}" presName="level3hierChild" presStyleCnt="0"/>
      <dgm:spPr/>
    </dgm:pt>
    <dgm:pt modelId="{9ABD6B3B-1728-469B-9416-5C7F51045CDC}" type="pres">
      <dgm:prSet presAssocID="{70773E57-65F4-4F0A-864E-E9F8BD071CF6}" presName="conn2-1" presStyleLbl="parChTrans1D3" presStyleIdx="1" presStyleCnt="14"/>
      <dgm:spPr/>
    </dgm:pt>
    <dgm:pt modelId="{E971E0AC-1E2B-4605-8445-01B5AFEB004A}" type="pres">
      <dgm:prSet presAssocID="{70773E57-65F4-4F0A-864E-E9F8BD071CF6}" presName="connTx" presStyleLbl="parChTrans1D3" presStyleIdx="1" presStyleCnt="14"/>
      <dgm:spPr/>
    </dgm:pt>
    <dgm:pt modelId="{F9AA85E3-0DB8-4281-BBB2-B986634C8B24}" type="pres">
      <dgm:prSet presAssocID="{8E2B9654-18B3-4747-B1A1-1398863383FA}" presName="root2" presStyleCnt="0"/>
      <dgm:spPr/>
    </dgm:pt>
    <dgm:pt modelId="{79530DFB-B95B-42DD-A166-58E7AC5506C1}" type="pres">
      <dgm:prSet presAssocID="{8E2B9654-18B3-4747-B1A1-1398863383FA}" presName="LevelTwoTextNode" presStyleLbl="node3" presStyleIdx="1" presStyleCnt="14">
        <dgm:presLayoutVars>
          <dgm:chPref val="3"/>
        </dgm:presLayoutVars>
      </dgm:prSet>
      <dgm:spPr/>
    </dgm:pt>
    <dgm:pt modelId="{77726569-68F2-4BBF-BC68-401E0C4D945E}" type="pres">
      <dgm:prSet presAssocID="{8E2B9654-18B3-4747-B1A1-1398863383FA}" presName="level3hierChild" presStyleCnt="0"/>
      <dgm:spPr/>
    </dgm:pt>
    <dgm:pt modelId="{65B95252-F701-4DEB-A4F7-5AAE05E2489B}" type="pres">
      <dgm:prSet presAssocID="{0F4FFF6A-CDC5-4B66-BA1D-7C449B53A9FB}" presName="conn2-1" presStyleLbl="parChTrans1D4" presStyleIdx="2" presStyleCnt="18"/>
      <dgm:spPr/>
    </dgm:pt>
    <dgm:pt modelId="{7D2E09EA-42D6-4D05-875D-75B480B7631D}" type="pres">
      <dgm:prSet presAssocID="{0F4FFF6A-CDC5-4B66-BA1D-7C449B53A9FB}" presName="connTx" presStyleLbl="parChTrans1D4" presStyleIdx="2" presStyleCnt="18"/>
      <dgm:spPr/>
    </dgm:pt>
    <dgm:pt modelId="{6FC5316A-6B38-4F9A-AE2C-1390241A58ED}" type="pres">
      <dgm:prSet presAssocID="{E120A3F0-9365-42BE-BC29-B63C9DF74A70}" presName="root2" presStyleCnt="0"/>
      <dgm:spPr/>
    </dgm:pt>
    <dgm:pt modelId="{17787C5C-120D-4F01-B944-0E47A80F5CC3}" type="pres">
      <dgm:prSet presAssocID="{E120A3F0-9365-42BE-BC29-B63C9DF74A70}" presName="LevelTwoTextNode" presStyleLbl="node4" presStyleIdx="2" presStyleCnt="18">
        <dgm:presLayoutVars>
          <dgm:chPref val="3"/>
        </dgm:presLayoutVars>
      </dgm:prSet>
      <dgm:spPr/>
    </dgm:pt>
    <dgm:pt modelId="{F093535B-064D-4626-BF5C-3E25F1A77F4B}" type="pres">
      <dgm:prSet presAssocID="{E120A3F0-9365-42BE-BC29-B63C9DF74A70}" presName="level3hierChild" presStyleCnt="0"/>
      <dgm:spPr/>
    </dgm:pt>
    <dgm:pt modelId="{4C5259EE-1D52-43FE-BDB9-F77B88BA4A01}" type="pres">
      <dgm:prSet presAssocID="{D38F922B-0929-4F01-AA45-1096EA94CEC4}" presName="conn2-1" presStyleLbl="parChTrans1D4" presStyleIdx="3" presStyleCnt="18"/>
      <dgm:spPr/>
    </dgm:pt>
    <dgm:pt modelId="{CE896AE0-EF3C-4AE0-9445-6A28BF67860B}" type="pres">
      <dgm:prSet presAssocID="{D38F922B-0929-4F01-AA45-1096EA94CEC4}" presName="connTx" presStyleLbl="parChTrans1D4" presStyleIdx="3" presStyleCnt="18"/>
      <dgm:spPr/>
    </dgm:pt>
    <dgm:pt modelId="{788CB5AF-BF40-4C71-8AF7-98806259F86A}" type="pres">
      <dgm:prSet presAssocID="{6406EF63-6BA2-441C-95BB-875B9548F488}" presName="root2" presStyleCnt="0"/>
      <dgm:spPr/>
    </dgm:pt>
    <dgm:pt modelId="{B3B8FA9F-FF90-48F1-9302-D956C4E32CA7}" type="pres">
      <dgm:prSet presAssocID="{6406EF63-6BA2-441C-95BB-875B9548F488}" presName="LevelTwoTextNode" presStyleLbl="node4" presStyleIdx="3" presStyleCnt="18">
        <dgm:presLayoutVars>
          <dgm:chPref val="3"/>
        </dgm:presLayoutVars>
      </dgm:prSet>
      <dgm:spPr/>
    </dgm:pt>
    <dgm:pt modelId="{961C4DC0-B33F-45E9-8846-61F3CC2330C3}" type="pres">
      <dgm:prSet presAssocID="{6406EF63-6BA2-441C-95BB-875B9548F488}" presName="level3hierChild" presStyleCnt="0"/>
      <dgm:spPr/>
    </dgm:pt>
    <dgm:pt modelId="{6031B9F9-57BE-4A31-A2B2-20EAB4C26CC3}" type="pres">
      <dgm:prSet presAssocID="{3309256C-52D6-43C2-9ECB-DA333F36172B}" presName="conn2-1" presStyleLbl="parChTrans1D3" presStyleIdx="2" presStyleCnt="14"/>
      <dgm:spPr/>
    </dgm:pt>
    <dgm:pt modelId="{D2E82C8E-0D3D-4C5F-8577-1F0D19ED84FB}" type="pres">
      <dgm:prSet presAssocID="{3309256C-52D6-43C2-9ECB-DA333F36172B}" presName="connTx" presStyleLbl="parChTrans1D3" presStyleIdx="2" presStyleCnt="14"/>
      <dgm:spPr/>
    </dgm:pt>
    <dgm:pt modelId="{6C895BCE-3ADF-41E2-B2EB-C256D0E51CE7}" type="pres">
      <dgm:prSet presAssocID="{BDD4A8C9-D29D-4C0C-BC01-5A429BA10453}" presName="root2" presStyleCnt="0"/>
      <dgm:spPr/>
    </dgm:pt>
    <dgm:pt modelId="{9A69456E-4B68-4FFA-8D67-CC80E98015C3}" type="pres">
      <dgm:prSet presAssocID="{BDD4A8C9-D29D-4C0C-BC01-5A429BA10453}" presName="LevelTwoTextNode" presStyleLbl="node3" presStyleIdx="2" presStyleCnt="14">
        <dgm:presLayoutVars>
          <dgm:chPref val="3"/>
        </dgm:presLayoutVars>
      </dgm:prSet>
      <dgm:spPr/>
    </dgm:pt>
    <dgm:pt modelId="{7552F069-28B3-47F6-8074-18A9F96ECD35}" type="pres">
      <dgm:prSet presAssocID="{BDD4A8C9-D29D-4C0C-BC01-5A429BA10453}" presName="level3hierChild" presStyleCnt="0"/>
      <dgm:spPr/>
    </dgm:pt>
    <dgm:pt modelId="{0B1B22CA-5753-405E-9B38-836906993F96}" type="pres">
      <dgm:prSet presAssocID="{789BC3D2-D352-4846-9895-B2DC3C4B66E6}" presName="conn2-1" presStyleLbl="parChTrans1D4" presStyleIdx="4" presStyleCnt="18"/>
      <dgm:spPr/>
    </dgm:pt>
    <dgm:pt modelId="{64191FEF-BDA8-416C-B5AA-A6E4929BFF17}" type="pres">
      <dgm:prSet presAssocID="{789BC3D2-D352-4846-9895-B2DC3C4B66E6}" presName="connTx" presStyleLbl="parChTrans1D4" presStyleIdx="4" presStyleCnt="18"/>
      <dgm:spPr/>
    </dgm:pt>
    <dgm:pt modelId="{61487C17-E0B2-4134-A4B0-617C929ADF03}" type="pres">
      <dgm:prSet presAssocID="{91B91C11-49D2-4BB2-BDCA-2FEF52957340}" presName="root2" presStyleCnt="0"/>
      <dgm:spPr/>
    </dgm:pt>
    <dgm:pt modelId="{C6267DE7-317C-42C3-8DEC-3A615D2BDE85}" type="pres">
      <dgm:prSet presAssocID="{91B91C11-49D2-4BB2-BDCA-2FEF52957340}" presName="LevelTwoTextNode" presStyleLbl="node4" presStyleIdx="4" presStyleCnt="18">
        <dgm:presLayoutVars>
          <dgm:chPref val="3"/>
        </dgm:presLayoutVars>
      </dgm:prSet>
      <dgm:spPr/>
    </dgm:pt>
    <dgm:pt modelId="{04AE9808-0358-436C-81B5-F04020B08FE0}" type="pres">
      <dgm:prSet presAssocID="{91B91C11-49D2-4BB2-BDCA-2FEF52957340}" presName="level3hierChild" presStyleCnt="0"/>
      <dgm:spPr/>
    </dgm:pt>
    <dgm:pt modelId="{6A012CE1-7A89-46B1-8C44-1719E3C38FC2}" type="pres">
      <dgm:prSet presAssocID="{8BF291BA-EB55-4904-B489-9DD02CBD6F5C}" presName="conn2-1" presStyleLbl="parChTrans1D4" presStyleIdx="5" presStyleCnt="18"/>
      <dgm:spPr/>
    </dgm:pt>
    <dgm:pt modelId="{B0D12ECE-6CCB-4377-907B-8DD3818377B7}" type="pres">
      <dgm:prSet presAssocID="{8BF291BA-EB55-4904-B489-9DD02CBD6F5C}" presName="connTx" presStyleLbl="parChTrans1D4" presStyleIdx="5" presStyleCnt="18"/>
      <dgm:spPr/>
    </dgm:pt>
    <dgm:pt modelId="{786CC36B-433D-4BC4-8BBE-6809DFD33290}" type="pres">
      <dgm:prSet presAssocID="{FC1BCA06-7672-491A-87E8-CB7A6FBBB8B8}" presName="root2" presStyleCnt="0"/>
      <dgm:spPr/>
    </dgm:pt>
    <dgm:pt modelId="{C5EEC93B-AB5E-48BF-B9B0-DA4F6D7174E9}" type="pres">
      <dgm:prSet presAssocID="{FC1BCA06-7672-491A-87E8-CB7A6FBBB8B8}" presName="LevelTwoTextNode" presStyleLbl="node4" presStyleIdx="5" presStyleCnt="18">
        <dgm:presLayoutVars>
          <dgm:chPref val="3"/>
        </dgm:presLayoutVars>
      </dgm:prSet>
      <dgm:spPr/>
    </dgm:pt>
    <dgm:pt modelId="{18081379-EA44-40D6-B41E-20CDDC69089E}" type="pres">
      <dgm:prSet presAssocID="{FC1BCA06-7672-491A-87E8-CB7A6FBBB8B8}" presName="level3hierChild" presStyleCnt="0"/>
      <dgm:spPr/>
    </dgm:pt>
    <dgm:pt modelId="{869851DF-8A20-420F-BE30-5B79CEEC47FB}" type="pres">
      <dgm:prSet presAssocID="{8A7A24C7-6745-48C8-AA84-8EB826CC0045}" presName="conn2-1" presStyleLbl="parChTrans1D4" presStyleIdx="6" presStyleCnt="18"/>
      <dgm:spPr/>
    </dgm:pt>
    <dgm:pt modelId="{21C1111F-25ED-409C-86E9-62795BED47D7}" type="pres">
      <dgm:prSet presAssocID="{8A7A24C7-6745-48C8-AA84-8EB826CC0045}" presName="connTx" presStyleLbl="parChTrans1D4" presStyleIdx="6" presStyleCnt="18"/>
      <dgm:spPr/>
    </dgm:pt>
    <dgm:pt modelId="{3DCA135F-A514-4C9C-873D-00E33D17431B}" type="pres">
      <dgm:prSet presAssocID="{DBE5FD2E-AF66-42AB-B4D0-82B9F68060E6}" presName="root2" presStyleCnt="0"/>
      <dgm:spPr/>
    </dgm:pt>
    <dgm:pt modelId="{A7BE4A63-34FF-4018-B558-4DAAE4D579E9}" type="pres">
      <dgm:prSet presAssocID="{DBE5FD2E-AF66-42AB-B4D0-82B9F68060E6}" presName="LevelTwoTextNode" presStyleLbl="node4" presStyleIdx="6" presStyleCnt="18">
        <dgm:presLayoutVars>
          <dgm:chPref val="3"/>
        </dgm:presLayoutVars>
      </dgm:prSet>
      <dgm:spPr/>
    </dgm:pt>
    <dgm:pt modelId="{EBB7E988-4F94-4BE6-ABA1-EFF712F39D98}" type="pres">
      <dgm:prSet presAssocID="{DBE5FD2E-AF66-42AB-B4D0-82B9F68060E6}" presName="level3hierChild" presStyleCnt="0"/>
      <dgm:spPr/>
    </dgm:pt>
    <dgm:pt modelId="{59E67E45-BDE1-40E6-99B5-4EB17E45991E}" type="pres">
      <dgm:prSet presAssocID="{543EB517-4C58-4EAA-845C-200D987947FD}" presName="conn2-1" presStyleLbl="parChTrans1D2" presStyleIdx="1" presStyleCnt="4"/>
      <dgm:spPr/>
    </dgm:pt>
    <dgm:pt modelId="{B4F96AC1-CDE3-4F21-8611-95C260FEA692}" type="pres">
      <dgm:prSet presAssocID="{543EB517-4C58-4EAA-845C-200D987947FD}" presName="connTx" presStyleLbl="parChTrans1D2" presStyleIdx="1" presStyleCnt="4"/>
      <dgm:spPr/>
    </dgm:pt>
    <dgm:pt modelId="{E62869E0-E518-4B4C-8E0D-98E15B2111C3}" type="pres">
      <dgm:prSet presAssocID="{B8278988-0572-4FFC-85AA-9DBEC5255043}" presName="root2" presStyleCnt="0"/>
      <dgm:spPr/>
    </dgm:pt>
    <dgm:pt modelId="{716C8325-D737-4ACD-84B8-6219E84CE684}" type="pres">
      <dgm:prSet presAssocID="{B8278988-0572-4FFC-85AA-9DBEC5255043}" presName="LevelTwoTextNode" presStyleLbl="node2" presStyleIdx="1" presStyleCnt="4">
        <dgm:presLayoutVars>
          <dgm:chPref val="3"/>
        </dgm:presLayoutVars>
      </dgm:prSet>
      <dgm:spPr/>
    </dgm:pt>
    <dgm:pt modelId="{3E58701E-A818-4C2C-A405-C80D3AD72337}" type="pres">
      <dgm:prSet presAssocID="{B8278988-0572-4FFC-85AA-9DBEC5255043}" presName="level3hierChild" presStyleCnt="0"/>
      <dgm:spPr/>
    </dgm:pt>
    <dgm:pt modelId="{9B760CFA-A77B-4B42-A741-7073C85AF720}" type="pres">
      <dgm:prSet presAssocID="{F86EB26D-3843-4D7E-A618-ACB0C709A4DC}" presName="conn2-1" presStyleLbl="parChTrans1D3" presStyleIdx="3" presStyleCnt="14"/>
      <dgm:spPr/>
    </dgm:pt>
    <dgm:pt modelId="{31E28C0F-306B-4F30-9CD4-C0BF8E9200A1}" type="pres">
      <dgm:prSet presAssocID="{F86EB26D-3843-4D7E-A618-ACB0C709A4DC}" presName="connTx" presStyleLbl="parChTrans1D3" presStyleIdx="3" presStyleCnt="14"/>
      <dgm:spPr/>
    </dgm:pt>
    <dgm:pt modelId="{65C5952C-AD1A-43CF-A2F7-912EDBBE0899}" type="pres">
      <dgm:prSet presAssocID="{47953A44-DDBE-4C50-AB6F-9A5016A6E8B0}" presName="root2" presStyleCnt="0"/>
      <dgm:spPr/>
    </dgm:pt>
    <dgm:pt modelId="{B62B44D0-8B85-463C-A0B0-C2FEA6954BA1}" type="pres">
      <dgm:prSet presAssocID="{47953A44-DDBE-4C50-AB6F-9A5016A6E8B0}" presName="LevelTwoTextNode" presStyleLbl="node3" presStyleIdx="3" presStyleCnt="14">
        <dgm:presLayoutVars>
          <dgm:chPref val="3"/>
        </dgm:presLayoutVars>
      </dgm:prSet>
      <dgm:spPr/>
    </dgm:pt>
    <dgm:pt modelId="{02587BE9-B282-41EA-8C8D-1595701966AA}" type="pres">
      <dgm:prSet presAssocID="{47953A44-DDBE-4C50-AB6F-9A5016A6E8B0}" presName="level3hierChild" presStyleCnt="0"/>
      <dgm:spPr/>
    </dgm:pt>
    <dgm:pt modelId="{78F64599-C065-470F-A865-4AAAB931C43B}" type="pres">
      <dgm:prSet presAssocID="{CC6998CC-EF94-4007-A2FC-55D9F49F1312}" presName="conn2-1" presStyleLbl="parChTrans1D4" presStyleIdx="7" presStyleCnt="18"/>
      <dgm:spPr/>
    </dgm:pt>
    <dgm:pt modelId="{4CA059CB-0F34-42B0-AA13-363AA99A7342}" type="pres">
      <dgm:prSet presAssocID="{CC6998CC-EF94-4007-A2FC-55D9F49F1312}" presName="connTx" presStyleLbl="parChTrans1D4" presStyleIdx="7" presStyleCnt="18"/>
      <dgm:spPr/>
    </dgm:pt>
    <dgm:pt modelId="{C76EF056-DC47-409B-A08D-B92A3AC9C891}" type="pres">
      <dgm:prSet presAssocID="{A311F6EF-54E6-4679-AD32-581E7F4457C5}" presName="root2" presStyleCnt="0"/>
      <dgm:spPr/>
    </dgm:pt>
    <dgm:pt modelId="{C9064213-69EE-4A5A-A776-45D9825CC9E8}" type="pres">
      <dgm:prSet presAssocID="{A311F6EF-54E6-4679-AD32-581E7F4457C5}" presName="LevelTwoTextNode" presStyleLbl="node4" presStyleIdx="7" presStyleCnt="18">
        <dgm:presLayoutVars>
          <dgm:chPref val="3"/>
        </dgm:presLayoutVars>
      </dgm:prSet>
      <dgm:spPr/>
    </dgm:pt>
    <dgm:pt modelId="{5406AE38-93FF-43E0-83D3-7D03EAC20207}" type="pres">
      <dgm:prSet presAssocID="{A311F6EF-54E6-4679-AD32-581E7F4457C5}" presName="level3hierChild" presStyleCnt="0"/>
      <dgm:spPr/>
    </dgm:pt>
    <dgm:pt modelId="{799BE145-2B29-435E-B2F3-46C3E819EF7C}" type="pres">
      <dgm:prSet presAssocID="{6B1413B1-F1BE-431F-8613-3A19E14744F1}" presName="conn2-1" presStyleLbl="parChTrans1D3" presStyleIdx="4" presStyleCnt="14"/>
      <dgm:spPr/>
    </dgm:pt>
    <dgm:pt modelId="{F6F1472E-EFED-4373-8368-D121148C9DC8}" type="pres">
      <dgm:prSet presAssocID="{6B1413B1-F1BE-431F-8613-3A19E14744F1}" presName="connTx" presStyleLbl="parChTrans1D3" presStyleIdx="4" presStyleCnt="14"/>
      <dgm:spPr/>
    </dgm:pt>
    <dgm:pt modelId="{B9C92586-BFC8-420C-9DF0-5AD6DC3CA7D5}" type="pres">
      <dgm:prSet presAssocID="{87237552-83FF-4655-A575-6ECF246D4690}" presName="root2" presStyleCnt="0"/>
      <dgm:spPr/>
    </dgm:pt>
    <dgm:pt modelId="{C7F5F1E1-6B63-4EC0-AEA6-0B8A49E4FA58}" type="pres">
      <dgm:prSet presAssocID="{87237552-83FF-4655-A575-6ECF246D4690}" presName="LevelTwoTextNode" presStyleLbl="node3" presStyleIdx="4" presStyleCnt="14">
        <dgm:presLayoutVars>
          <dgm:chPref val="3"/>
        </dgm:presLayoutVars>
      </dgm:prSet>
      <dgm:spPr/>
    </dgm:pt>
    <dgm:pt modelId="{9FC60FAA-0ED6-41F0-BFFA-520A4506CFB0}" type="pres">
      <dgm:prSet presAssocID="{87237552-83FF-4655-A575-6ECF246D4690}" presName="level3hierChild" presStyleCnt="0"/>
      <dgm:spPr/>
    </dgm:pt>
    <dgm:pt modelId="{CC7B3150-545F-438A-A8A3-7DF1A35BB8AB}" type="pres">
      <dgm:prSet presAssocID="{E5AB32BF-ACDE-4BB3-AA87-2C51FB075947}" presName="conn2-1" presStyleLbl="parChTrans1D4" presStyleIdx="8" presStyleCnt="18"/>
      <dgm:spPr/>
    </dgm:pt>
    <dgm:pt modelId="{D106759D-24CE-4072-AC2D-AAA2D0BCE733}" type="pres">
      <dgm:prSet presAssocID="{E5AB32BF-ACDE-4BB3-AA87-2C51FB075947}" presName="connTx" presStyleLbl="parChTrans1D4" presStyleIdx="8" presStyleCnt="18"/>
      <dgm:spPr/>
    </dgm:pt>
    <dgm:pt modelId="{ED4318A7-FA37-49F1-9B84-F4F39C38C876}" type="pres">
      <dgm:prSet presAssocID="{6F0BBD87-31C8-4127-9CFA-AA39E6D3EA5B}" presName="root2" presStyleCnt="0"/>
      <dgm:spPr/>
    </dgm:pt>
    <dgm:pt modelId="{5F46826B-8C96-40FF-834B-E09A6416552B}" type="pres">
      <dgm:prSet presAssocID="{6F0BBD87-31C8-4127-9CFA-AA39E6D3EA5B}" presName="LevelTwoTextNode" presStyleLbl="node4" presStyleIdx="8" presStyleCnt="18">
        <dgm:presLayoutVars>
          <dgm:chPref val="3"/>
        </dgm:presLayoutVars>
      </dgm:prSet>
      <dgm:spPr/>
    </dgm:pt>
    <dgm:pt modelId="{06F1F64F-8049-497E-9963-1FFD5DBBD8B6}" type="pres">
      <dgm:prSet presAssocID="{6F0BBD87-31C8-4127-9CFA-AA39E6D3EA5B}" presName="level3hierChild" presStyleCnt="0"/>
      <dgm:spPr/>
    </dgm:pt>
    <dgm:pt modelId="{B3DDE84B-A201-4816-B4A9-2C9DDAFADE2C}" type="pres">
      <dgm:prSet presAssocID="{36D24295-B7BC-4B76-B373-99670997976A}" presName="conn2-1" presStyleLbl="parChTrans1D3" presStyleIdx="5" presStyleCnt="14"/>
      <dgm:spPr/>
    </dgm:pt>
    <dgm:pt modelId="{A6DADD5B-34DD-482B-B17E-F090B5646CD7}" type="pres">
      <dgm:prSet presAssocID="{36D24295-B7BC-4B76-B373-99670997976A}" presName="connTx" presStyleLbl="parChTrans1D3" presStyleIdx="5" presStyleCnt="14"/>
      <dgm:spPr/>
    </dgm:pt>
    <dgm:pt modelId="{A326BE9A-B019-428E-AD55-303C58CE7C6F}" type="pres">
      <dgm:prSet presAssocID="{E67243DC-8457-4DE8-81CC-9BE513D9931D}" presName="root2" presStyleCnt="0"/>
      <dgm:spPr/>
    </dgm:pt>
    <dgm:pt modelId="{AFB6D5A9-76CF-43ED-A75A-F0ADEE3758A0}" type="pres">
      <dgm:prSet presAssocID="{E67243DC-8457-4DE8-81CC-9BE513D9931D}" presName="LevelTwoTextNode" presStyleLbl="node3" presStyleIdx="5" presStyleCnt="14">
        <dgm:presLayoutVars>
          <dgm:chPref val="3"/>
        </dgm:presLayoutVars>
      </dgm:prSet>
      <dgm:spPr/>
    </dgm:pt>
    <dgm:pt modelId="{97463C75-BC54-482A-9801-12054C9CCE28}" type="pres">
      <dgm:prSet presAssocID="{E67243DC-8457-4DE8-81CC-9BE513D9931D}" presName="level3hierChild" presStyleCnt="0"/>
      <dgm:spPr/>
    </dgm:pt>
    <dgm:pt modelId="{7554A152-ED87-4ABF-96A1-F3E26F9DE767}" type="pres">
      <dgm:prSet presAssocID="{6F69CB28-A4AD-468B-9F4E-79976CC49A12}" presName="conn2-1" presStyleLbl="parChTrans1D4" presStyleIdx="9" presStyleCnt="18"/>
      <dgm:spPr/>
    </dgm:pt>
    <dgm:pt modelId="{897D0031-9523-45FF-B383-BC116516F439}" type="pres">
      <dgm:prSet presAssocID="{6F69CB28-A4AD-468B-9F4E-79976CC49A12}" presName="connTx" presStyleLbl="parChTrans1D4" presStyleIdx="9" presStyleCnt="18"/>
      <dgm:spPr/>
    </dgm:pt>
    <dgm:pt modelId="{EED94E69-1E79-4324-92CB-4CD5F63B6DF3}" type="pres">
      <dgm:prSet presAssocID="{ACEB9FA8-0B2B-47AB-B760-AB7F594FF37A}" presName="root2" presStyleCnt="0"/>
      <dgm:spPr/>
    </dgm:pt>
    <dgm:pt modelId="{E770F42F-4C89-4A46-A3E3-D0DD42D01828}" type="pres">
      <dgm:prSet presAssocID="{ACEB9FA8-0B2B-47AB-B760-AB7F594FF37A}" presName="LevelTwoTextNode" presStyleLbl="node4" presStyleIdx="9" presStyleCnt="18">
        <dgm:presLayoutVars>
          <dgm:chPref val="3"/>
        </dgm:presLayoutVars>
      </dgm:prSet>
      <dgm:spPr/>
    </dgm:pt>
    <dgm:pt modelId="{15775D1C-07CA-4613-953C-BE75353ED28B}" type="pres">
      <dgm:prSet presAssocID="{ACEB9FA8-0B2B-47AB-B760-AB7F594FF37A}" presName="level3hierChild" presStyleCnt="0"/>
      <dgm:spPr/>
    </dgm:pt>
    <dgm:pt modelId="{26864A91-1850-498D-941D-F7E2F1DE0218}" type="pres">
      <dgm:prSet presAssocID="{F0FA1039-8E44-40AD-952A-A97B71341F91}" presName="conn2-1" presStyleLbl="parChTrans1D3" presStyleIdx="6" presStyleCnt="14"/>
      <dgm:spPr/>
    </dgm:pt>
    <dgm:pt modelId="{B5959C8A-F5B7-4E89-8875-D83D2CDE9D2D}" type="pres">
      <dgm:prSet presAssocID="{F0FA1039-8E44-40AD-952A-A97B71341F91}" presName="connTx" presStyleLbl="parChTrans1D3" presStyleIdx="6" presStyleCnt="14"/>
      <dgm:spPr/>
    </dgm:pt>
    <dgm:pt modelId="{14022EC7-7CC4-483F-9930-15DACC196A3D}" type="pres">
      <dgm:prSet presAssocID="{786ADCDA-B372-40F5-969F-9AAFBA7A5856}" presName="root2" presStyleCnt="0"/>
      <dgm:spPr/>
    </dgm:pt>
    <dgm:pt modelId="{2B302A5B-47CE-4BA5-ABC9-8D57EE2D9AAD}" type="pres">
      <dgm:prSet presAssocID="{786ADCDA-B372-40F5-969F-9AAFBA7A5856}" presName="LevelTwoTextNode" presStyleLbl="node3" presStyleIdx="6" presStyleCnt="14">
        <dgm:presLayoutVars>
          <dgm:chPref val="3"/>
        </dgm:presLayoutVars>
      </dgm:prSet>
      <dgm:spPr/>
    </dgm:pt>
    <dgm:pt modelId="{F5D0279C-CE6C-4AEC-B08B-F30297828EE0}" type="pres">
      <dgm:prSet presAssocID="{786ADCDA-B372-40F5-969F-9AAFBA7A5856}" presName="level3hierChild" presStyleCnt="0"/>
      <dgm:spPr/>
    </dgm:pt>
    <dgm:pt modelId="{E2412434-CE0B-464C-8B0A-526BD1B47E63}" type="pres">
      <dgm:prSet presAssocID="{012A1836-E23C-466A-854A-162681CCECBE}" presName="conn2-1" presStyleLbl="parChTrans1D4" presStyleIdx="10" presStyleCnt="18"/>
      <dgm:spPr/>
    </dgm:pt>
    <dgm:pt modelId="{2C2E08BA-709A-433D-91A0-7C2CACB47674}" type="pres">
      <dgm:prSet presAssocID="{012A1836-E23C-466A-854A-162681CCECBE}" presName="connTx" presStyleLbl="parChTrans1D4" presStyleIdx="10" presStyleCnt="18"/>
      <dgm:spPr/>
    </dgm:pt>
    <dgm:pt modelId="{00B691B6-2068-4FAA-A766-4610BFC45B32}" type="pres">
      <dgm:prSet presAssocID="{DBBC2EB6-159E-49E9-9D2D-DC86A4BC19BE}" presName="root2" presStyleCnt="0"/>
      <dgm:spPr/>
    </dgm:pt>
    <dgm:pt modelId="{1E6A0537-107A-488F-A164-6E53D5A207DA}" type="pres">
      <dgm:prSet presAssocID="{DBBC2EB6-159E-49E9-9D2D-DC86A4BC19BE}" presName="LevelTwoTextNode" presStyleLbl="node4" presStyleIdx="10" presStyleCnt="18">
        <dgm:presLayoutVars>
          <dgm:chPref val="3"/>
        </dgm:presLayoutVars>
      </dgm:prSet>
      <dgm:spPr/>
    </dgm:pt>
    <dgm:pt modelId="{3F42A073-808F-4892-9557-3F7C01E9D9EB}" type="pres">
      <dgm:prSet presAssocID="{DBBC2EB6-159E-49E9-9D2D-DC86A4BC19BE}" presName="level3hierChild" presStyleCnt="0"/>
      <dgm:spPr/>
    </dgm:pt>
    <dgm:pt modelId="{CBE70C70-4F36-4708-82AC-489E48CF25DC}" type="pres">
      <dgm:prSet presAssocID="{5D381771-4719-4D98-ABF3-066670458DB6}" presName="conn2-1" presStyleLbl="parChTrans1D3" presStyleIdx="7" presStyleCnt="14"/>
      <dgm:spPr/>
    </dgm:pt>
    <dgm:pt modelId="{35229834-843E-437A-8F12-95AC9CEE49DD}" type="pres">
      <dgm:prSet presAssocID="{5D381771-4719-4D98-ABF3-066670458DB6}" presName="connTx" presStyleLbl="parChTrans1D3" presStyleIdx="7" presStyleCnt="14"/>
      <dgm:spPr/>
    </dgm:pt>
    <dgm:pt modelId="{27272B78-EF7C-40E3-84AB-133BC1296E70}" type="pres">
      <dgm:prSet presAssocID="{CC4DD09A-6267-4B39-8C9D-9E624FE72360}" presName="root2" presStyleCnt="0"/>
      <dgm:spPr/>
    </dgm:pt>
    <dgm:pt modelId="{BD2411E5-9A8F-4AA1-9DD9-C46EB2C65A26}" type="pres">
      <dgm:prSet presAssocID="{CC4DD09A-6267-4B39-8C9D-9E624FE72360}" presName="LevelTwoTextNode" presStyleLbl="node3" presStyleIdx="7" presStyleCnt="14">
        <dgm:presLayoutVars>
          <dgm:chPref val="3"/>
        </dgm:presLayoutVars>
      </dgm:prSet>
      <dgm:spPr/>
    </dgm:pt>
    <dgm:pt modelId="{25C539E6-B084-47B1-8F4C-59B015E5D54F}" type="pres">
      <dgm:prSet presAssocID="{CC4DD09A-6267-4B39-8C9D-9E624FE72360}" presName="level3hierChild" presStyleCnt="0"/>
      <dgm:spPr/>
    </dgm:pt>
    <dgm:pt modelId="{F63689D2-8871-4612-8530-D1EF7BE7F573}" type="pres">
      <dgm:prSet presAssocID="{B32BB939-0319-4369-932F-C85F69128F34}" presName="conn2-1" presStyleLbl="parChTrans1D4" presStyleIdx="11" presStyleCnt="18"/>
      <dgm:spPr/>
    </dgm:pt>
    <dgm:pt modelId="{02F5B674-81AF-495D-9D7F-CDBE0EF21FEC}" type="pres">
      <dgm:prSet presAssocID="{B32BB939-0319-4369-932F-C85F69128F34}" presName="connTx" presStyleLbl="parChTrans1D4" presStyleIdx="11" presStyleCnt="18"/>
      <dgm:spPr/>
    </dgm:pt>
    <dgm:pt modelId="{D8512B7D-7E3F-44E1-8E9A-D48A8EDAB1AB}" type="pres">
      <dgm:prSet presAssocID="{1ED076F1-4DD5-4E29-B5F9-EF002BD23C20}" presName="root2" presStyleCnt="0"/>
      <dgm:spPr/>
    </dgm:pt>
    <dgm:pt modelId="{82244070-0285-43C8-AACB-1B950227D3D2}" type="pres">
      <dgm:prSet presAssocID="{1ED076F1-4DD5-4E29-B5F9-EF002BD23C20}" presName="LevelTwoTextNode" presStyleLbl="node4" presStyleIdx="11" presStyleCnt="18">
        <dgm:presLayoutVars>
          <dgm:chPref val="3"/>
        </dgm:presLayoutVars>
      </dgm:prSet>
      <dgm:spPr/>
    </dgm:pt>
    <dgm:pt modelId="{A01ABFEB-9E46-41BF-8849-0A8818857CA8}" type="pres">
      <dgm:prSet presAssocID="{1ED076F1-4DD5-4E29-B5F9-EF002BD23C20}" presName="level3hierChild" presStyleCnt="0"/>
      <dgm:spPr/>
    </dgm:pt>
    <dgm:pt modelId="{6464777B-074A-41D0-9BC2-A74826909161}" type="pres">
      <dgm:prSet presAssocID="{2F20C840-193C-4614-9411-8C6B4AD9ABD5}" presName="conn2-1" presStyleLbl="parChTrans1D2" presStyleIdx="2" presStyleCnt="4"/>
      <dgm:spPr/>
    </dgm:pt>
    <dgm:pt modelId="{8AF7460A-E43F-4C87-87C8-22B95A0F9721}" type="pres">
      <dgm:prSet presAssocID="{2F20C840-193C-4614-9411-8C6B4AD9ABD5}" presName="connTx" presStyleLbl="parChTrans1D2" presStyleIdx="2" presStyleCnt="4"/>
      <dgm:spPr/>
    </dgm:pt>
    <dgm:pt modelId="{C19ED1F5-6A7E-49C2-B860-E2EA9ADAAAED}" type="pres">
      <dgm:prSet presAssocID="{544D3985-E00B-416F-A0C6-124E6CE9E6D4}" presName="root2" presStyleCnt="0"/>
      <dgm:spPr/>
    </dgm:pt>
    <dgm:pt modelId="{4869AA0C-F1C3-4F11-88F0-A7241B36933C}" type="pres">
      <dgm:prSet presAssocID="{544D3985-E00B-416F-A0C6-124E6CE9E6D4}" presName="LevelTwoTextNode" presStyleLbl="node2" presStyleIdx="2" presStyleCnt="4">
        <dgm:presLayoutVars>
          <dgm:chPref val="3"/>
        </dgm:presLayoutVars>
      </dgm:prSet>
      <dgm:spPr/>
    </dgm:pt>
    <dgm:pt modelId="{CF82A2CA-4150-49E8-9981-B62BE8757B02}" type="pres">
      <dgm:prSet presAssocID="{544D3985-E00B-416F-A0C6-124E6CE9E6D4}" presName="level3hierChild" presStyleCnt="0"/>
      <dgm:spPr/>
    </dgm:pt>
    <dgm:pt modelId="{87649837-28EC-46EB-8729-2FEDA2841FEB}" type="pres">
      <dgm:prSet presAssocID="{4793521C-7B5C-4253-B2CB-994D15196855}" presName="conn2-1" presStyleLbl="parChTrans1D3" presStyleIdx="8" presStyleCnt="14"/>
      <dgm:spPr/>
    </dgm:pt>
    <dgm:pt modelId="{D15BB352-4673-4326-8BCC-6349F419AB90}" type="pres">
      <dgm:prSet presAssocID="{4793521C-7B5C-4253-B2CB-994D15196855}" presName="connTx" presStyleLbl="parChTrans1D3" presStyleIdx="8" presStyleCnt="14"/>
      <dgm:spPr/>
    </dgm:pt>
    <dgm:pt modelId="{912E2E48-DEA9-47BC-87CC-C1EFFC9A5D4F}" type="pres">
      <dgm:prSet presAssocID="{CAF85D49-4E90-4DFA-90DE-922B7F71361E}" presName="root2" presStyleCnt="0"/>
      <dgm:spPr/>
    </dgm:pt>
    <dgm:pt modelId="{BB4C227E-C4ED-4B16-A7CE-28EF12C46912}" type="pres">
      <dgm:prSet presAssocID="{CAF85D49-4E90-4DFA-90DE-922B7F71361E}" presName="LevelTwoTextNode" presStyleLbl="node3" presStyleIdx="8" presStyleCnt="14">
        <dgm:presLayoutVars>
          <dgm:chPref val="3"/>
        </dgm:presLayoutVars>
      </dgm:prSet>
      <dgm:spPr/>
    </dgm:pt>
    <dgm:pt modelId="{7A7B9F6D-109B-47B1-876B-15DCCA979C13}" type="pres">
      <dgm:prSet presAssocID="{CAF85D49-4E90-4DFA-90DE-922B7F71361E}" presName="level3hierChild" presStyleCnt="0"/>
      <dgm:spPr/>
    </dgm:pt>
    <dgm:pt modelId="{CE2DC88C-BC68-4A00-80A5-E8525BCFE4BE}" type="pres">
      <dgm:prSet presAssocID="{9ACCEA06-24C8-49C9-9245-7B15409FEE07}" presName="conn2-1" presStyleLbl="parChTrans1D4" presStyleIdx="12" presStyleCnt="18"/>
      <dgm:spPr/>
    </dgm:pt>
    <dgm:pt modelId="{3BF786CF-C519-47B9-A447-002B64D14738}" type="pres">
      <dgm:prSet presAssocID="{9ACCEA06-24C8-49C9-9245-7B15409FEE07}" presName="connTx" presStyleLbl="parChTrans1D4" presStyleIdx="12" presStyleCnt="18"/>
      <dgm:spPr/>
    </dgm:pt>
    <dgm:pt modelId="{269C202F-C5DF-4DB5-9123-0CA628DA7722}" type="pres">
      <dgm:prSet presAssocID="{34C4F262-C649-46F3-96E1-6E572D80B039}" presName="root2" presStyleCnt="0"/>
      <dgm:spPr/>
    </dgm:pt>
    <dgm:pt modelId="{01C7BFCD-3E41-49F3-AED2-3C7566F8D39F}" type="pres">
      <dgm:prSet presAssocID="{34C4F262-C649-46F3-96E1-6E572D80B039}" presName="LevelTwoTextNode" presStyleLbl="node4" presStyleIdx="12" presStyleCnt="18">
        <dgm:presLayoutVars>
          <dgm:chPref val="3"/>
        </dgm:presLayoutVars>
      </dgm:prSet>
      <dgm:spPr/>
    </dgm:pt>
    <dgm:pt modelId="{56296F4F-B791-4B78-9CDF-AB004B4CDC8A}" type="pres">
      <dgm:prSet presAssocID="{34C4F262-C649-46F3-96E1-6E572D80B039}" presName="level3hierChild" presStyleCnt="0"/>
      <dgm:spPr/>
    </dgm:pt>
    <dgm:pt modelId="{4791EE53-3DAA-46A2-ADD3-37CB9929D91E}" type="pres">
      <dgm:prSet presAssocID="{B0921099-3F97-4D37-820F-DD1633B6EBF2}" presName="conn2-1" presStyleLbl="parChTrans1D3" presStyleIdx="9" presStyleCnt="14"/>
      <dgm:spPr/>
    </dgm:pt>
    <dgm:pt modelId="{655DF35A-A836-4E48-BEBF-15541FDF18ED}" type="pres">
      <dgm:prSet presAssocID="{B0921099-3F97-4D37-820F-DD1633B6EBF2}" presName="connTx" presStyleLbl="parChTrans1D3" presStyleIdx="9" presStyleCnt="14"/>
      <dgm:spPr/>
    </dgm:pt>
    <dgm:pt modelId="{DA7DAB2D-2B34-4136-B3C1-BCB0337E5025}" type="pres">
      <dgm:prSet presAssocID="{F1883552-CE76-4BF6-9825-6DB42210D94D}" presName="root2" presStyleCnt="0"/>
      <dgm:spPr/>
    </dgm:pt>
    <dgm:pt modelId="{D6676F6A-7136-4B64-AE85-140FE7E16ED7}" type="pres">
      <dgm:prSet presAssocID="{F1883552-CE76-4BF6-9825-6DB42210D94D}" presName="LevelTwoTextNode" presStyleLbl="node3" presStyleIdx="9" presStyleCnt="14">
        <dgm:presLayoutVars>
          <dgm:chPref val="3"/>
        </dgm:presLayoutVars>
      </dgm:prSet>
      <dgm:spPr/>
    </dgm:pt>
    <dgm:pt modelId="{D2B37319-046F-469B-8FDC-542E58BEF2BE}" type="pres">
      <dgm:prSet presAssocID="{F1883552-CE76-4BF6-9825-6DB42210D94D}" presName="level3hierChild" presStyleCnt="0"/>
      <dgm:spPr/>
    </dgm:pt>
    <dgm:pt modelId="{37D8A181-42C8-4DF6-86C9-14EB6BC9A782}" type="pres">
      <dgm:prSet presAssocID="{3B04BEC0-02A9-47D5-8E14-A46F6EBCD887}" presName="conn2-1" presStyleLbl="parChTrans1D4" presStyleIdx="13" presStyleCnt="18"/>
      <dgm:spPr/>
    </dgm:pt>
    <dgm:pt modelId="{074E8040-3C23-4B87-84D2-314E629E7FA7}" type="pres">
      <dgm:prSet presAssocID="{3B04BEC0-02A9-47D5-8E14-A46F6EBCD887}" presName="connTx" presStyleLbl="parChTrans1D4" presStyleIdx="13" presStyleCnt="18"/>
      <dgm:spPr/>
    </dgm:pt>
    <dgm:pt modelId="{3F7B8369-3334-48B1-A71A-727BC0E361EF}" type="pres">
      <dgm:prSet presAssocID="{50C6EB88-43CD-45D8-821C-0054F1979195}" presName="root2" presStyleCnt="0"/>
      <dgm:spPr/>
    </dgm:pt>
    <dgm:pt modelId="{B85F9194-33BB-4A5C-8742-DF8E3E244775}" type="pres">
      <dgm:prSet presAssocID="{50C6EB88-43CD-45D8-821C-0054F1979195}" presName="LevelTwoTextNode" presStyleLbl="node4" presStyleIdx="13" presStyleCnt="18">
        <dgm:presLayoutVars>
          <dgm:chPref val="3"/>
        </dgm:presLayoutVars>
      </dgm:prSet>
      <dgm:spPr/>
    </dgm:pt>
    <dgm:pt modelId="{6A22A80B-C63C-4126-A55E-73CB3C2F57ED}" type="pres">
      <dgm:prSet presAssocID="{50C6EB88-43CD-45D8-821C-0054F1979195}" presName="level3hierChild" presStyleCnt="0"/>
      <dgm:spPr/>
    </dgm:pt>
    <dgm:pt modelId="{18999365-538B-4CCD-8B55-E2B7B2BBDC71}" type="pres">
      <dgm:prSet presAssocID="{BF4E4681-712A-4334-9F04-579C09938D88}" presName="conn2-1" presStyleLbl="parChTrans1D2" presStyleIdx="3" presStyleCnt="4"/>
      <dgm:spPr/>
    </dgm:pt>
    <dgm:pt modelId="{70D0BCED-93D9-4BDD-AA6A-C3A12216D8AB}" type="pres">
      <dgm:prSet presAssocID="{BF4E4681-712A-4334-9F04-579C09938D88}" presName="connTx" presStyleLbl="parChTrans1D2" presStyleIdx="3" presStyleCnt="4"/>
      <dgm:spPr/>
    </dgm:pt>
    <dgm:pt modelId="{AAC7323E-CE61-448A-B803-E37F5454227F}" type="pres">
      <dgm:prSet presAssocID="{5172A1BD-942D-4195-A4BA-2454DA8157EE}" presName="root2" presStyleCnt="0"/>
      <dgm:spPr/>
    </dgm:pt>
    <dgm:pt modelId="{7575D491-533D-4566-861B-A3D207D48487}" type="pres">
      <dgm:prSet presAssocID="{5172A1BD-942D-4195-A4BA-2454DA8157EE}" presName="LevelTwoTextNode" presStyleLbl="node2" presStyleIdx="3" presStyleCnt="4">
        <dgm:presLayoutVars>
          <dgm:chPref val="3"/>
        </dgm:presLayoutVars>
      </dgm:prSet>
      <dgm:spPr/>
    </dgm:pt>
    <dgm:pt modelId="{3503E400-2C50-41ED-9E01-D3D4AC5F799D}" type="pres">
      <dgm:prSet presAssocID="{5172A1BD-942D-4195-A4BA-2454DA8157EE}" presName="level3hierChild" presStyleCnt="0"/>
      <dgm:spPr/>
    </dgm:pt>
    <dgm:pt modelId="{05C3AF21-5589-4966-A652-B927AAE30A32}" type="pres">
      <dgm:prSet presAssocID="{D21CF2E3-6F6F-484E-889C-BCB73F20053B}" presName="conn2-1" presStyleLbl="parChTrans1D3" presStyleIdx="10" presStyleCnt="14"/>
      <dgm:spPr/>
    </dgm:pt>
    <dgm:pt modelId="{C1009AFB-386F-4115-A8AE-5ACA1ED3C263}" type="pres">
      <dgm:prSet presAssocID="{D21CF2E3-6F6F-484E-889C-BCB73F20053B}" presName="connTx" presStyleLbl="parChTrans1D3" presStyleIdx="10" presStyleCnt="14"/>
      <dgm:spPr/>
    </dgm:pt>
    <dgm:pt modelId="{3112E72D-FD08-4F6E-B61D-75CEA1AA9AC7}" type="pres">
      <dgm:prSet presAssocID="{2499160D-58D3-4721-B81C-EC4D13D57A48}" presName="root2" presStyleCnt="0"/>
      <dgm:spPr/>
    </dgm:pt>
    <dgm:pt modelId="{AAB92B70-E563-46A5-894C-940BF47A2A33}" type="pres">
      <dgm:prSet presAssocID="{2499160D-58D3-4721-B81C-EC4D13D57A48}" presName="LevelTwoTextNode" presStyleLbl="node3" presStyleIdx="10" presStyleCnt="14">
        <dgm:presLayoutVars>
          <dgm:chPref val="3"/>
        </dgm:presLayoutVars>
      </dgm:prSet>
      <dgm:spPr/>
    </dgm:pt>
    <dgm:pt modelId="{3275D2F2-F76E-49EA-AF89-925B0F0A8C21}" type="pres">
      <dgm:prSet presAssocID="{2499160D-58D3-4721-B81C-EC4D13D57A48}" presName="level3hierChild" presStyleCnt="0"/>
      <dgm:spPr/>
    </dgm:pt>
    <dgm:pt modelId="{7B91EFAD-6880-4BC6-89E4-1C6F5CDD34C8}" type="pres">
      <dgm:prSet presAssocID="{30996DEE-C747-4CC9-8819-11BA4647FC60}" presName="conn2-1" presStyleLbl="parChTrans1D4" presStyleIdx="14" presStyleCnt="18"/>
      <dgm:spPr/>
    </dgm:pt>
    <dgm:pt modelId="{EED2EB2A-FDA4-4900-B736-786F64009AE6}" type="pres">
      <dgm:prSet presAssocID="{30996DEE-C747-4CC9-8819-11BA4647FC60}" presName="connTx" presStyleLbl="parChTrans1D4" presStyleIdx="14" presStyleCnt="18"/>
      <dgm:spPr/>
    </dgm:pt>
    <dgm:pt modelId="{F960B1E3-517A-4725-BA4B-C6EB4333400F}" type="pres">
      <dgm:prSet presAssocID="{6F0C50F9-0D4C-47B7-A744-BF55AE206B10}" presName="root2" presStyleCnt="0"/>
      <dgm:spPr/>
    </dgm:pt>
    <dgm:pt modelId="{479BDED8-8C77-40D3-96D1-8D3D2B0B2171}" type="pres">
      <dgm:prSet presAssocID="{6F0C50F9-0D4C-47B7-A744-BF55AE206B10}" presName="LevelTwoTextNode" presStyleLbl="node4" presStyleIdx="14" presStyleCnt="18">
        <dgm:presLayoutVars>
          <dgm:chPref val="3"/>
        </dgm:presLayoutVars>
      </dgm:prSet>
      <dgm:spPr/>
    </dgm:pt>
    <dgm:pt modelId="{B7AF9D46-7FD8-46B2-8F5F-D82323CD5B48}" type="pres">
      <dgm:prSet presAssocID="{6F0C50F9-0D4C-47B7-A744-BF55AE206B10}" presName="level3hierChild" presStyleCnt="0"/>
      <dgm:spPr/>
    </dgm:pt>
    <dgm:pt modelId="{63B8C88E-F49B-4EE5-82EE-4642E58F0FB5}" type="pres">
      <dgm:prSet presAssocID="{1D9B0BAE-4A24-4E60-BD30-97357C5E955E}" presName="conn2-1" presStyleLbl="parChTrans1D3" presStyleIdx="11" presStyleCnt="14"/>
      <dgm:spPr/>
    </dgm:pt>
    <dgm:pt modelId="{E2B72AF5-7E78-46DE-84FD-1CB7A499C3AF}" type="pres">
      <dgm:prSet presAssocID="{1D9B0BAE-4A24-4E60-BD30-97357C5E955E}" presName="connTx" presStyleLbl="parChTrans1D3" presStyleIdx="11" presStyleCnt="14"/>
      <dgm:spPr/>
    </dgm:pt>
    <dgm:pt modelId="{CC62A040-6D8A-4B85-9E70-8316067CC047}" type="pres">
      <dgm:prSet presAssocID="{FB4C04E2-EA4E-4D25-BC72-C707BA05A1F8}" presName="root2" presStyleCnt="0"/>
      <dgm:spPr/>
    </dgm:pt>
    <dgm:pt modelId="{B2AFF545-8956-47E9-A756-60AACF157A9C}" type="pres">
      <dgm:prSet presAssocID="{FB4C04E2-EA4E-4D25-BC72-C707BA05A1F8}" presName="LevelTwoTextNode" presStyleLbl="node3" presStyleIdx="11" presStyleCnt="14">
        <dgm:presLayoutVars>
          <dgm:chPref val="3"/>
        </dgm:presLayoutVars>
      </dgm:prSet>
      <dgm:spPr/>
    </dgm:pt>
    <dgm:pt modelId="{7C2662A4-CF6D-47CA-9A45-0E8AE5A8A965}" type="pres">
      <dgm:prSet presAssocID="{FB4C04E2-EA4E-4D25-BC72-C707BA05A1F8}" presName="level3hierChild" presStyleCnt="0"/>
      <dgm:spPr/>
    </dgm:pt>
    <dgm:pt modelId="{67036999-8C1F-4870-B3E5-B4642A9E028F}" type="pres">
      <dgm:prSet presAssocID="{A6A31DAE-F23C-40FD-BDAB-6ED15DC2F8D4}" presName="conn2-1" presStyleLbl="parChTrans1D4" presStyleIdx="15" presStyleCnt="18"/>
      <dgm:spPr/>
    </dgm:pt>
    <dgm:pt modelId="{46DFA775-96F5-4204-BA02-77302D2E68E1}" type="pres">
      <dgm:prSet presAssocID="{A6A31DAE-F23C-40FD-BDAB-6ED15DC2F8D4}" presName="connTx" presStyleLbl="parChTrans1D4" presStyleIdx="15" presStyleCnt="18"/>
      <dgm:spPr/>
    </dgm:pt>
    <dgm:pt modelId="{011F9E3B-56C4-48F1-9AA6-47C3D8E7FF6C}" type="pres">
      <dgm:prSet presAssocID="{0FCFA987-E920-4721-A8BF-6DB43F78BAE7}" presName="root2" presStyleCnt="0"/>
      <dgm:spPr/>
    </dgm:pt>
    <dgm:pt modelId="{AD71EA82-8DA8-4A73-9FF6-63136249FCEF}" type="pres">
      <dgm:prSet presAssocID="{0FCFA987-E920-4721-A8BF-6DB43F78BAE7}" presName="LevelTwoTextNode" presStyleLbl="node4" presStyleIdx="15" presStyleCnt="18">
        <dgm:presLayoutVars>
          <dgm:chPref val="3"/>
        </dgm:presLayoutVars>
      </dgm:prSet>
      <dgm:spPr/>
    </dgm:pt>
    <dgm:pt modelId="{7323EB4E-1A44-470C-BE64-408616FDD0FE}" type="pres">
      <dgm:prSet presAssocID="{0FCFA987-E920-4721-A8BF-6DB43F78BAE7}" presName="level3hierChild" presStyleCnt="0"/>
      <dgm:spPr/>
    </dgm:pt>
    <dgm:pt modelId="{CD75406D-AECE-4CD2-88E7-ECDF6C408EC8}" type="pres">
      <dgm:prSet presAssocID="{0EF1831A-8E06-4100-A6C3-C9E835CC4590}" presName="conn2-1" presStyleLbl="parChTrans1D3" presStyleIdx="12" presStyleCnt="14"/>
      <dgm:spPr/>
    </dgm:pt>
    <dgm:pt modelId="{63519C3B-75CC-4196-9274-946207C64BE6}" type="pres">
      <dgm:prSet presAssocID="{0EF1831A-8E06-4100-A6C3-C9E835CC4590}" presName="connTx" presStyleLbl="parChTrans1D3" presStyleIdx="12" presStyleCnt="14"/>
      <dgm:spPr/>
    </dgm:pt>
    <dgm:pt modelId="{50F02552-63D7-4789-8631-5360F789CF5D}" type="pres">
      <dgm:prSet presAssocID="{4C63232E-2880-4702-B4A3-10C8C51DABBB}" presName="root2" presStyleCnt="0"/>
      <dgm:spPr/>
    </dgm:pt>
    <dgm:pt modelId="{7B78AF96-8E51-4242-9486-C9AACB1D8234}" type="pres">
      <dgm:prSet presAssocID="{4C63232E-2880-4702-B4A3-10C8C51DABBB}" presName="LevelTwoTextNode" presStyleLbl="node3" presStyleIdx="12" presStyleCnt="14">
        <dgm:presLayoutVars>
          <dgm:chPref val="3"/>
        </dgm:presLayoutVars>
      </dgm:prSet>
      <dgm:spPr/>
    </dgm:pt>
    <dgm:pt modelId="{C334B787-092C-4BC8-B871-233974ABAFB6}" type="pres">
      <dgm:prSet presAssocID="{4C63232E-2880-4702-B4A3-10C8C51DABBB}" presName="level3hierChild" presStyleCnt="0"/>
      <dgm:spPr/>
    </dgm:pt>
    <dgm:pt modelId="{7C759C79-CA0C-43B0-912C-8A870D64523E}" type="pres">
      <dgm:prSet presAssocID="{E76F2B64-B7FE-44A6-A787-67725611E257}" presName="conn2-1" presStyleLbl="parChTrans1D4" presStyleIdx="16" presStyleCnt="18"/>
      <dgm:spPr/>
    </dgm:pt>
    <dgm:pt modelId="{C8E805B7-4271-43C8-951F-AFAC48AD9A77}" type="pres">
      <dgm:prSet presAssocID="{E76F2B64-B7FE-44A6-A787-67725611E257}" presName="connTx" presStyleLbl="parChTrans1D4" presStyleIdx="16" presStyleCnt="18"/>
      <dgm:spPr/>
    </dgm:pt>
    <dgm:pt modelId="{5339CEF4-EA23-48A7-86E2-46EA94619C48}" type="pres">
      <dgm:prSet presAssocID="{B5F703D4-1CF3-4898-9C18-B13556425392}" presName="root2" presStyleCnt="0"/>
      <dgm:spPr/>
    </dgm:pt>
    <dgm:pt modelId="{A1F1DB3C-76D6-42A0-AC4E-55DB1ECEF0C1}" type="pres">
      <dgm:prSet presAssocID="{B5F703D4-1CF3-4898-9C18-B13556425392}" presName="LevelTwoTextNode" presStyleLbl="node4" presStyleIdx="16" presStyleCnt="18">
        <dgm:presLayoutVars>
          <dgm:chPref val="3"/>
        </dgm:presLayoutVars>
      </dgm:prSet>
      <dgm:spPr/>
    </dgm:pt>
    <dgm:pt modelId="{BACE2CA8-076B-42FD-9B46-5BC4CADD3678}" type="pres">
      <dgm:prSet presAssocID="{B5F703D4-1CF3-4898-9C18-B13556425392}" presName="level3hierChild" presStyleCnt="0"/>
      <dgm:spPr/>
    </dgm:pt>
    <dgm:pt modelId="{B4E864E3-29A4-4B0C-8536-05B5388CCA93}" type="pres">
      <dgm:prSet presAssocID="{DE6416EB-0AA8-46D6-9E3D-37FEED0F931D}" presName="conn2-1" presStyleLbl="parChTrans1D3" presStyleIdx="13" presStyleCnt="14"/>
      <dgm:spPr/>
    </dgm:pt>
    <dgm:pt modelId="{A3C598E3-DB28-4FF6-BD39-BE27AD93A677}" type="pres">
      <dgm:prSet presAssocID="{DE6416EB-0AA8-46D6-9E3D-37FEED0F931D}" presName="connTx" presStyleLbl="parChTrans1D3" presStyleIdx="13" presStyleCnt="14"/>
      <dgm:spPr/>
    </dgm:pt>
    <dgm:pt modelId="{E01AC91A-2F78-45AE-99C0-2A141B6E4578}" type="pres">
      <dgm:prSet presAssocID="{A7D8D853-D69F-49E8-A059-9FEFFB6607DC}" presName="root2" presStyleCnt="0"/>
      <dgm:spPr/>
    </dgm:pt>
    <dgm:pt modelId="{5660A3BE-2348-4DBA-8BC7-0340E22A691A}" type="pres">
      <dgm:prSet presAssocID="{A7D8D853-D69F-49E8-A059-9FEFFB6607DC}" presName="LevelTwoTextNode" presStyleLbl="node3" presStyleIdx="13" presStyleCnt="14">
        <dgm:presLayoutVars>
          <dgm:chPref val="3"/>
        </dgm:presLayoutVars>
      </dgm:prSet>
      <dgm:spPr/>
    </dgm:pt>
    <dgm:pt modelId="{89F35111-1E80-4DD6-BE7A-45F837AA6B81}" type="pres">
      <dgm:prSet presAssocID="{A7D8D853-D69F-49E8-A059-9FEFFB6607DC}" presName="level3hierChild" presStyleCnt="0"/>
      <dgm:spPr/>
    </dgm:pt>
    <dgm:pt modelId="{FEFAD5B6-C0FB-4BF2-AE35-9CFA2B6E4AC3}" type="pres">
      <dgm:prSet presAssocID="{8ABF04C5-3B21-4D5E-B1B6-8B89F7BA4A28}" presName="conn2-1" presStyleLbl="parChTrans1D4" presStyleIdx="17" presStyleCnt="18"/>
      <dgm:spPr/>
    </dgm:pt>
    <dgm:pt modelId="{82D77FA4-C616-4227-B9CF-4104686A7564}" type="pres">
      <dgm:prSet presAssocID="{8ABF04C5-3B21-4D5E-B1B6-8B89F7BA4A28}" presName="connTx" presStyleLbl="parChTrans1D4" presStyleIdx="17" presStyleCnt="18"/>
      <dgm:spPr/>
    </dgm:pt>
    <dgm:pt modelId="{5589C823-A599-458A-B7CA-CFA0957A6A6D}" type="pres">
      <dgm:prSet presAssocID="{A970195B-316D-405C-AC28-F566E33A8922}" presName="root2" presStyleCnt="0"/>
      <dgm:spPr/>
    </dgm:pt>
    <dgm:pt modelId="{E7511C6F-02B4-445D-99E1-56994B4F6980}" type="pres">
      <dgm:prSet presAssocID="{A970195B-316D-405C-AC28-F566E33A8922}" presName="LevelTwoTextNode" presStyleLbl="node4" presStyleIdx="17" presStyleCnt="18">
        <dgm:presLayoutVars>
          <dgm:chPref val="3"/>
        </dgm:presLayoutVars>
      </dgm:prSet>
      <dgm:spPr/>
    </dgm:pt>
    <dgm:pt modelId="{352EA195-DB5F-4BBA-8AC1-0D297EC13C82}" type="pres">
      <dgm:prSet presAssocID="{A970195B-316D-405C-AC28-F566E33A8922}" presName="level3hierChild" presStyleCnt="0"/>
      <dgm:spPr/>
    </dgm:pt>
  </dgm:ptLst>
  <dgm:cxnLst>
    <dgm:cxn modelId="{25915300-B06D-48BE-85BA-C0AB1A5CC6C6}" type="presOf" srcId="{FC1BCA06-7672-491A-87E8-CB7A6FBBB8B8}" destId="{C5EEC93B-AB5E-48BF-B9B0-DA4F6D7174E9}" srcOrd="0" destOrd="0" presId="urn:microsoft.com/office/officeart/2008/layout/HorizontalMultiLevelHierarchy"/>
    <dgm:cxn modelId="{85CBC002-4EBC-43D7-B0EB-6414620690AE}" type="presOf" srcId="{6F0BBD87-31C8-4127-9CFA-AA39E6D3EA5B}" destId="{5F46826B-8C96-40FF-834B-E09A6416552B}" srcOrd="0" destOrd="0" presId="urn:microsoft.com/office/officeart/2008/layout/HorizontalMultiLevelHierarchy"/>
    <dgm:cxn modelId="{280B8003-5EA0-4D8F-B9F9-C70FFB96B63A}" type="presOf" srcId="{0FCFA987-E920-4721-A8BF-6DB43F78BAE7}" destId="{AD71EA82-8DA8-4A73-9FF6-63136249FCEF}" srcOrd="0" destOrd="0" presId="urn:microsoft.com/office/officeart/2008/layout/HorizontalMultiLevelHierarchy"/>
    <dgm:cxn modelId="{4510CC03-FE52-4F4D-AAE7-1C4181149495}" type="presOf" srcId="{5172A1BD-942D-4195-A4BA-2454DA8157EE}" destId="{7575D491-533D-4566-861B-A3D207D48487}" srcOrd="0" destOrd="0" presId="urn:microsoft.com/office/officeart/2008/layout/HorizontalMultiLevelHierarchy"/>
    <dgm:cxn modelId="{1C946104-962F-406A-8C91-4865E097606A}" type="presOf" srcId="{789BC3D2-D352-4846-9895-B2DC3C4B66E6}" destId="{0B1B22CA-5753-405E-9B38-836906993F96}" srcOrd="0" destOrd="0" presId="urn:microsoft.com/office/officeart/2008/layout/HorizontalMultiLevelHierarchy"/>
    <dgm:cxn modelId="{2840050A-4CD2-4CBA-B8D9-49A2FAB1FBB8}" type="presOf" srcId="{8BF291BA-EB55-4904-B489-9DD02CBD6F5C}" destId="{B0D12ECE-6CCB-4377-907B-8DD3818377B7}" srcOrd="1" destOrd="0" presId="urn:microsoft.com/office/officeart/2008/layout/HorizontalMultiLevelHierarchy"/>
    <dgm:cxn modelId="{C682070B-CE2B-4847-9EB6-9A6717F7A481}" type="presOf" srcId="{3309256C-52D6-43C2-9ECB-DA333F36172B}" destId="{D2E82C8E-0D3D-4C5F-8577-1F0D19ED84FB}" srcOrd="1" destOrd="0" presId="urn:microsoft.com/office/officeart/2008/layout/HorizontalMultiLevelHierarchy"/>
    <dgm:cxn modelId="{87CCE10E-86B0-49C7-B5D5-E5DFDDD08C18}" type="presOf" srcId="{F86EB26D-3843-4D7E-A618-ACB0C709A4DC}" destId="{31E28C0F-306B-4F30-9CD4-C0BF8E9200A1}" srcOrd="1" destOrd="0" presId="urn:microsoft.com/office/officeart/2008/layout/HorizontalMultiLevelHierarchy"/>
    <dgm:cxn modelId="{9D5ABD0F-8545-4782-9ECF-69E75C851B82}" type="presOf" srcId="{93FA2AAC-36E4-46AE-9DEE-FDDFC37D9C0C}" destId="{9FC064A2-9058-4421-8485-6B8D47D62DEF}" srcOrd="0" destOrd="0" presId="urn:microsoft.com/office/officeart/2008/layout/HorizontalMultiLevelHierarchy"/>
    <dgm:cxn modelId="{E0D8B413-8ED5-488C-8715-E74A5F0ECFD3}" type="presOf" srcId="{5D5772F8-604F-4532-9C63-8F74265B1E6B}" destId="{E3D7B82B-F1C6-40BF-AAD2-91A015B19AFB}" srcOrd="0" destOrd="0" presId="urn:microsoft.com/office/officeart/2008/layout/HorizontalMultiLevelHierarchy"/>
    <dgm:cxn modelId="{7DF7D11B-4C29-422E-807F-537B5DCA6235}" type="presOf" srcId="{A970195B-316D-405C-AC28-F566E33A8922}" destId="{E7511C6F-02B4-445D-99E1-56994B4F6980}" srcOrd="0" destOrd="0" presId="urn:microsoft.com/office/officeart/2008/layout/HorizontalMultiLevelHierarchy"/>
    <dgm:cxn modelId="{B335A71C-FC2F-4492-AE77-22CCD5069885}" srcId="{9810AD0D-7104-4A9D-96B6-5AF94407DCCC}" destId="{93FA2AAC-36E4-46AE-9DEE-FDDFC37D9C0C}" srcOrd="0" destOrd="0" parTransId="{5026B412-8D2C-415B-A0E0-8FAE37114B2E}" sibTransId="{AA5D58CA-1F6A-4F54-82F3-9D8DF2B51DC0}"/>
    <dgm:cxn modelId="{2DCC3420-92E1-498C-9607-5740DD4581F8}" srcId="{9810AD0D-7104-4A9D-96B6-5AF94407DCCC}" destId="{5172A1BD-942D-4195-A4BA-2454DA8157EE}" srcOrd="3" destOrd="0" parTransId="{BF4E4681-712A-4334-9F04-579C09938D88}" sibTransId="{4F841C5E-842F-4C4E-AA3C-A184832A15C0}"/>
    <dgm:cxn modelId="{5B822E22-11CC-419E-9B9E-A18B70FF107C}" type="presOf" srcId="{70773E57-65F4-4F0A-864E-E9F8BD071CF6}" destId="{E971E0AC-1E2B-4605-8445-01B5AFEB004A}" srcOrd="1" destOrd="0" presId="urn:microsoft.com/office/officeart/2008/layout/HorizontalMultiLevelHierarchy"/>
    <dgm:cxn modelId="{BF7B0B24-9A95-4628-8C72-359AD87ACA40}" srcId="{5172A1BD-942D-4195-A4BA-2454DA8157EE}" destId="{4C63232E-2880-4702-B4A3-10C8C51DABBB}" srcOrd="2" destOrd="0" parTransId="{0EF1831A-8E06-4100-A6C3-C9E835CC4590}" sibTransId="{FF8DC605-02D8-4C2D-82DE-965FBD7B6A62}"/>
    <dgm:cxn modelId="{616D5024-1A9F-4F76-A4A2-CA0A135BED55}" type="presOf" srcId="{91B91C11-49D2-4BB2-BDCA-2FEF52957340}" destId="{C6267DE7-317C-42C3-8DEC-3A615D2BDE85}" srcOrd="0" destOrd="0" presId="urn:microsoft.com/office/officeart/2008/layout/HorizontalMultiLevelHierarchy"/>
    <dgm:cxn modelId="{A2C0A824-DAD4-421C-B058-692D1CACF41A}" srcId="{CC4DD09A-6267-4B39-8C9D-9E624FE72360}" destId="{1ED076F1-4DD5-4E29-B5F9-EF002BD23C20}" srcOrd="0" destOrd="0" parTransId="{B32BB939-0319-4369-932F-C85F69128F34}" sibTransId="{81F9A4F6-93A9-4135-A4DF-FA44B51BF9FF}"/>
    <dgm:cxn modelId="{0D85CE27-3DCF-465F-9810-606D4A691A6E}" type="presOf" srcId="{7E110227-D34C-4255-8F4C-1A40A69BB9EA}" destId="{E0FE4346-63B1-4319-A160-673978E23F0A}" srcOrd="1" destOrd="0" presId="urn:microsoft.com/office/officeart/2008/layout/HorizontalMultiLevelHierarchy"/>
    <dgm:cxn modelId="{3B95052A-B0E0-49BF-ACC7-79CC7C7530A0}" type="presOf" srcId="{87237552-83FF-4655-A575-6ECF246D4690}" destId="{C7F5F1E1-6B63-4EC0-AEA6-0B8A49E4FA58}" srcOrd="0" destOrd="0" presId="urn:microsoft.com/office/officeart/2008/layout/HorizontalMultiLevelHierarchy"/>
    <dgm:cxn modelId="{819C052A-8850-441D-873A-00A2C138012D}" srcId="{87237552-83FF-4655-A575-6ECF246D4690}" destId="{6F0BBD87-31C8-4127-9CFA-AA39E6D3EA5B}" srcOrd="0" destOrd="0" parTransId="{E5AB32BF-ACDE-4BB3-AA87-2C51FB075947}" sibTransId="{C9989B51-C2EA-4A9F-A426-3E7FDC8AA380}"/>
    <dgm:cxn modelId="{DA1D9C2A-C6B9-4D3B-9084-86356BBB763D}" type="presOf" srcId="{97539E2A-FB80-4F9E-B408-876818FF67B3}" destId="{0B15E939-29F5-4045-BF22-7F23B17D4A73}" srcOrd="0" destOrd="0" presId="urn:microsoft.com/office/officeart/2008/layout/HorizontalMultiLevelHierarchy"/>
    <dgm:cxn modelId="{2198BD2B-BEF2-4A48-8C4E-FE510B4F6D7F}" srcId="{B8278988-0572-4FFC-85AA-9DBEC5255043}" destId="{47953A44-DDBE-4C50-AB6F-9A5016A6E8B0}" srcOrd="0" destOrd="0" parTransId="{F86EB26D-3843-4D7E-A618-ACB0C709A4DC}" sibTransId="{21246A40-2203-4635-95DE-4364B5DE8057}"/>
    <dgm:cxn modelId="{32C9E02D-1744-49F7-81FB-A75995895829}" srcId="{9ACE6608-4FDA-446E-BEA9-DF1303E320AC}" destId="{8C8C7091-34C5-4F40-8A26-4012CBB15C8D}" srcOrd="1" destOrd="0" parTransId="{A5CA1064-AFB1-4E42-87A5-3AE7F8CD6151}" sibTransId="{22BF4863-9661-420A-9CC0-742060119B9E}"/>
    <dgm:cxn modelId="{9BB5D130-A8A6-4C96-B0D4-4AD77C4B5F1B}" type="presOf" srcId="{8ABF04C5-3B21-4D5E-B1B6-8B89F7BA4A28}" destId="{FEFAD5B6-C0FB-4BF2-AE35-9CFA2B6E4AC3}" srcOrd="0" destOrd="0" presId="urn:microsoft.com/office/officeart/2008/layout/HorizontalMultiLevelHierarchy"/>
    <dgm:cxn modelId="{FB5DEE32-E295-4DB3-81ED-1BEF4EFFF1A7}" type="presOf" srcId="{E120A3F0-9365-42BE-BC29-B63C9DF74A70}" destId="{17787C5C-120D-4F01-B944-0E47A80F5CC3}" srcOrd="0" destOrd="0" presId="urn:microsoft.com/office/officeart/2008/layout/HorizontalMultiLevelHierarchy"/>
    <dgm:cxn modelId="{FAFA6F34-E19D-4925-8CF8-3E859BE2088A}" type="presOf" srcId="{B32BB939-0319-4369-932F-C85F69128F34}" destId="{F63689D2-8871-4612-8530-D1EF7BE7F573}" srcOrd="0" destOrd="0" presId="urn:microsoft.com/office/officeart/2008/layout/HorizontalMultiLevelHierarchy"/>
    <dgm:cxn modelId="{DAD93635-1DBC-4134-B3C7-C62D694A6C5D}" type="presOf" srcId="{FB4C04E2-EA4E-4D25-BC72-C707BA05A1F8}" destId="{B2AFF545-8956-47E9-A756-60AACF157A9C}" srcOrd="0" destOrd="0" presId="urn:microsoft.com/office/officeart/2008/layout/HorizontalMultiLevelHierarchy"/>
    <dgm:cxn modelId="{1B6F4635-F18C-46EC-BA6E-704F53333432}" srcId="{5172A1BD-942D-4195-A4BA-2454DA8157EE}" destId="{A7D8D853-D69F-49E8-A059-9FEFFB6607DC}" srcOrd="3" destOrd="0" parTransId="{DE6416EB-0AA8-46D6-9E3D-37FEED0F931D}" sibTransId="{E75AF34A-6ACD-4F46-AAD8-5742C9432E24}"/>
    <dgm:cxn modelId="{A0788137-73C4-41B6-B5F8-EDDEE40AADA8}" type="presOf" srcId="{8BF291BA-EB55-4904-B489-9DD02CBD6F5C}" destId="{6A012CE1-7A89-46B1-8C44-1719E3C38FC2}" srcOrd="0" destOrd="0" presId="urn:microsoft.com/office/officeart/2008/layout/HorizontalMultiLevelHierarchy"/>
    <dgm:cxn modelId="{45672139-D730-4BAD-AD7A-DF40707B7C5C}" srcId="{5172A1BD-942D-4195-A4BA-2454DA8157EE}" destId="{FB4C04E2-EA4E-4D25-BC72-C707BA05A1F8}" srcOrd="1" destOrd="0" parTransId="{1D9B0BAE-4A24-4E60-BD30-97357C5E955E}" sibTransId="{1A5A6D11-EC23-4FE4-A71D-568C1304673C}"/>
    <dgm:cxn modelId="{5AA15339-9ACB-48C1-A5B4-59819FA956E5}" type="presOf" srcId="{A5CA1064-AFB1-4E42-87A5-3AE7F8CD6151}" destId="{B19DCC78-7F06-4D48-A704-5E2378183230}" srcOrd="1" destOrd="0" presId="urn:microsoft.com/office/officeart/2008/layout/HorizontalMultiLevelHierarchy"/>
    <dgm:cxn modelId="{2F4D003E-31A1-4A39-A16B-F7DCC30266CA}" srcId="{93FA2AAC-36E4-46AE-9DEE-FDDFC37D9C0C}" destId="{9ACE6608-4FDA-446E-BEA9-DF1303E320AC}" srcOrd="0" destOrd="0" parTransId="{7E110227-D34C-4255-8F4C-1A40A69BB9EA}" sibTransId="{F711F67F-9625-4652-8580-1A1186C4E22D}"/>
    <dgm:cxn modelId="{4E2C273E-63F0-4F5D-941B-4C1A6B0AEEC7}" type="presOf" srcId="{543EB517-4C58-4EAA-845C-200D987947FD}" destId="{59E67E45-BDE1-40E6-99B5-4EB17E45991E}" srcOrd="0" destOrd="0" presId="urn:microsoft.com/office/officeart/2008/layout/HorizontalMultiLevelHierarchy"/>
    <dgm:cxn modelId="{5F467D3E-4154-4C82-850A-2A15E34DAD12}" type="presOf" srcId="{8C8C7091-34C5-4F40-8A26-4012CBB15C8D}" destId="{47D55A7B-BAC4-4CF9-A1BB-B7F64B52B6CD}" srcOrd="0" destOrd="0" presId="urn:microsoft.com/office/officeart/2008/layout/HorizontalMultiLevelHierarchy"/>
    <dgm:cxn modelId="{C1EEAB3F-DC11-4D85-BCD7-54B2152B4253}" srcId="{47953A44-DDBE-4C50-AB6F-9A5016A6E8B0}" destId="{A311F6EF-54E6-4679-AD32-581E7F4457C5}" srcOrd="0" destOrd="0" parTransId="{CC6998CC-EF94-4007-A2FC-55D9F49F1312}" sibTransId="{D7329D95-C383-4B77-B61A-FAB888405F52}"/>
    <dgm:cxn modelId="{952EB55B-316B-4F77-A38C-D3236C652915}" type="presOf" srcId="{5026B412-8D2C-415B-A0E0-8FAE37114B2E}" destId="{DBC03E83-4496-414A-84EA-AA33DDD9AF35}" srcOrd="0" destOrd="0" presId="urn:microsoft.com/office/officeart/2008/layout/HorizontalMultiLevelHierarchy"/>
    <dgm:cxn modelId="{AB387C5C-EDAA-4B69-823D-AE13D882180C}" type="presOf" srcId="{BF4E4681-712A-4334-9F04-579C09938D88}" destId="{70D0BCED-93D9-4BDD-AA6A-C3A12216D8AB}" srcOrd="1" destOrd="0" presId="urn:microsoft.com/office/officeart/2008/layout/HorizontalMultiLevelHierarchy"/>
    <dgm:cxn modelId="{8DA1865D-E163-4EA3-86DD-928639276712}" type="presOf" srcId="{6F69CB28-A4AD-468B-9F4E-79976CC49A12}" destId="{7554A152-ED87-4ABF-96A1-F3E26F9DE767}" srcOrd="0" destOrd="0" presId="urn:microsoft.com/office/officeart/2008/layout/HorizontalMultiLevelHierarchy"/>
    <dgm:cxn modelId="{15BE925D-B010-4273-8A11-D8457E75A5CD}" type="presOf" srcId="{E76F2B64-B7FE-44A6-A787-67725611E257}" destId="{C8E805B7-4271-43C8-951F-AFAC48AD9A77}" srcOrd="1" destOrd="0" presId="urn:microsoft.com/office/officeart/2008/layout/HorizontalMultiLevelHierarchy"/>
    <dgm:cxn modelId="{E109835F-AD93-40E6-87FF-930EE2FF53C5}" type="presOf" srcId="{2F20C840-193C-4614-9411-8C6B4AD9ABD5}" destId="{6464777B-074A-41D0-9BC2-A74826909161}" srcOrd="0" destOrd="0" presId="urn:microsoft.com/office/officeart/2008/layout/HorizontalMultiLevelHierarchy"/>
    <dgm:cxn modelId="{67B13742-56A6-440D-90C7-1963423D7DB1}" srcId="{BDD4A8C9-D29D-4C0C-BC01-5A429BA10453}" destId="{FC1BCA06-7672-491A-87E8-CB7A6FBBB8B8}" srcOrd="1" destOrd="0" parTransId="{8BF291BA-EB55-4904-B489-9DD02CBD6F5C}" sibTransId="{1FB51C62-C45C-41F0-A999-22AB38C9AA8B}"/>
    <dgm:cxn modelId="{D8368544-1DE0-4A35-A0D7-63B43A006BA9}" type="presOf" srcId="{9ACCEA06-24C8-49C9-9245-7B15409FEE07}" destId="{CE2DC88C-BC68-4A00-80A5-E8525BCFE4BE}" srcOrd="0" destOrd="0" presId="urn:microsoft.com/office/officeart/2008/layout/HorizontalMultiLevelHierarchy"/>
    <dgm:cxn modelId="{2618EB64-3272-4DEE-A449-CA4CE5AFD685}" type="presOf" srcId="{9ACE6608-4FDA-446E-BEA9-DF1303E320AC}" destId="{38DB455F-EB07-43A7-8615-F2506AF8F87E}" srcOrd="0" destOrd="0" presId="urn:microsoft.com/office/officeart/2008/layout/HorizontalMultiLevelHierarchy"/>
    <dgm:cxn modelId="{E8C42065-79A3-48A8-995E-A5DC4401875C}" type="presOf" srcId="{36D24295-B7BC-4B76-B373-99670997976A}" destId="{B3DDE84B-A201-4816-B4A9-2C9DDAFADE2C}" srcOrd="0" destOrd="0" presId="urn:microsoft.com/office/officeart/2008/layout/HorizontalMultiLevelHierarchy"/>
    <dgm:cxn modelId="{A6C36245-98AE-4377-A532-647B2EC76C78}" type="presOf" srcId="{36D24295-B7BC-4B76-B373-99670997976A}" destId="{A6DADD5B-34DD-482B-B17E-F090B5646CD7}" srcOrd="1" destOrd="0" presId="urn:microsoft.com/office/officeart/2008/layout/HorizontalMultiLevelHierarchy"/>
    <dgm:cxn modelId="{3110B245-7FD2-4EF1-9387-4947C0B64565}" type="presOf" srcId="{3B04BEC0-02A9-47D5-8E14-A46F6EBCD887}" destId="{37D8A181-42C8-4DF6-86C9-14EB6BC9A782}" srcOrd="0" destOrd="0" presId="urn:microsoft.com/office/officeart/2008/layout/HorizontalMultiLevelHierarchy"/>
    <dgm:cxn modelId="{F2AADE45-91F0-48F8-9FC7-219066B97A1D}" type="presOf" srcId="{DBBC2EB6-159E-49E9-9D2D-DC86A4BC19BE}" destId="{1E6A0537-107A-488F-A164-6E53D5A207DA}" srcOrd="0" destOrd="0" presId="urn:microsoft.com/office/officeart/2008/layout/HorizontalMultiLevelHierarchy"/>
    <dgm:cxn modelId="{6E930046-983D-4197-80A7-D846D3DA550E}" type="presOf" srcId="{543EB517-4C58-4EAA-845C-200D987947FD}" destId="{B4F96AC1-CDE3-4F21-8611-95C260FEA692}" srcOrd="1" destOrd="0" presId="urn:microsoft.com/office/officeart/2008/layout/HorizontalMultiLevelHierarchy"/>
    <dgm:cxn modelId="{9E02DE67-65D5-4937-A22D-3CC1E0D044D4}" srcId="{5D5772F8-604F-4532-9C63-8F74265B1E6B}" destId="{9810AD0D-7104-4A9D-96B6-5AF94407DCCC}" srcOrd="0" destOrd="0" parTransId="{50AAF196-719D-4DCE-A99C-CB598DADA523}" sibTransId="{97D5E684-C1CF-4E44-A250-3A11FB3E00EB}"/>
    <dgm:cxn modelId="{0EEF1068-E0BB-421A-8FE9-985D3DB5EFA9}" type="presOf" srcId="{0EF1831A-8E06-4100-A6C3-C9E835CC4590}" destId="{CD75406D-AECE-4CD2-88E7-ECDF6C408EC8}" srcOrd="0" destOrd="0" presId="urn:microsoft.com/office/officeart/2008/layout/HorizontalMultiLevelHierarchy"/>
    <dgm:cxn modelId="{5CC9C668-EB90-40AA-B335-7246423180E3}" srcId="{BDD4A8C9-D29D-4C0C-BC01-5A429BA10453}" destId="{DBE5FD2E-AF66-42AB-B4D0-82B9F68060E6}" srcOrd="2" destOrd="0" parTransId="{8A7A24C7-6745-48C8-AA84-8EB826CC0045}" sibTransId="{0C9E7710-43B6-459B-B78B-A71FC8CF59A9}"/>
    <dgm:cxn modelId="{601ACF69-F264-4BDA-85D0-AADF96EA1F26}" type="presOf" srcId="{0EF1831A-8E06-4100-A6C3-C9E835CC4590}" destId="{63519C3B-75CC-4196-9274-946207C64BE6}" srcOrd="1" destOrd="0" presId="urn:microsoft.com/office/officeart/2008/layout/HorizontalMultiLevelHierarchy"/>
    <dgm:cxn modelId="{6B25F569-EFEA-4BBB-AE8C-98A00BC00052}" type="presOf" srcId="{BDD4A8C9-D29D-4C0C-BC01-5A429BA10453}" destId="{9A69456E-4B68-4FFA-8D67-CC80E98015C3}" srcOrd="0" destOrd="0" presId="urn:microsoft.com/office/officeart/2008/layout/HorizontalMultiLevelHierarchy"/>
    <dgm:cxn modelId="{D6ACD26A-A488-4A44-B8A1-0AC0AC76F6C7}" type="presOf" srcId="{50C6EB88-43CD-45D8-821C-0054F1979195}" destId="{B85F9194-33BB-4A5C-8742-DF8E3E244775}" srcOrd="0" destOrd="0" presId="urn:microsoft.com/office/officeart/2008/layout/HorizontalMultiLevelHierarchy"/>
    <dgm:cxn modelId="{2411484B-2C5A-4C54-8569-AA4D070B0B82}" type="presOf" srcId="{D38F922B-0929-4F01-AA45-1096EA94CEC4}" destId="{CE896AE0-EF3C-4AE0-9445-6A28BF67860B}" srcOrd="1" destOrd="0" presId="urn:microsoft.com/office/officeart/2008/layout/HorizontalMultiLevelHierarchy"/>
    <dgm:cxn modelId="{B430636C-44AF-4BB5-8875-0A156D17BA36}" srcId="{8E2B9654-18B3-4747-B1A1-1398863383FA}" destId="{E120A3F0-9365-42BE-BC29-B63C9DF74A70}" srcOrd="0" destOrd="0" parTransId="{0F4FFF6A-CDC5-4B66-BA1D-7C449B53A9FB}" sibTransId="{88F6D39D-73BE-4BCF-9E67-D070E2DB39CA}"/>
    <dgm:cxn modelId="{CE38BC4C-D32F-4B03-AA9A-897F2C62AF3E}" type="presOf" srcId="{4C63232E-2880-4702-B4A3-10C8C51DABBB}" destId="{7B78AF96-8E51-4242-9486-C9AACB1D8234}" srcOrd="0" destOrd="0" presId="urn:microsoft.com/office/officeart/2008/layout/HorizontalMultiLevelHierarchy"/>
    <dgm:cxn modelId="{BFBFD36C-20E4-47CA-B361-081FFF5D4199}" type="presOf" srcId="{E5AB32BF-ACDE-4BB3-AA87-2C51FB075947}" destId="{CC7B3150-545F-438A-A8A3-7DF1A35BB8AB}" srcOrd="0" destOrd="0" presId="urn:microsoft.com/office/officeart/2008/layout/HorizontalMultiLevelHierarchy"/>
    <dgm:cxn modelId="{EDD1ED4C-B4B4-4368-8E0F-C560E2F1584F}" type="presOf" srcId="{E67243DC-8457-4DE8-81CC-9BE513D9931D}" destId="{AFB6D5A9-76CF-43ED-A75A-F0ADEE3758A0}" srcOrd="0" destOrd="0" presId="urn:microsoft.com/office/officeart/2008/layout/HorizontalMultiLevelHierarchy"/>
    <dgm:cxn modelId="{D8ABFF4E-4712-419B-AACC-C6AE32F3FBFE}" srcId="{786ADCDA-B372-40F5-969F-9AAFBA7A5856}" destId="{DBBC2EB6-159E-49E9-9D2D-DC86A4BC19BE}" srcOrd="0" destOrd="0" parTransId="{012A1836-E23C-466A-854A-162681CCECBE}" sibTransId="{BF4EC713-772E-4F4A-860F-4EB238594F2E}"/>
    <dgm:cxn modelId="{D8698F70-C320-4E0F-8BE5-476FA5F9F9B4}" type="presOf" srcId="{012A1836-E23C-466A-854A-162681CCECBE}" destId="{E2412434-CE0B-464C-8B0A-526BD1B47E63}" srcOrd="0" destOrd="0" presId="urn:microsoft.com/office/officeart/2008/layout/HorizontalMultiLevelHierarchy"/>
    <dgm:cxn modelId="{002F5C51-3AA5-48BC-B767-BF6EA2FB4EF6}" srcId="{B8278988-0572-4FFC-85AA-9DBEC5255043}" destId="{87237552-83FF-4655-A575-6ECF246D4690}" srcOrd="1" destOrd="0" parTransId="{6B1413B1-F1BE-431F-8613-3A19E14744F1}" sibTransId="{746CE6BB-2F3E-418F-9619-1B34212CEEF8}"/>
    <dgm:cxn modelId="{E148A272-45F7-4E69-BD4D-EA23BACFF3B4}" type="presOf" srcId="{F1883552-CE76-4BF6-9825-6DB42210D94D}" destId="{D6676F6A-7136-4B64-AE85-140FE7E16ED7}" srcOrd="0" destOrd="0" presId="urn:microsoft.com/office/officeart/2008/layout/HorizontalMultiLevelHierarchy"/>
    <dgm:cxn modelId="{AF034953-51FF-41F5-994C-1EA3D7012601}" type="presOf" srcId="{DE6416EB-0AA8-46D6-9E3D-37FEED0F931D}" destId="{A3C598E3-DB28-4FF6-BD39-BE27AD93A677}" srcOrd="1" destOrd="0" presId="urn:microsoft.com/office/officeart/2008/layout/HorizontalMultiLevelHierarchy"/>
    <dgm:cxn modelId="{F51B9E53-6546-4B71-B2CB-F10C4BC96258}" type="presOf" srcId="{5D381771-4719-4D98-ABF3-066670458DB6}" destId="{35229834-843E-437A-8F12-95AC9CEE49DD}" srcOrd="1" destOrd="0" presId="urn:microsoft.com/office/officeart/2008/layout/HorizontalMultiLevelHierarchy"/>
    <dgm:cxn modelId="{1F039F73-26C1-4AAC-A9EF-D813E742983C}" type="presOf" srcId="{B32BB939-0319-4369-932F-C85F69128F34}" destId="{02F5B674-81AF-495D-9D7F-CDBE0EF21FEC}" srcOrd="1" destOrd="0" presId="urn:microsoft.com/office/officeart/2008/layout/HorizontalMultiLevelHierarchy"/>
    <dgm:cxn modelId="{05E6F073-9453-427D-8E76-8513DCFBC307}" type="presOf" srcId="{0F4FFF6A-CDC5-4B66-BA1D-7C449B53A9FB}" destId="{7D2E09EA-42D6-4D05-875D-75B480B7631D}" srcOrd="1" destOrd="0" presId="urn:microsoft.com/office/officeart/2008/layout/HorizontalMultiLevelHierarchy"/>
    <dgm:cxn modelId="{D5779074-900D-4F43-879E-5CF2B45B729F}" type="presOf" srcId="{2499160D-58D3-4721-B81C-EC4D13D57A48}" destId="{AAB92B70-E563-46A5-894C-940BF47A2A33}" srcOrd="0" destOrd="0" presId="urn:microsoft.com/office/officeart/2008/layout/HorizontalMultiLevelHierarchy"/>
    <dgm:cxn modelId="{096BEA74-A2AF-4ABF-A467-00B59D64B022}" srcId="{544D3985-E00B-416F-A0C6-124E6CE9E6D4}" destId="{CAF85D49-4E90-4DFA-90DE-922B7F71361E}" srcOrd="0" destOrd="0" parTransId="{4793521C-7B5C-4253-B2CB-994D15196855}" sibTransId="{A020437E-5580-43E6-B94B-1EEDB842FE73}"/>
    <dgm:cxn modelId="{75A85956-C4CC-4EFB-903E-40339164414D}" type="presOf" srcId="{CAF85D49-4E90-4DFA-90DE-922B7F71361E}" destId="{BB4C227E-C4ED-4B16-A7CE-28EF12C46912}" srcOrd="0" destOrd="0" presId="urn:microsoft.com/office/officeart/2008/layout/HorizontalMultiLevelHierarchy"/>
    <dgm:cxn modelId="{9291065A-4451-49F8-93AA-0B4F106361DC}" type="presOf" srcId="{A311F6EF-54E6-4679-AD32-581E7F4457C5}" destId="{C9064213-69EE-4A5A-A776-45D9825CC9E8}" srcOrd="0" destOrd="0" presId="urn:microsoft.com/office/officeart/2008/layout/HorizontalMultiLevelHierarchy"/>
    <dgm:cxn modelId="{6BB4135A-87B7-4162-ABF1-2225A3EB2F65}" type="presOf" srcId="{B0921099-3F97-4D37-820F-DD1633B6EBF2}" destId="{4791EE53-3DAA-46A2-ADD3-37CB9929D91E}" srcOrd="0" destOrd="0" presId="urn:microsoft.com/office/officeart/2008/layout/HorizontalMultiLevelHierarchy"/>
    <dgm:cxn modelId="{31405E7B-9632-43FE-A786-BE3553E582E9}" srcId="{4C63232E-2880-4702-B4A3-10C8C51DABBB}" destId="{B5F703D4-1CF3-4898-9C18-B13556425392}" srcOrd="0" destOrd="0" parTransId="{E76F2B64-B7FE-44A6-A787-67725611E257}" sibTransId="{6B8FE1AD-75FE-4720-84F6-31B61ADC74C1}"/>
    <dgm:cxn modelId="{294E517B-08AB-4C44-A46B-A8848CAD7B19}" srcId="{93FA2AAC-36E4-46AE-9DEE-FDDFC37D9C0C}" destId="{BDD4A8C9-D29D-4C0C-BC01-5A429BA10453}" srcOrd="2" destOrd="0" parTransId="{3309256C-52D6-43C2-9ECB-DA333F36172B}" sibTransId="{CAF58484-0F3D-4C06-A731-DCD77CE37B13}"/>
    <dgm:cxn modelId="{D48D5C7C-D411-499E-A55E-3123FDABD1DF}" type="presOf" srcId="{B8278988-0572-4FFC-85AA-9DBEC5255043}" destId="{716C8325-D737-4ACD-84B8-6219E84CE684}" srcOrd="0" destOrd="0" presId="urn:microsoft.com/office/officeart/2008/layout/HorizontalMultiLevelHierarchy"/>
    <dgm:cxn modelId="{B6DE0180-1200-4BE3-AC56-428AB557AD0F}" type="presOf" srcId="{A7D8D853-D69F-49E8-A059-9FEFFB6607DC}" destId="{5660A3BE-2348-4DBA-8BC7-0340E22A691A}" srcOrd="0" destOrd="0" presId="urn:microsoft.com/office/officeart/2008/layout/HorizontalMultiLevelHierarchy"/>
    <dgm:cxn modelId="{89BCF682-5BF2-4129-A5B6-142BB8226F7C}" type="presOf" srcId="{8A7A24C7-6745-48C8-AA84-8EB826CC0045}" destId="{21C1111F-25ED-409C-86E9-62795BED47D7}" srcOrd="1" destOrd="0" presId="urn:microsoft.com/office/officeart/2008/layout/HorizontalMultiLevelHierarchy"/>
    <dgm:cxn modelId="{24814383-1771-44BD-873D-72AED699ED4F}" type="presOf" srcId="{5026B412-8D2C-415B-A0E0-8FAE37114B2E}" destId="{D333BC22-DF93-4A86-B7C9-BDEDD0A8782A}" srcOrd="1" destOrd="0" presId="urn:microsoft.com/office/officeart/2008/layout/HorizontalMultiLevelHierarchy"/>
    <dgm:cxn modelId="{CA711784-C98D-4BA9-9D5C-8A7C1480F14B}" type="presOf" srcId="{BF4E4681-712A-4334-9F04-579C09938D88}" destId="{18999365-538B-4CCD-8B55-E2B7B2BBDC71}" srcOrd="0" destOrd="0" presId="urn:microsoft.com/office/officeart/2008/layout/HorizontalMultiLevelHierarchy"/>
    <dgm:cxn modelId="{A3A63A87-A482-4337-8501-7D29EE55788B}" srcId="{CAF85D49-4E90-4DFA-90DE-922B7F71361E}" destId="{34C4F262-C649-46F3-96E1-6E572D80B039}" srcOrd="0" destOrd="0" parTransId="{9ACCEA06-24C8-49C9-9245-7B15409FEE07}" sibTransId="{E7CAE569-1AE9-4C98-8B5C-93A334458CE6}"/>
    <dgm:cxn modelId="{4C9DB887-0225-43BA-AE61-E180B979C877}" srcId="{E67243DC-8457-4DE8-81CC-9BE513D9931D}" destId="{ACEB9FA8-0B2B-47AB-B760-AB7F594FF37A}" srcOrd="0" destOrd="0" parTransId="{6F69CB28-A4AD-468B-9F4E-79976CC49A12}" sibTransId="{6DF6F962-8DA6-47C5-897D-7341F1BAAF71}"/>
    <dgm:cxn modelId="{79526F8B-4467-43C0-93B3-E31286B245EB}" type="presOf" srcId="{F0FA1039-8E44-40AD-952A-A97B71341F91}" destId="{B5959C8A-F5B7-4E89-8875-D83D2CDE9D2D}" srcOrd="1" destOrd="0" presId="urn:microsoft.com/office/officeart/2008/layout/HorizontalMultiLevelHierarchy"/>
    <dgm:cxn modelId="{F37C8B8D-72B1-4D6E-B29E-C97E59C0CED4}" type="presOf" srcId="{3B04BEC0-02A9-47D5-8E14-A46F6EBCD887}" destId="{074E8040-3C23-4B87-84D2-314E629E7FA7}" srcOrd="1" destOrd="0" presId="urn:microsoft.com/office/officeart/2008/layout/HorizontalMultiLevelHierarchy"/>
    <dgm:cxn modelId="{EEF7A58E-BF05-40A5-95C2-D10DC513D5B8}" type="presOf" srcId="{B0921099-3F97-4D37-820F-DD1633B6EBF2}" destId="{655DF35A-A836-4E48-BEBF-15541FDF18ED}" srcOrd="1" destOrd="0" presId="urn:microsoft.com/office/officeart/2008/layout/HorizontalMultiLevelHierarchy"/>
    <dgm:cxn modelId="{CD3F688F-2968-45C0-8F1E-FE2A829680D5}" type="presOf" srcId="{97539E2A-FB80-4F9E-B408-876818FF67B3}" destId="{6BC57591-A9B1-4FE2-93E6-41AE44FA1361}" srcOrd="1" destOrd="0" presId="urn:microsoft.com/office/officeart/2008/layout/HorizontalMultiLevelHierarchy"/>
    <dgm:cxn modelId="{47963C91-D936-4B0D-98DB-224325064175}" type="presOf" srcId="{9ACCEA06-24C8-49C9-9245-7B15409FEE07}" destId="{3BF786CF-C519-47B9-A447-002B64D14738}" srcOrd="1" destOrd="0" presId="urn:microsoft.com/office/officeart/2008/layout/HorizontalMultiLevelHierarchy"/>
    <dgm:cxn modelId="{21C31095-9AF9-443F-A158-0E060E99EBA8}" srcId="{2499160D-58D3-4721-B81C-EC4D13D57A48}" destId="{6F0C50F9-0D4C-47B7-A744-BF55AE206B10}" srcOrd="0" destOrd="0" parTransId="{30996DEE-C747-4CC9-8819-11BA4647FC60}" sibTransId="{4108F34C-BC0B-4863-9254-74CBC56EE8D7}"/>
    <dgm:cxn modelId="{67B95295-8857-4813-87E5-0F34401168A9}" type="presOf" srcId="{D38F922B-0929-4F01-AA45-1096EA94CEC4}" destId="{4C5259EE-1D52-43FE-BDB9-F77B88BA4A01}" srcOrd="0" destOrd="0" presId="urn:microsoft.com/office/officeart/2008/layout/HorizontalMultiLevelHierarchy"/>
    <dgm:cxn modelId="{69F53C96-158A-4F41-901A-A28653EEC719}" type="presOf" srcId="{D21CF2E3-6F6F-484E-889C-BCB73F20053B}" destId="{C1009AFB-386F-4115-A8AE-5ACA1ED3C263}" srcOrd="1" destOrd="0" presId="urn:microsoft.com/office/officeart/2008/layout/HorizontalMultiLevelHierarchy"/>
    <dgm:cxn modelId="{CF1EE598-8278-419A-937E-111A75985B02}" type="presOf" srcId="{F86EB26D-3843-4D7E-A618-ACB0C709A4DC}" destId="{9B760CFA-A77B-4B42-A741-7073C85AF720}" srcOrd="0" destOrd="0" presId="urn:microsoft.com/office/officeart/2008/layout/HorizontalMultiLevelHierarchy"/>
    <dgm:cxn modelId="{1104649A-86C4-452D-972B-5E4C6E40B8CA}" type="presOf" srcId="{6F69CB28-A4AD-468B-9F4E-79976CC49A12}" destId="{897D0031-9523-45FF-B383-BC116516F439}" srcOrd="1" destOrd="0" presId="urn:microsoft.com/office/officeart/2008/layout/HorizontalMultiLevelHierarchy"/>
    <dgm:cxn modelId="{5F7E429B-3466-40F2-B8A3-7DA6BFBD72A7}" srcId="{8E2B9654-18B3-4747-B1A1-1398863383FA}" destId="{6406EF63-6BA2-441C-95BB-875B9548F488}" srcOrd="1" destOrd="0" parTransId="{D38F922B-0929-4F01-AA45-1096EA94CEC4}" sibTransId="{03106E10-20FF-4CED-917B-E3BAB7B282EB}"/>
    <dgm:cxn modelId="{0DFA289E-D8D3-49FA-A18E-C50E0A33A811}" type="presOf" srcId="{4793521C-7B5C-4253-B2CB-994D15196855}" destId="{D15BB352-4673-4326-8BCC-6349F419AB90}" srcOrd="1" destOrd="0" presId="urn:microsoft.com/office/officeart/2008/layout/HorizontalMultiLevelHierarchy"/>
    <dgm:cxn modelId="{3ECBB4A1-05D2-4E57-BBEC-F894ADB2CE7E}" srcId="{93FA2AAC-36E4-46AE-9DEE-FDDFC37D9C0C}" destId="{8E2B9654-18B3-4747-B1A1-1398863383FA}" srcOrd="1" destOrd="0" parTransId="{70773E57-65F4-4F0A-864E-E9F8BD071CF6}" sibTransId="{32F1EDD8-C3C7-484B-8E21-CED4A83E466A}"/>
    <dgm:cxn modelId="{8D5F31A2-6B5D-4492-A9FE-EBAE372F4764}" type="presOf" srcId="{D21CF2E3-6F6F-484E-889C-BCB73F20053B}" destId="{05C3AF21-5589-4966-A652-B927AAE30A32}" srcOrd="0" destOrd="0" presId="urn:microsoft.com/office/officeart/2008/layout/HorizontalMultiLevelHierarchy"/>
    <dgm:cxn modelId="{1F041FA7-1CDA-4237-BA9C-E139CB71DB00}" type="presOf" srcId="{6F0C50F9-0D4C-47B7-A744-BF55AE206B10}" destId="{479BDED8-8C77-40D3-96D1-8D3D2B0B2171}" srcOrd="0" destOrd="0" presId="urn:microsoft.com/office/officeart/2008/layout/HorizontalMultiLevelHierarchy"/>
    <dgm:cxn modelId="{DABD9DA7-A673-4E33-BCB6-49EDE18D6042}" type="presOf" srcId="{34C4F262-C649-46F3-96E1-6E572D80B039}" destId="{01C7BFCD-3E41-49F3-AED2-3C7566F8D39F}" srcOrd="0" destOrd="0" presId="urn:microsoft.com/office/officeart/2008/layout/HorizontalMultiLevelHierarchy"/>
    <dgm:cxn modelId="{2A0633A8-486E-4C44-8F75-09D743952068}" type="presOf" srcId="{8ABF04C5-3B21-4D5E-B1B6-8B89F7BA4A28}" destId="{82D77FA4-C616-4227-B9CF-4104686A7564}" srcOrd="1" destOrd="0" presId="urn:microsoft.com/office/officeart/2008/layout/HorizontalMultiLevelHierarchy"/>
    <dgm:cxn modelId="{43F287AA-40A3-47C3-B4A1-3C005DB5FB31}" srcId="{544D3985-E00B-416F-A0C6-124E6CE9E6D4}" destId="{F1883552-CE76-4BF6-9825-6DB42210D94D}" srcOrd="1" destOrd="0" parTransId="{B0921099-3F97-4D37-820F-DD1633B6EBF2}" sibTransId="{7DDE11AE-991C-4E8C-B17F-40A91CB25C2C}"/>
    <dgm:cxn modelId="{C05F0CAD-DCE6-4705-8CCE-71C109A97BB8}" type="presOf" srcId="{6B1413B1-F1BE-431F-8613-3A19E14744F1}" destId="{F6F1472E-EFED-4373-8368-D121148C9DC8}" srcOrd="1" destOrd="0" presId="urn:microsoft.com/office/officeart/2008/layout/HorizontalMultiLevelHierarchy"/>
    <dgm:cxn modelId="{89ABD9AD-E01F-47FD-B45A-6C2AEBA96437}" type="presOf" srcId="{F0FA1039-8E44-40AD-952A-A97B71341F91}" destId="{26864A91-1850-498D-941D-F7E2F1DE0218}" srcOrd="0" destOrd="0" presId="urn:microsoft.com/office/officeart/2008/layout/HorizontalMultiLevelHierarchy"/>
    <dgm:cxn modelId="{C1715BAE-446A-45C9-80BA-500FDACDC9CD}" type="presOf" srcId="{5D381771-4719-4D98-ABF3-066670458DB6}" destId="{CBE70C70-4F36-4708-82AC-489E48CF25DC}" srcOrd="0" destOrd="0" presId="urn:microsoft.com/office/officeart/2008/layout/HorizontalMultiLevelHierarchy"/>
    <dgm:cxn modelId="{A22FB1AE-AC6E-4922-B592-9E8126313949}" type="presOf" srcId="{8A7A24C7-6745-48C8-AA84-8EB826CC0045}" destId="{869851DF-8A20-420F-BE30-5B79CEEC47FB}" srcOrd="0" destOrd="0" presId="urn:microsoft.com/office/officeart/2008/layout/HorizontalMultiLevelHierarchy"/>
    <dgm:cxn modelId="{1A15D1AF-3EE7-4BA3-9381-2F2531025CB0}" type="presOf" srcId="{1ED076F1-4DD5-4E29-B5F9-EF002BD23C20}" destId="{82244070-0285-43C8-AACB-1B950227D3D2}" srcOrd="0" destOrd="0" presId="urn:microsoft.com/office/officeart/2008/layout/HorizontalMultiLevelHierarchy"/>
    <dgm:cxn modelId="{7475DBB0-29DA-4CA2-9B17-79A0C209CBA0}" type="presOf" srcId="{70773E57-65F4-4F0A-864E-E9F8BD071CF6}" destId="{9ABD6B3B-1728-469B-9416-5C7F51045CDC}" srcOrd="0" destOrd="0" presId="urn:microsoft.com/office/officeart/2008/layout/HorizontalMultiLevelHierarchy"/>
    <dgm:cxn modelId="{4252FEB2-0374-454F-A05D-3F6F87546D41}" type="presOf" srcId="{ACEB9FA8-0B2B-47AB-B760-AB7F594FF37A}" destId="{E770F42F-4C89-4A46-A3E3-D0DD42D01828}" srcOrd="0" destOrd="0" presId="urn:microsoft.com/office/officeart/2008/layout/HorizontalMultiLevelHierarchy"/>
    <dgm:cxn modelId="{1DA039B5-F03E-4DF8-8117-987611CC0C16}" srcId="{9810AD0D-7104-4A9D-96B6-5AF94407DCCC}" destId="{B8278988-0572-4FFC-85AA-9DBEC5255043}" srcOrd="1" destOrd="0" parTransId="{543EB517-4C58-4EAA-845C-200D987947FD}" sibTransId="{2DB35A83-F5EA-467E-9E18-6968C57E3B65}"/>
    <dgm:cxn modelId="{7AF392B8-DF4D-496C-A73C-12EC37BBFB1B}" type="presOf" srcId="{786ADCDA-B372-40F5-969F-9AAFBA7A5856}" destId="{2B302A5B-47CE-4BA5-ABC9-8D57EE2D9AAD}" srcOrd="0" destOrd="0" presId="urn:microsoft.com/office/officeart/2008/layout/HorizontalMultiLevelHierarchy"/>
    <dgm:cxn modelId="{03F13EBA-E850-4DBD-B8C8-A8A80F65AB70}" type="presOf" srcId="{0F4FFF6A-CDC5-4B66-BA1D-7C449B53A9FB}" destId="{65B95252-F701-4DEB-A4F7-5AAE05E2489B}" srcOrd="0" destOrd="0" presId="urn:microsoft.com/office/officeart/2008/layout/HorizontalMultiLevelHierarchy"/>
    <dgm:cxn modelId="{C69B77BB-EB8F-47D2-A203-4BDDFAAC0038}" srcId="{FB4C04E2-EA4E-4D25-BC72-C707BA05A1F8}" destId="{0FCFA987-E920-4721-A8BF-6DB43F78BAE7}" srcOrd="0" destOrd="0" parTransId="{A6A31DAE-F23C-40FD-BDAB-6ED15DC2F8D4}" sibTransId="{5987DE26-E348-41C4-9AFB-C15A8D4026E0}"/>
    <dgm:cxn modelId="{AA33E1BC-7E20-4088-9A7D-BDB833FD44AF}" type="presOf" srcId="{DE6416EB-0AA8-46D6-9E3D-37FEED0F931D}" destId="{B4E864E3-29A4-4B0C-8536-05B5388CCA93}" srcOrd="0" destOrd="0" presId="urn:microsoft.com/office/officeart/2008/layout/HorizontalMultiLevelHierarchy"/>
    <dgm:cxn modelId="{60CA8BBD-A514-43C8-A814-9059B2C57EC2}" type="presOf" srcId="{6406EF63-6BA2-441C-95BB-875B9548F488}" destId="{B3B8FA9F-FF90-48F1-9302-D956C4E32CA7}" srcOrd="0" destOrd="0" presId="urn:microsoft.com/office/officeart/2008/layout/HorizontalMultiLevelHierarchy"/>
    <dgm:cxn modelId="{686EB4BF-DAE4-4877-B175-15A64EC96B87}" type="presOf" srcId="{CC4DD09A-6267-4B39-8C9D-9E624FE72360}" destId="{BD2411E5-9A8F-4AA1-9DD9-C46EB2C65A26}" srcOrd="0" destOrd="0" presId="urn:microsoft.com/office/officeart/2008/layout/HorizontalMultiLevelHierarchy"/>
    <dgm:cxn modelId="{77BC9AC0-700D-403A-AD9B-5032ED592A6C}" srcId="{9810AD0D-7104-4A9D-96B6-5AF94407DCCC}" destId="{544D3985-E00B-416F-A0C6-124E6CE9E6D4}" srcOrd="2" destOrd="0" parTransId="{2F20C840-193C-4614-9411-8C6B4AD9ABD5}" sibTransId="{2DFC98D6-9FE6-4CE7-B2C0-224AAA4BB1C2}"/>
    <dgm:cxn modelId="{9DA0BBC3-5EB6-4FC8-971D-D762664BBFF7}" type="presOf" srcId="{A5CA1064-AFB1-4E42-87A5-3AE7F8CD6151}" destId="{CE3BE3E7-7460-40C2-AF5F-C701C30A81EF}" srcOrd="0" destOrd="0" presId="urn:microsoft.com/office/officeart/2008/layout/HorizontalMultiLevelHierarchy"/>
    <dgm:cxn modelId="{FFE2E5C4-A303-4486-8E4E-AC6E9F46C7A8}" type="presOf" srcId="{C8A57E8F-8934-4C76-A5E4-481698CE4F78}" destId="{5FF13376-0790-4997-BCC4-6125C7BA37BB}" srcOrd="0" destOrd="0" presId="urn:microsoft.com/office/officeart/2008/layout/HorizontalMultiLevelHierarchy"/>
    <dgm:cxn modelId="{1AAF3EC6-B0E2-49A4-877C-D9DC56E3D0EB}" type="presOf" srcId="{A6A31DAE-F23C-40FD-BDAB-6ED15DC2F8D4}" destId="{67036999-8C1F-4870-B3E5-B4642A9E028F}" srcOrd="0" destOrd="0" presId="urn:microsoft.com/office/officeart/2008/layout/HorizontalMultiLevelHierarchy"/>
    <dgm:cxn modelId="{08A24FC6-4FA5-4E5D-9A24-E85E17C32565}" type="presOf" srcId="{E76F2B64-B7FE-44A6-A787-67725611E257}" destId="{7C759C79-CA0C-43B0-912C-8A870D64523E}" srcOrd="0" destOrd="0" presId="urn:microsoft.com/office/officeart/2008/layout/HorizontalMultiLevelHierarchy"/>
    <dgm:cxn modelId="{BCF603CA-E276-4F18-8377-9A1170DEA726}" type="presOf" srcId="{6B1413B1-F1BE-431F-8613-3A19E14744F1}" destId="{799BE145-2B29-435E-B2F3-46C3E819EF7C}" srcOrd="0" destOrd="0" presId="urn:microsoft.com/office/officeart/2008/layout/HorizontalMultiLevelHierarchy"/>
    <dgm:cxn modelId="{A3C75FCA-BAEE-420C-B8A7-8CA5B262B157}" type="presOf" srcId="{7E110227-D34C-4255-8F4C-1A40A69BB9EA}" destId="{0937AA68-7E00-4673-B384-EAE701F30321}" srcOrd="0" destOrd="0" presId="urn:microsoft.com/office/officeart/2008/layout/HorizontalMultiLevelHierarchy"/>
    <dgm:cxn modelId="{40C828CC-41D9-4BCC-B1E4-A517DE520242}" srcId="{9ACE6608-4FDA-446E-BEA9-DF1303E320AC}" destId="{C8A57E8F-8934-4C76-A5E4-481698CE4F78}" srcOrd="0" destOrd="0" parTransId="{97539E2A-FB80-4F9E-B408-876818FF67B3}" sibTransId="{FF463412-7410-45E5-A989-1C9AB4ED15F7}"/>
    <dgm:cxn modelId="{3BEE0DCD-FEA4-4FE7-A4DE-1013C66D6FD0}" type="presOf" srcId="{9810AD0D-7104-4A9D-96B6-5AF94407DCCC}" destId="{660CC2CE-C9A1-4CC5-810D-EE97DBAF9C22}" srcOrd="0" destOrd="0" presId="urn:microsoft.com/office/officeart/2008/layout/HorizontalMultiLevelHierarchy"/>
    <dgm:cxn modelId="{440893CD-BAAD-41BA-8DB1-8C12E27081B6}" srcId="{F1883552-CE76-4BF6-9825-6DB42210D94D}" destId="{50C6EB88-43CD-45D8-821C-0054F1979195}" srcOrd="0" destOrd="0" parTransId="{3B04BEC0-02A9-47D5-8E14-A46F6EBCD887}" sibTransId="{5AD0B60D-D179-4448-975C-8B09F2A90ECE}"/>
    <dgm:cxn modelId="{E8E59CCF-BB4A-4B0C-889D-AA3082B53E8F}" type="presOf" srcId="{1D9B0BAE-4A24-4E60-BD30-97357C5E955E}" destId="{E2B72AF5-7E78-46DE-84FD-1CB7A499C3AF}" srcOrd="1" destOrd="0" presId="urn:microsoft.com/office/officeart/2008/layout/HorizontalMultiLevelHierarchy"/>
    <dgm:cxn modelId="{5052DCD1-1E28-4078-BBA9-724D7765BBC4}" srcId="{A7D8D853-D69F-49E8-A059-9FEFFB6607DC}" destId="{A970195B-316D-405C-AC28-F566E33A8922}" srcOrd="0" destOrd="0" parTransId="{8ABF04C5-3B21-4D5E-B1B6-8B89F7BA4A28}" sibTransId="{487E8569-7C0B-43CB-B522-F6AEFBB6C73C}"/>
    <dgm:cxn modelId="{49062FD6-F408-4B08-84BA-D79DB770D9D2}" type="presOf" srcId="{B5F703D4-1CF3-4898-9C18-B13556425392}" destId="{A1F1DB3C-76D6-42A0-AC4E-55DB1ECEF0C1}" srcOrd="0" destOrd="0" presId="urn:microsoft.com/office/officeart/2008/layout/HorizontalMultiLevelHierarchy"/>
    <dgm:cxn modelId="{C9EBDFD6-84D0-4796-BFE5-878CB6028D04}" srcId="{B8278988-0572-4FFC-85AA-9DBEC5255043}" destId="{CC4DD09A-6267-4B39-8C9D-9E624FE72360}" srcOrd="4" destOrd="0" parTransId="{5D381771-4719-4D98-ABF3-066670458DB6}" sibTransId="{91FFECA6-3BDE-44B0-B83E-E18114FABCB6}"/>
    <dgm:cxn modelId="{078AE0D8-EE6E-48D6-B756-96111F0F74FC}" type="presOf" srcId="{012A1836-E23C-466A-854A-162681CCECBE}" destId="{2C2E08BA-709A-433D-91A0-7C2CACB47674}" srcOrd="1" destOrd="0" presId="urn:microsoft.com/office/officeart/2008/layout/HorizontalMultiLevelHierarchy"/>
    <dgm:cxn modelId="{017E3ED9-C5DF-482E-8C83-BE577A3EB199}" type="presOf" srcId="{3309256C-52D6-43C2-9ECB-DA333F36172B}" destId="{6031B9F9-57BE-4A31-A2B2-20EAB4C26CC3}" srcOrd="0" destOrd="0" presId="urn:microsoft.com/office/officeart/2008/layout/HorizontalMultiLevelHierarchy"/>
    <dgm:cxn modelId="{343293D9-7E83-4B81-B03A-1AF2D9F9D0BF}" type="presOf" srcId="{47953A44-DDBE-4C50-AB6F-9A5016A6E8B0}" destId="{B62B44D0-8B85-463C-A0B0-C2FEA6954BA1}" srcOrd="0" destOrd="0" presId="urn:microsoft.com/office/officeart/2008/layout/HorizontalMultiLevelHierarchy"/>
    <dgm:cxn modelId="{CBFF5DE2-A111-4E0E-A17E-371D5E8C1A3E}" type="presOf" srcId="{30996DEE-C747-4CC9-8819-11BA4647FC60}" destId="{7B91EFAD-6880-4BC6-89E4-1C6F5CDD34C8}" srcOrd="0" destOrd="0" presId="urn:microsoft.com/office/officeart/2008/layout/HorizontalMultiLevelHierarchy"/>
    <dgm:cxn modelId="{090614E3-C731-4875-8DFD-103392A5951B}" type="presOf" srcId="{1D9B0BAE-4A24-4E60-BD30-97357C5E955E}" destId="{63B8C88E-F49B-4EE5-82EE-4642E58F0FB5}" srcOrd="0" destOrd="0" presId="urn:microsoft.com/office/officeart/2008/layout/HorizontalMultiLevelHierarchy"/>
    <dgm:cxn modelId="{03660FE9-9B5F-4953-AC7E-A98BBC96FE1A}" type="presOf" srcId="{544D3985-E00B-416F-A0C6-124E6CE9E6D4}" destId="{4869AA0C-F1C3-4F11-88F0-A7241B36933C}" srcOrd="0" destOrd="0" presId="urn:microsoft.com/office/officeart/2008/layout/HorizontalMultiLevelHierarchy"/>
    <dgm:cxn modelId="{626E58EB-0DC4-4587-8123-63D939DC7A7C}" type="presOf" srcId="{CC6998CC-EF94-4007-A2FC-55D9F49F1312}" destId="{4CA059CB-0F34-42B0-AA13-363AA99A7342}" srcOrd="1" destOrd="0" presId="urn:microsoft.com/office/officeart/2008/layout/HorizontalMultiLevelHierarchy"/>
    <dgm:cxn modelId="{9D68F2EC-007B-4D08-891A-F49193A1A134}" type="presOf" srcId="{DBE5FD2E-AF66-42AB-B4D0-82B9F68060E6}" destId="{A7BE4A63-34FF-4018-B558-4DAAE4D579E9}" srcOrd="0" destOrd="0" presId="urn:microsoft.com/office/officeart/2008/layout/HorizontalMultiLevelHierarchy"/>
    <dgm:cxn modelId="{A6DC7AEF-8777-4510-87BF-D9458E430579}" type="presOf" srcId="{30996DEE-C747-4CC9-8819-11BA4647FC60}" destId="{EED2EB2A-FDA4-4900-B736-786F64009AE6}" srcOrd="1" destOrd="0" presId="urn:microsoft.com/office/officeart/2008/layout/HorizontalMultiLevelHierarchy"/>
    <dgm:cxn modelId="{CF7308F4-420B-4B46-B852-FC84EF698257}" type="presOf" srcId="{CC6998CC-EF94-4007-A2FC-55D9F49F1312}" destId="{78F64599-C065-470F-A865-4AAAB931C43B}" srcOrd="0" destOrd="0" presId="urn:microsoft.com/office/officeart/2008/layout/HorizontalMultiLevelHierarchy"/>
    <dgm:cxn modelId="{90151AF9-1E73-4A4F-B6C6-5310AC7D2612}" srcId="{B8278988-0572-4FFC-85AA-9DBEC5255043}" destId="{786ADCDA-B372-40F5-969F-9AAFBA7A5856}" srcOrd="3" destOrd="0" parTransId="{F0FA1039-8E44-40AD-952A-A97B71341F91}" sibTransId="{56D85F70-D918-47CB-ABB6-A98F7855B39E}"/>
    <dgm:cxn modelId="{3C51A3F9-3C51-40BE-A974-A93D7794552B}" srcId="{BDD4A8C9-D29D-4C0C-BC01-5A429BA10453}" destId="{91B91C11-49D2-4BB2-BDCA-2FEF52957340}" srcOrd="0" destOrd="0" parTransId="{789BC3D2-D352-4846-9895-B2DC3C4B66E6}" sibTransId="{00064377-3A84-4311-930F-B7F80D627CEE}"/>
    <dgm:cxn modelId="{3B0E6FFC-5E69-431A-856A-3C0AA2C24D3E}" type="presOf" srcId="{4793521C-7B5C-4253-B2CB-994D15196855}" destId="{87649837-28EC-46EB-8729-2FEDA2841FEB}" srcOrd="0" destOrd="0" presId="urn:microsoft.com/office/officeart/2008/layout/HorizontalMultiLevelHierarchy"/>
    <dgm:cxn modelId="{86EF34FD-8B05-47B1-B2BE-C8C7F15BC7FC}" type="presOf" srcId="{8E2B9654-18B3-4747-B1A1-1398863383FA}" destId="{79530DFB-B95B-42DD-A166-58E7AC5506C1}" srcOrd="0" destOrd="0" presId="urn:microsoft.com/office/officeart/2008/layout/HorizontalMultiLevelHierarchy"/>
    <dgm:cxn modelId="{046C81FD-749B-4B83-8005-4621299F02CA}" type="presOf" srcId="{A6A31DAE-F23C-40FD-BDAB-6ED15DC2F8D4}" destId="{46DFA775-96F5-4204-BA02-77302D2E68E1}" srcOrd="1" destOrd="0" presId="urn:microsoft.com/office/officeart/2008/layout/HorizontalMultiLevelHierarchy"/>
    <dgm:cxn modelId="{6E0689FD-4634-499D-84AF-1FD8F40EBC9F}" type="presOf" srcId="{2F20C840-193C-4614-9411-8C6B4AD9ABD5}" destId="{8AF7460A-E43F-4C87-87C8-22B95A0F9721}" srcOrd="1" destOrd="0" presId="urn:microsoft.com/office/officeart/2008/layout/HorizontalMultiLevelHierarchy"/>
    <dgm:cxn modelId="{357BB5FD-8A5D-4902-B485-4859427AD578}" type="presOf" srcId="{789BC3D2-D352-4846-9895-B2DC3C4B66E6}" destId="{64191FEF-BDA8-416C-B5AA-A6E4929BFF17}" srcOrd="1" destOrd="0" presId="urn:microsoft.com/office/officeart/2008/layout/HorizontalMultiLevelHierarchy"/>
    <dgm:cxn modelId="{E8B1B8FD-1F2B-4A73-AC8B-2298CDB82825}" srcId="{B8278988-0572-4FFC-85AA-9DBEC5255043}" destId="{E67243DC-8457-4DE8-81CC-9BE513D9931D}" srcOrd="2" destOrd="0" parTransId="{36D24295-B7BC-4B76-B373-99670997976A}" sibTransId="{75E7452C-613B-4613-AA8F-877546C49E25}"/>
    <dgm:cxn modelId="{C98C09FF-E633-4961-9757-DEB4478415C0}" srcId="{5172A1BD-942D-4195-A4BA-2454DA8157EE}" destId="{2499160D-58D3-4721-B81C-EC4D13D57A48}" srcOrd="0" destOrd="0" parTransId="{D21CF2E3-6F6F-484E-889C-BCB73F20053B}" sibTransId="{76815BE9-1037-4684-B69D-035654EA6F8D}"/>
    <dgm:cxn modelId="{8FD711FF-59F7-4A8E-8EC8-775E6A2B9184}" type="presOf" srcId="{E5AB32BF-ACDE-4BB3-AA87-2C51FB075947}" destId="{D106759D-24CE-4072-AC2D-AAA2D0BCE733}" srcOrd="1" destOrd="0" presId="urn:microsoft.com/office/officeart/2008/layout/HorizontalMultiLevelHierarchy"/>
    <dgm:cxn modelId="{0454E45D-E8AE-47BD-B997-2BCFF6042E0B}" type="presParOf" srcId="{E3D7B82B-F1C6-40BF-AAD2-91A015B19AFB}" destId="{09864CDF-5D4A-4728-B13F-CB9E47141F72}" srcOrd="0" destOrd="0" presId="urn:microsoft.com/office/officeart/2008/layout/HorizontalMultiLevelHierarchy"/>
    <dgm:cxn modelId="{FD5258C8-BE3A-48E6-AC38-923B90702252}" type="presParOf" srcId="{09864CDF-5D4A-4728-B13F-CB9E47141F72}" destId="{660CC2CE-C9A1-4CC5-810D-EE97DBAF9C22}" srcOrd="0" destOrd="0" presId="urn:microsoft.com/office/officeart/2008/layout/HorizontalMultiLevelHierarchy"/>
    <dgm:cxn modelId="{10B03CE9-A7E1-4AE1-B0F1-A9FD253CE8CA}" type="presParOf" srcId="{09864CDF-5D4A-4728-B13F-CB9E47141F72}" destId="{2E70D7F8-3953-4391-BD58-B4CA87BBE1ED}" srcOrd="1" destOrd="0" presId="urn:microsoft.com/office/officeart/2008/layout/HorizontalMultiLevelHierarchy"/>
    <dgm:cxn modelId="{3978AA65-8F42-4E20-9DE8-2259DF71347C}" type="presParOf" srcId="{2E70D7F8-3953-4391-BD58-B4CA87BBE1ED}" destId="{DBC03E83-4496-414A-84EA-AA33DDD9AF35}" srcOrd="0" destOrd="0" presId="urn:microsoft.com/office/officeart/2008/layout/HorizontalMultiLevelHierarchy"/>
    <dgm:cxn modelId="{1060262D-A335-4BA0-AD46-839454F9821B}" type="presParOf" srcId="{DBC03E83-4496-414A-84EA-AA33DDD9AF35}" destId="{D333BC22-DF93-4A86-B7C9-BDEDD0A8782A}" srcOrd="0" destOrd="0" presId="urn:microsoft.com/office/officeart/2008/layout/HorizontalMultiLevelHierarchy"/>
    <dgm:cxn modelId="{B1C6F63D-F2F7-4400-BEAC-F0A79A1348CC}" type="presParOf" srcId="{2E70D7F8-3953-4391-BD58-B4CA87BBE1ED}" destId="{F971DD10-A76D-47CA-93CA-9962904FE561}" srcOrd="1" destOrd="0" presId="urn:microsoft.com/office/officeart/2008/layout/HorizontalMultiLevelHierarchy"/>
    <dgm:cxn modelId="{0577464C-874D-4A10-A65E-C6B33F03A792}" type="presParOf" srcId="{F971DD10-A76D-47CA-93CA-9962904FE561}" destId="{9FC064A2-9058-4421-8485-6B8D47D62DEF}" srcOrd="0" destOrd="0" presId="urn:microsoft.com/office/officeart/2008/layout/HorizontalMultiLevelHierarchy"/>
    <dgm:cxn modelId="{60E762EF-B262-4303-AECF-C7D17700889F}" type="presParOf" srcId="{F971DD10-A76D-47CA-93CA-9962904FE561}" destId="{A5486146-8098-4CAA-B6B4-2644A5DDF375}" srcOrd="1" destOrd="0" presId="urn:microsoft.com/office/officeart/2008/layout/HorizontalMultiLevelHierarchy"/>
    <dgm:cxn modelId="{53CFBE87-133F-480E-AD20-E4F821F0EFCE}" type="presParOf" srcId="{A5486146-8098-4CAA-B6B4-2644A5DDF375}" destId="{0937AA68-7E00-4673-B384-EAE701F30321}" srcOrd="0" destOrd="0" presId="urn:microsoft.com/office/officeart/2008/layout/HorizontalMultiLevelHierarchy"/>
    <dgm:cxn modelId="{2213BD53-9D30-4408-8B0A-384268D0CCC3}" type="presParOf" srcId="{0937AA68-7E00-4673-B384-EAE701F30321}" destId="{E0FE4346-63B1-4319-A160-673978E23F0A}" srcOrd="0" destOrd="0" presId="urn:microsoft.com/office/officeart/2008/layout/HorizontalMultiLevelHierarchy"/>
    <dgm:cxn modelId="{B1BC55DB-687B-47D0-A1AA-036254D28A9B}" type="presParOf" srcId="{A5486146-8098-4CAA-B6B4-2644A5DDF375}" destId="{D0EE5A19-BAE2-470D-91F3-84A49DB47A0B}" srcOrd="1" destOrd="0" presId="urn:microsoft.com/office/officeart/2008/layout/HorizontalMultiLevelHierarchy"/>
    <dgm:cxn modelId="{A73514FA-420D-49AE-9D25-320EA88753A0}" type="presParOf" srcId="{D0EE5A19-BAE2-470D-91F3-84A49DB47A0B}" destId="{38DB455F-EB07-43A7-8615-F2506AF8F87E}" srcOrd="0" destOrd="0" presId="urn:microsoft.com/office/officeart/2008/layout/HorizontalMultiLevelHierarchy"/>
    <dgm:cxn modelId="{FE704601-4C49-4007-B9A4-61C2F52675D3}" type="presParOf" srcId="{D0EE5A19-BAE2-470D-91F3-84A49DB47A0B}" destId="{47B5D324-81F3-431A-9543-7DB76D5207B7}" srcOrd="1" destOrd="0" presId="urn:microsoft.com/office/officeart/2008/layout/HorizontalMultiLevelHierarchy"/>
    <dgm:cxn modelId="{3C21B0C0-4E45-4893-90E9-AC56F5B183C1}" type="presParOf" srcId="{47B5D324-81F3-431A-9543-7DB76D5207B7}" destId="{0B15E939-29F5-4045-BF22-7F23B17D4A73}" srcOrd="0" destOrd="0" presId="urn:microsoft.com/office/officeart/2008/layout/HorizontalMultiLevelHierarchy"/>
    <dgm:cxn modelId="{47AA7EA4-49D5-41D1-A710-C7317264ACF0}" type="presParOf" srcId="{0B15E939-29F5-4045-BF22-7F23B17D4A73}" destId="{6BC57591-A9B1-4FE2-93E6-41AE44FA1361}" srcOrd="0" destOrd="0" presId="urn:microsoft.com/office/officeart/2008/layout/HorizontalMultiLevelHierarchy"/>
    <dgm:cxn modelId="{865448B5-9785-4734-B518-ECE66CCB6498}" type="presParOf" srcId="{47B5D324-81F3-431A-9543-7DB76D5207B7}" destId="{30753FAE-4C99-48B9-AF7C-0990A694A2EA}" srcOrd="1" destOrd="0" presId="urn:microsoft.com/office/officeart/2008/layout/HorizontalMultiLevelHierarchy"/>
    <dgm:cxn modelId="{9F176D95-22FA-4E97-8E22-67A0EAC8F8F4}" type="presParOf" srcId="{30753FAE-4C99-48B9-AF7C-0990A694A2EA}" destId="{5FF13376-0790-4997-BCC4-6125C7BA37BB}" srcOrd="0" destOrd="0" presId="urn:microsoft.com/office/officeart/2008/layout/HorizontalMultiLevelHierarchy"/>
    <dgm:cxn modelId="{D1D4ABB1-0B8D-4930-AC68-EF6127306AF1}" type="presParOf" srcId="{30753FAE-4C99-48B9-AF7C-0990A694A2EA}" destId="{F4EAF761-2012-4D1A-9884-0DC13F5DD35C}" srcOrd="1" destOrd="0" presId="urn:microsoft.com/office/officeart/2008/layout/HorizontalMultiLevelHierarchy"/>
    <dgm:cxn modelId="{50430603-134F-46E7-89DB-46718907586E}" type="presParOf" srcId="{47B5D324-81F3-431A-9543-7DB76D5207B7}" destId="{CE3BE3E7-7460-40C2-AF5F-C701C30A81EF}" srcOrd="2" destOrd="0" presId="urn:microsoft.com/office/officeart/2008/layout/HorizontalMultiLevelHierarchy"/>
    <dgm:cxn modelId="{BEE5E016-3D9F-4FF5-9834-755BA6B88FC9}" type="presParOf" srcId="{CE3BE3E7-7460-40C2-AF5F-C701C30A81EF}" destId="{B19DCC78-7F06-4D48-A704-5E2378183230}" srcOrd="0" destOrd="0" presId="urn:microsoft.com/office/officeart/2008/layout/HorizontalMultiLevelHierarchy"/>
    <dgm:cxn modelId="{2FC7592A-BB97-4905-924A-57A892278E0B}" type="presParOf" srcId="{47B5D324-81F3-431A-9543-7DB76D5207B7}" destId="{CA59AA10-F020-491C-9826-94B2175E1735}" srcOrd="3" destOrd="0" presId="urn:microsoft.com/office/officeart/2008/layout/HorizontalMultiLevelHierarchy"/>
    <dgm:cxn modelId="{4A783DFD-3749-421D-93F8-2979F293BE21}" type="presParOf" srcId="{CA59AA10-F020-491C-9826-94B2175E1735}" destId="{47D55A7B-BAC4-4CF9-A1BB-B7F64B52B6CD}" srcOrd="0" destOrd="0" presId="urn:microsoft.com/office/officeart/2008/layout/HorizontalMultiLevelHierarchy"/>
    <dgm:cxn modelId="{3B040209-B5B5-47C0-B1FC-AD4A494F6201}" type="presParOf" srcId="{CA59AA10-F020-491C-9826-94B2175E1735}" destId="{716571A4-27D5-47BE-B872-A6AA6456A51A}" srcOrd="1" destOrd="0" presId="urn:microsoft.com/office/officeart/2008/layout/HorizontalMultiLevelHierarchy"/>
    <dgm:cxn modelId="{180D724C-96B8-4CD6-AF8F-C4516D0E39D5}" type="presParOf" srcId="{A5486146-8098-4CAA-B6B4-2644A5DDF375}" destId="{9ABD6B3B-1728-469B-9416-5C7F51045CDC}" srcOrd="2" destOrd="0" presId="urn:microsoft.com/office/officeart/2008/layout/HorizontalMultiLevelHierarchy"/>
    <dgm:cxn modelId="{A39A8011-CBA4-43DA-8D44-D2229779EC7D}" type="presParOf" srcId="{9ABD6B3B-1728-469B-9416-5C7F51045CDC}" destId="{E971E0AC-1E2B-4605-8445-01B5AFEB004A}" srcOrd="0" destOrd="0" presId="urn:microsoft.com/office/officeart/2008/layout/HorizontalMultiLevelHierarchy"/>
    <dgm:cxn modelId="{12B56D6E-A81E-4365-A34B-D6955A9B73EC}" type="presParOf" srcId="{A5486146-8098-4CAA-B6B4-2644A5DDF375}" destId="{F9AA85E3-0DB8-4281-BBB2-B986634C8B24}" srcOrd="3" destOrd="0" presId="urn:microsoft.com/office/officeart/2008/layout/HorizontalMultiLevelHierarchy"/>
    <dgm:cxn modelId="{8C123721-0D85-4CA8-A93E-464C2CAC0ACE}" type="presParOf" srcId="{F9AA85E3-0DB8-4281-BBB2-B986634C8B24}" destId="{79530DFB-B95B-42DD-A166-58E7AC5506C1}" srcOrd="0" destOrd="0" presId="urn:microsoft.com/office/officeart/2008/layout/HorizontalMultiLevelHierarchy"/>
    <dgm:cxn modelId="{BC777E6D-DA75-45A5-845A-2FDEC724D78F}" type="presParOf" srcId="{F9AA85E3-0DB8-4281-BBB2-B986634C8B24}" destId="{77726569-68F2-4BBF-BC68-401E0C4D945E}" srcOrd="1" destOrd="0" presId="urn:microsoft.com/office/officeart/2008/layout/HorizontalMultiLevelHierarchy"/>
    <dgm:cxn modelId="{573C36A1-6948-4E76-8E33-25114112A5B6}" type="presParOf" srcId="{77726569-68F2-4BBF-BC68-401E0C4D945E}" destId="{65B95252-F701-4DEB-A4F7-5AAE05E2489B}" srcOrd="0" destOrd="0" presId="urn:microsoft.com/office/officeart/2008/layout/HorizontalMultiLevelHierarchy"/>
    <dgm:cxn modelId="{A94F5DD8-064A-45AC-8B74-804280303464}" type="presParOf" srcId="{65B95252-F701-4DEB-A4F7-5AAE05E2489B}" destId="{7D2E09EA-42D6-4D05-875D-75B480B7631D}" srcOrd="0" destOrd="0" presId="urn:microsoft.com/office/officeart/2008/layout/HorizontalMultiLevelHierarchy"/>
    <dgm:cxn modelId="{67CDEF2E-2190-41A4-9B85-42320D1FEB21}" type="presParOf" srcId="{77726569-68F2-4BBF-BC68-401E0C4D945E}" destId="{6FC5316A-6B38-4F9A-AE2C-1390241A58ED}" srcOrd="1" destOrd="0" presId="urn:microsoft.com/office/officeart/2008/layout/HorizontalMultiLevelHierarchy"/>
    <dgm:cxn modelId="{46F10EED-3365-4B70-BD27-40D32133AF3E}" type="presParOf" srcId="{6FC5316A-6B38-4F9A-AE2C-1390241A58ED}" destId="{17787C5C-120D-4F01-B944-0E47A80F5CC3}" srcOrd="0" destOrd="0" presId="urn:microsoft.com/office/officeart/2008/layout/HorizontalMultiLevelHierarchy"/>
    <dgm:cxn modelId="{B6964BE1-7B73-4232-A66E-117BA96E42DB}" type="presParOf" srcId="{6FC5316A-6B38-4F9A-AE2C-1390241A58ED}" destId="{F093535B-064D-4626-BF5C-3E25F1A77F4B}" srcOrd="1" destOrd="0" presId="urn:microsoft.com/office/officeart/2008/layout/HorizontalMultiLevelHierarchy"/>
    <dgm:cxn modelId="{140CCF1A-E39E-4FCC-B5D0-CDBB00704567}" type="presParOf" srcId="{77726569-68F2-4BBF-BC68-401E0C4D945E}" destId="{4C5259EE-1D52-43FE-BDB9-F77B88BA4A01}" srcOrd="2" destOrd="0" presId="urn:microsoft.com/office/officeart/2008/layout/HorizontalMultiLevelHierarchy"/>
    <dgm:cxn modelId="{D0AAEBFF-0DBA-4F57-9BA6-925122E4E4CB}" type="presParOf" srcId="{4C5259EE-1D52-43FE-BDB9-F77B88BA4A01}" destId="{CE896AE0-EF3C-4AE0-9445-6A28BF67860B}" srcOrd="0" destOrd="0" presId="urn:microsoft.com/office/officeart/2008/layout/HorizontalMultiLevelHierarchy"/>
    <dgm:cxn modelId="{7D0BD20D-9DA7-4C66-B232-F86FDE1D6D8A}" type="presParOf" srcId="{77726569-68F2-4BBF-BC68-401E0C4D945E}" destId="{788CB5AF-BF40-4C71-8AF7-98806259F86A}" srcOrd="3" destOrd="0" presId="urn:microsoft.com/office/officeart/2008/layout/HorizontalMultiLevelHierarchy"/>
    <dgm:cxn modelId="{E60782A4-6455-4C38-AD95-76D0661E8F7F}" type="presParOf" srcId="{788CB5AF-BF40-4C71-8AF7-98806259F86A}" destId="{B3B8FA9F-FF90-48F1-9302-D956C4E32CA7}" srcOrd="0" destOrd="0" presId="urn:microsoft.com/office/officeart/2008/layout/HorizontalMultiLevelHierarchy"/>
    <dgm:cxn modelId="{014FB4D9-E327-4AE8-B9D3-C18FB1C94B42}" type="presParOf" srcId="{788CB5AF-BF40-4C71-8AF7-98806259F86A}" destId="{961C4DC0-B33F-45E9-8846-61F3CC2330C3}" srcOrd="1" destOrd="0" presId="urn:microsoft.com/office/officeart/2008/layout/HorizontalMultiLevelHierarchy"/>
    <dgm:cxn modelId="{132B061A-10B2-4942-A731-F71876E5A7E2}" type="presParOf" srcId="{A5486146-8098-4CAA-B6B4-2644A5DDF375}" destId="{6031B9F9-57BE-4A31-A2B2-20EAB4C26CC3}" srcOrd="4" destOrd="0" presId="urn:microsoft.com/office/officeart/2008/layout/HorizontalMultiLevelHierarchy"/>
    <dgm:cxn modelId="{1FA5CCC5-0BFE-494E-9C45-79936868696E}" type="presParOf" srcId="{6031B9F9-57BE-4A31-A2B2-20EAB4C26CC3}" destId="{D2E82C8E-0D3D-4C5F-8577-1F0D19ED84FB}" srcOrd="0" destOrd="0" presId="urn:microsoft.com/office/officeart/2008/layout/HorizontalMultiLevelHierarchy"/>
    <dgm:cxn modelId="{7F3C2674-D342-4D90-99F4-EAF4B158D395}" type="presParOf" srcId="{A5486146-8098-4CAA-B6B4-2644A5DDF375}" destId="{6C895BCE-3ADF-41E2-B2EB-C256D0E51CE7}" srcOrd="5" destOrd="0" presId="urn:microsoft.com/office/officeart/2008/layout/HorizontalMultiLevelHierarchy"/>
    <dgm:cxn modelId="{17A009AB-99B0-49BD-9D31-69E2AB832E51}" type="presParOf" srcId="{6C895BCE-3ADF-41E2-B2EB-C256D0E51CE7}" destId="{9A69456E-4B68-4FFA-8D67-CC80E98015C3}" srcOrd="0" destOrd="0" presId="urn:microsoft.com/office/officeart/2008/layout/HorizontalMultiLevelHierarchy"/>
    <dgm:cxn modelId="{6AD1E844-0C4F-40BF-9497-CBFFC36B8048}" type="presParOf" srcId="{6C895BCE-3ADF-41E2-B2EB-C256D0E51CE7}" destId="{7552F069-28B3-47F6-8074-18A9F96ECD35}" srcOrd="1" destOrd="0" presId="urn:microsoft.com/office/officeart/2008/layout/HorizontalMultiLevelHierarchy"/>
    <dgm:cxn modelId="{65703FE6-6A38-4E81-8201-85289238FAC2}" type="presParOf" srcId="{7552F069-28B3-47F6-8074-18A9F96ECD35}" destId="{0B1B22CA-5753-405E-9B38-836906993F96}" srcOrd="0" destOrd="0" presId="urn:microsoft.com/office/officeart/2008/layout/HorizontalMultiLevelHierarchy"/>
    <dgm:cxn modelId="{C48A8851-C151-4AD1-9EF2-2A4BCA500977}" type="presParOf" srcId="{0B1B22CA-5753-405E-9B38-836906993F96}" destId="{64191FEF-BDA8-416C-B5AA-A6E4929BFF17}" srcOrd="0" destOrd="0" presId="urn:microsoft.com/office/officeart/2008/layout/HorizontalMultiLevelHierarchy"/>
    <dgm:cxn modelId="{D3C6484A-3FA5-4D4C-ACEA-9BC4B2BC4782}" type="presParOf" srcId="{7552F069-28B3-47F6-8074-18A9F96ECD35}" destId="{61487C17-E0B2-4134-A4B0-617C929ADF03}" srcOrd="1" destOrd="0" presId="urn:microsoft.com/office/officeart/2008/layout/HorizontalMultiLevelHierarchy"/>
    <dgm:cxn modelId="{02D35F40-18CF-4E99-A613-DF9FDF520FD1}" type="presParOf" srcId="{61487C17-E0B2-4134-A4B0-617C929ADF03}" destId="{C6267DE7-317C-42C3-8DEC-3A615D2BDE85}" srcOrd="0" destOrd="0" presId="urn:microsoft.com/office/officeart/2008/layout/HorizontalMultiLevelHierarchy"/>
    <dgm:cxn modelId="{2A586326-F71C-466E-ADCE-6218AB24661A}" type="presParOf" srcId="{61487C17-E0B2-4134-A4B0-617C929ADF03}" destId="{04AE9808-0358-436C-81B5-F04020B08FE0}" srcOrd="1" destOrd="0" presId="urn:microsoft.com/office/officeart/2008/layout/HorizontalMultiLevelHierarchy"/>
    <dgm:cxn modelId="{07B5D1EE-F0A0-47F0-B19C-02A700B504FA}" type="presParOf" srcId="{7552F069-28B3-47F6-8074-18A9F96ECD35}" destId="{6A012CE1-7A89-46B1-8C44-1719E3C38FC2}" srcOrd="2" destOrd="0" presId="urn:microsoft.com/office/officeart/2008/layout/HorizontalMultiLevelHierarchy"/>
    <dgm:cxn modelId="{CF2ADCC8-116A-4C66-98D7-B5545CB1695B}" type="presParOf" srcId="{6A012CE1-7A89-46B1-8C44-1719E3C38FC2}" destId="{B0D12ECE-6CCB-4377-907B-8DD3818377B7}" srcOrd="0" destOrd="0" presId="urn:microsoft.com/office/officeart/2008/layout/HorizontalMultiLevelHierarchy"/>
    <dgm:cxn modelId="{1771BB28-A1AB-4B48-BBCD-07DBA4B71FD0}" type="presParOf" srcId="{7552F069-28B3-47F6-8074-18A9F96ECD35}" destId="{786CC36B-433D-4BC4-8BBE-6809DFD33290}" srcOrd="3" destOrd="0" presId="urn:microsoft.com/office/officeart/2008/layout/HorizontalMultiLevelHierarchy"/>
    <dgm:cxn modelId="{A500005A-0BF3-401E-B1E2-B0DC63379362}" type="presParOf" srcId="{786CC36B-433D-4BC4-8BBE-6809DFD33290}" destId="{C5EEC93B-AB5E-48BF-B9B0-DA4F6D7174E9}" srcOrd="0" destOrd="0" presId="urn:microsoft.com/office/officeart/2008/layout/HorizontalMultiLevelHierarchy"/>
    <dgm:cxn modelId="{44562BD2-BB58-4013-9BEC-75DFB972F629}" type="presParOf" srcId="{786CC36B-433D-4BC4-8BBE-6809DFD33290}" destId="{18081379-EA44-40D6-B41E-20CDDC69089E}" srcOrd="1" destOrd="0" presId="urn:microsoft.com/office/officeart/2008/layout/HorizontalMultiLevelHierarchy"/>
    <dgm:cxn modelId="{21283D0F-0EFF-4371-95D0-5E8B75511ADA}" type="presParOf" srcId="{7552F069-28B3-47F6-8074-18A9F96ECD35}" destId="{869851DF-8A20-420F-BE30-5B79CEEC47FB}" srcOrd="4" destOrd="0" presId="urn:microsoft.com/office/officeart/2008/layout/HorizontalMultiLevelHierarchy"/>
    <dgm:cxn modelId="{52D143BC-4C84-466C-9230-71BBAA7FF3E4}" type="presParOf" srcId="{869851DF-8A20-420F-BE30-5B79CEEC47FB}" destId="{21C1111F-25ED-409C-86E9-62795BED47D7}" srcOrd="0" destOrd="0" presId="urn:microsoft.com/office/officeart/2008/layout/HorizontalMultiLevelHierarchy"/>
    <dgm:cxn modelId="{4FA874F1-C847-4F2D-BC13-BE4C06D40A0E}" type="presParOf" srcId="{7552F069-28B3-47F6-8074-18A9F96ECD35}" destId="{3DCA135F-A514-4C9C-873D-00E33D17431B}" srcOrd="5" destOrd="0" presId="urn:microsoft.com/office/officeart/2008/layout/HorizontalMultiLevelHierarchy"/>
    <dgm:cxn modelId="{8CE95998-6248-4497-B61E-39A7BBF354BF}" type="presParOf" srcId="{3DCA135F-A514-4C9C-873D-00E33D17431B}" destId="{A7BE4A63-34FF-4018-B558-4DAAE4D579E9}" srcOrd="0" destOrd="0" presId="urn:microsoft.com/office/officeart/2008/layout/HorizontalMultiLevelHierarchy"/>
    <dgm:cxn modelId="{50C65332-90D4-45F0-A3CF-4CEE4A80D420}" type="presParOf" srcId="{3DCA135F-A514-4C9C-873D-00E33D17431B}" destId="{EBB7E988-4F94-4BE6-ABA1-EFF712F39D98}" srcOrd="1" destOrd="0" presId="urn:microsoft.com/office/officeart/2008/layout/HorizontalMultiLevelHierarchy"/>
    <dgm:cxn modelId="{2CC50FBB-FDB0-43FD-B2D3-63F487B0E60B}" type="presParOf" srcId="{2E70D7F8-3953-4391-BD58-B4CA87BBE1ED}" destId="{59E67E45-BDE1-40E6-99B5-4EB17E45991E}" srcOrd="2" destOrd="0" presId="urn:microsoft.com/office/officeart/2008/layout/HorizontalMultiLevelHierarchy"/>
    <dgm:cxn modelId="{40B958F3-F2DE-4272-BF1B-551DE497A8DC}" type="presParOf" srcId="{59E67E45-BDE1-40E6-99B5-4EB17E45991E}" destId="{B4F96AC1-CDE3-4F21-8611-95C260FEA692}" srcOrd="0" destOrd="0" presId="urn:microsoft.com/office/officeart/2008/layout/HorizontalMultiLevelHierarchy"/>
    <dgm:cxn modelId="{F4F0D1F9-BD31-42D1-908B-AE40A8051CF8}" type="presParOf" srcId="{2E70D7F8-3953-4391-BD58-B4CA87BBE1ED}" destId="{E62869E0-E518-4B4C-8E0D-98E15B2111C3}" srcOrd="3" destOrd="0" presId="urn:microsoft.com/office/officeart/2008/layout/HorizontalMultiLevelHierarchy"/>
    <dgm:cxn modelId="{BF57D016-C1A2-46F4-AA91-D1F9DDC104F6}" type="presParOf" srcId="{E62869E0-E518-4B4C-8E0D-98E15B2111C3}" destId="{716C8325-D737-4ACD-84B8-6219E84CE684}" srcOrd="0" destOrd="0" presId="urn:microsoft.com/office/officeart/2008/layout/HorizontalMultiLevelHierarchy"/>
    <dgm:cxn modelId="{075413C3-0299-4D71-9D71-3FC77F16C9C8}" type="presParOf" srcId="{E62869E0-E518-4B4C-8E0D-98E15B2111C3}" destId="{3E58701E-A818-4C2C-A405-C80D3AD72337}" srcOrd="1" destOrd="0" presId="urn:microsoft.com/office/officeart/2008/layout/HorizontalMultiLevelHierarchy"/>
    <dgm:cxn modelId="{BFAD0194-7540-4C32-BCA8-49554B8F0751}" type="presParOf" srcId="{3E58701E-A818-4C2C-A405-C80D3AD72337}" destId="{9B760CFA-A77B-4B42-A741-7073C85AF720}" srcOrd="0" destOrd="0" presId="urn:microsoft.com/office/officeart/2008/layout/HorizontalMultiLevelHierarchy"/>
    <dgm:cxn modelId="{48B80655-38E3-478A-9BF7-3E8ABDCC1FCA}" type="presParOf" srcId="{9B760CFA-A77B-4B42-A741-7073C85AF720}" destId="{31E28C0F-306B-4F30-9CD4-C0BF8E9200A1}" srcOrd="0" destOrd="0" presId="urn:microsoft.com/office/officeart/2008/layout/HorizontalMultiLevelHierarchy"/>
    <dgm:cxn modelId="{D1D87D0E-2C8A-4B33-8BC1-F212F467FC9E}" type="presParOf" srcId="{3E58701E-A818-4C2C-A405-C80D3AD72337}" destId="{65C5952C-AD1A-43CF-A2F7-912EDBBE0899}" srcOrd="1" destOrd="0" presId="urn:microsoft.com/office/officeart/2008/layout/HorizontalMultiLevelHierarchy"/>
    <dgm:cxn modelId="{4DA01D43-5A3C-4B52-AC7A-96D4F51E9FE3}" type="presParOf" srcId="{65C5952C-AD1A-43CF-A2F7-912EDBBE0899}" destId="{B62B44D0-8B85-463C-A0B0-C2FEA6954BA1}" srcOrd="0" destOrd="0" presId="urn:microsoft.com/office/officeart/2008/layout/HorizontalMultiLevelHierarchy"/>
    <dgm:cxn modelId="{783DAF09-74A8-49BA-B108-2ABED0EBA84D}" type="presParOf" srcId="{65C5952C-AD1A-43CF-A2F7-912EDBBE0899}" destId="{02587BE9-B282-41EA-8C8D-1595701966AA}" srcOrd="1" destOrd="0" presId="urn:microsoft.com/office/officeart/2008/layout/HorizontalMultiLevelHierarchy"/>
    <dgm:cxn modelId="{EE2AFB7E-CC21-42FB-9E4B-2D7F33931F99}" type="presParOf" srcId="{02587BE9-B282-41EA-8C8D-1595701966AA}" destId="{78F64599-C065-470F-A865-4AAAB931C43B}" srcOrd="0" destOrd="0" presId="urn:microsoft.com/office/officeart/2008/layout/HorizontalMultiLevelHierarchy"/>
    <dgm:cxn modelId="{8FB015B4-33AE-4B80-B71A-7EB33B7C780F}" type="presParOf" srcId="{78F64599-C065-470F-A865-4AAAB931C43B}" destId="{4CA059CB-0F34-42B0-AA13-363AA99A7342}" srcOrd="0" destOrd="0" presId="urn:microsoft.com/office/officeart/2008/layout/HorizontalMultiLevelHierarchy"/>
    <dgm:cxn modelId="{C938E4DC-E255-489B-8B63-689D31782ACB}" type="presParOf" srcId="{02587BE9-B282-41EA-8C8D-1595701966AA}" destId="{C76EF056-DC47-409B-A08D-B92A3AC9C891}" srcOrd="1" destOrd="0" presId="urn:microsoft.com/office/officeart/2008/layout/HorizontalMultiLevelHierarchy"/>
    <dgm:cxn modelId="{F43D38A7-DF15-409F-9CE6-63F9274E2FC5}" type="presParOf" srcId="{C76EF056-DC47-409B-A08D-B92A3AC9C891}" destId="{C9064213-69EE-4A5A-A776-45D9825CC9E8}" srcOrd="0" destOrd="0" presId="urn:microsoft.com/office/officeart/2008/layout/HorizontalMultiLevelHierarchy"/>
    <dgm:cxn modelId="{ECA2DB09-C80C-48F9-AD33-67482B29437E}" type="presParOf" srcId="{C76EF056-DC47-409B-A08D-B92A3AC9C891}" destId="{5406AE38-93FF-43E0-83D3-7D03EAC20207}" srcOrd="1" destOrd="0" presId="urn:microsoft.com/office/officeart/2008/layout/HorizontalMultiLevelHierarchy"/>
    <dgm:cxn modelId="{49542D5F-13E7-4B16-88D9-0D7885007F9F}" type="presParOf" srcId="{3E58701E-A818-4C2C-A405-C80D3AD72337}" destId="{799BE145-2B29-435E-B2F3-46C3E819EF7C}" srcOrd="2" destOrd="0" presId="urn:microsoft.com/office/officeart/2008/layout/HorizontalMultiLevelHierarchy"/>
    <dgm:cxn modelId="{3625DB95-845B-4428-ACF3-2E4B09ED856E}" type="presParOf" srcId="{799BE145-2B29-435E-B2F3-46C3E819EF7C}" destId="{F6F1472E-EFED-4373-8368-D121148C9DC8}" srcOrd="0" destOrd="0" presId="urn:microsoft.com/office/officeart/2008/layout/HorizontalMultiLevelHierarchy"/>
    <dgm:cxn modelId="{1899F677-507A-4206-A8F3-43DDD2F8CE10}" type="presParOf" srcId="{3E58701E-A818-4C2C-A405-C80D3AD72337}" destId="{B9C92586-BFC8-420C-9DF0-5AD6DC3CA7D5}" srcOrd="3" destOrd="0" presId="urn:microsoft.com/office/officeart/2008/layout/HorizontalMultiLevelHierarchy"/>
    <dgm:cxn modelId="{117D7D5A-49B6-4EDF-AF3E-9A283EC353C3}" type="presParOf" srcId="{B9C92586-BFC8-420C-9DF0-5AD6DC3CA7D5}" destId="{C7F5F1E1-6B63-4EC0-AEA6-0B8A49E4FA58}" srcOrd="0" destOrd="0" presId="urn:microsoft.com/office/officeart/2008/layout/HorizontalMultiLevelHierarchy"/>
    <dgm:cxn modelId="{ADAE48FE-922B-4C39-858B-7479161A2C99}" type="presParOf" srcId="{B9C92586-BFC8-420C-9DF0-5AD6DC3CA7D5}" destId="{9FC60FAA-0ED6-41F0-BFFA-520A4506CFB0}" srcOrd="1" destOrd="0" presId="urn:microsoft.com/office/officeart/2008/layout/HorizontalMultiLevelHierarchy"/>
    <dgm:cxn modelId="{2474BD9C-BF33-495A-B2DE-7EF590156CD8}" type="presParOf" srcId="{9FC60FAA-0ED6-41F0-BFFA-520A4506CFB0}" destId="{CC7B3150-545F-438A-A8A3-7DF1A35BB8AB}" srcOrd="0" destOrd="0" presId="urn:microsoft.com/office/officeart/2008/layout/HorizontalMultiLevelHierarchy"/>
    <dgm:cxn modelId="{BB8382E3-E4DC-4F2E-B51E-4BE2EABAF1D1}" type="presParOf" srcId="{CC7B3150-545F-438A-A8A3-7DF1A35BB8AB}" destId="{D106759D-24CE-4072-AC2D-AAA2D0BCE733}" srcOrd="0" destOrd="0" presId="urn:microsoft.com/office/officeart/2008/layout/HorizontalMultiLevelHierarchy"/>
    <dgm:cxn modelId="{E13605F8-F762-4641-BA80-5C024F288FBB}" type="presParOf" srcId="{9FC60FAA-0ED6-41F0-BFFA-520A4506CFB0}" destId="{ED4318A7-FA37-49F1-9B84-F4F39C38C876}" srcOrd="1" destOrd="0" presId="urn:microsoft.com/office/officeart/2008/layout/HorizontalMultiLevelHierarchy"/>
    <dgm:cxn modelId="{993AF1AD-037E-4210-9ACF-72E00B382EDF}" type="presParOf" srcId="{ED4318A7-FA37-49F1-9B84-F4F39C38C876}" destId="{5F46826B-8C96-40FF-834B-E09A6416552B}" srcOrd="0" destOrd="0" presId="urn:microsoft.com/office/officeart/2008/layout/HorizontalMultiLevelHierarchy"/>
    <dgm:cxn modelId="{734FCD8D-5573-44FA-9A5E-BC214FAFD1C9}" type="presParOf" srcId="{ED4318A7-FA37-49F1-9B84-F4F39C38C876}" destId="{06F1F64F-8049-497E-9963-1FFD5DBBD8B6}" srcOrd="1" destOrd="0" presId="urn:microsoft.com/office/officeart/2008/layout/HorizontalMultiLevelHierarchy"/>
    <dgm:cxn modelId="{A49CF53B-FA35-436E-BF0A-28B39AA60098}" type="presParOf" srcId="{3E58701E-A818-4C2C-A405-C80D3AD72337}" destId="{B3DDE84B-A201-4816-B4A9-2C9DDAFADE2C}" srcOrd="4" destOrd="0" presId="urn:microsoft.com/office/officeart/2008/layout/HorizontalMultiLevelHierarchy"/>
    <dgm:cxn modelId="{FB5D9F3D-1B35-4656-8B29-B51504A95D57}" type="presParOf" srcId="{B3DDE84B-A201-4816-B4A9-2C9DDAFADE2C}" destId="{A6DADD5B-34DD-482B-B17E-F090B5646CD7}" srcOrd="0" destOrd="0" presId="urn:microsoft.com/office/officeart/2008/layout/HorizontalMultiLevelHierarchy"/>
    <dgm:cxn modelId="{53E6F64E-AA95-4094-8CE2-5236963E63E7}" type="presParOf" srcId="{3E58701E-A818-4C2C-A405-C80D3AD72337}" destId="{A326BE9A-B019-428E-AD55-303C58CE7C6F}" srcOrd="5" destOrd="0" presId="urn:microsoft.com/office/officeart/2008/layout/HorizontalMultiLevelHierarchy"/>
    <dgm:cxn modelId="{A8BACF23-7E8A-49EB-9E0F-27C8E67CE2E8}" type="presParOf" srcId="{A326BE9A-B019-428E-AD55-303C58CE7C6F}" destId="{AFB6D5A9-76CF-43ED-A75A-F0ADEE3758A0}" srcOrd="0" destOrd="0" presId="urn:microsoft.com/office/officeart/2008/layout/HorizontalMultiLevelHierarchy"/>
    <dgm:cxn modelId="{8852A10E-F0BC-48FE-A093-84641D6C0C93}" type="presParOf" srcId="{A326BE9A-B019-428E-AD55-303C58CE7C6F}" destId="{97463C75-BC54-482A-9801-12054C9CCE28}" srcOrd="1" destOrd="0" presId="urn:microsoft.com/office/officeart/2008/layout/HorizontalMultiLevelHierarchy"/>
    <dgm:cxn modelId="{19428843-8AC4-466B-B687-3DFCD002EB80}" type="presParOf" srcId="{97463C75-BC54-482A-9801-12054C9CCE28}" destId="{7554A152-ED87-4ABF-96A1-F3E26F9DE767}" srcOrd="0" destOrd="0" presId="urn:microsoft.com/office/officeart/2008/layout/HorizontalMultiLevelHierarchy"/>
    <dgm:cxn modelId="{D87FB79F-A875-45E3-BB03-147A6A9E6331}" type="presParOf" srcId="{7554A152-ED87-4ABF-96A1-F3E26F9DE767}" destId="{897D0031-9523-45FF-B383-BC116516F439}" srcOrd="0" destOrd="0" presId="urn:microsoft.com/office/officeart/2008/layout/HorizontalMultiLevelHierarchy"/>
    <dgm:cxn modelId="{D93995A3-CC89-4964-B19C-F886B7C9ACAA}" type="presParOf" srcId="{97463C75-BC54-482A-9801-12054C9CCE28}" destId="{EED94E69-1E79-4324-92CB-4CD5F63B6DF3}" srcOrd="1" destOrd="0" presId="urn:microsoft.com/office/officeart/2008/layout/HorizontalMultiLevelHierarchy"/>
    <dgm:cxn modelId="{8960928E-FBB6-4419-8447-9D75DDBEB5E3}" type="presParOf" srcId="{EED94E69-1E79-4324-92CB-4CD5F63B6DF3}" destId="{E770F42F-4C89-4A46-A3E3-D0DD42D01828}" srcOrd="0" destOrd="0" presId="urn:microsoft.com/office/officeart/2008/layout/HorizontalMultiLevelHierarchy"/>
    <dgm:cxn modelId="{55BA773A-61F0-4CD3-8EBC-2BE9AAA71941}" type="presParOf" srcId="{EED94E69-1E79-4324-92CB-4CD5F63B6DF3}" destId="{15775D1C-07CA-4613-953C-BE75353ED28B}" srcOrd="1" destOrd="0" presId="urn:microsoft.com/office/officeart/2008/layout/HorizontalMultiLevelHierarchy"/>
    <dgm:cxn modelId="{2033C01A-B8E2-4291-8EC9-326AB58B0E99}" type="presParOf" srcId="{3E58701E-A818-4C2C-A405-C80D3AD72337}" destId="{26864A91-1850-498D-941D-F7E2F1DE0218}" srcOrd="6" destOrd="0" presId="urn:microsoft.com/office/officeart/2008/layout/HorizontalMultiLevelHierarchy"/>
    <dgm:cxn modelId="{34D290D5-01AE-44AA-9979-D9D8CA2853BB}" type="presParOf" srcId="{26864A91-1850-498D-941D-F7E2F1DE0218}" destId="{B5959C8A-F5B7-4E89-8875-D83D2CDE9D2D}" srcOrd="0" destOrd="0" presId="urn:microsoft.com/office/officeart/2008/layout/HorizontalMultiLevelHierarchy"/>
    <dgm:cxn modelId="{6FC3467E-7275-44A2-8BF6-AFEFFEF775F3}" type="presParOf" srcId="{3E58701E-A818-4C2C-A405-C80D3AD72337}" destId="{14022EC7-7CC4-483F-9930-15DACC196A3D}" srcOrd="7" destOrd="0" presId="urn:microsoft.com/office/officeart/2008/layout/HorizontalMultiLevelHierarchy"/>
    <dgm:cxn modelId="{8C0330E7-18D9-4B2E-AAC5-2108F89B66BC}" type="presParOf" srcId="{14022EC7-7CC4-483F-9930-15DACC196A3D}" destId="{2B302A5B-47CE-4BA5-ABC9-8D57EE2D9AAD}" srcOrd="0" destOrd="0" presId="urn:microsoft.com/office/officeart/2008/layout/HorizontalMultiLevelHierarchy"/>
    <dgm:cxn modelId="{1FB2064D-1AF2-4049-B918-A5F3C9D5621E}" type="presParOf" srcId="{14022EC7-7CC4-483F-9930-15DACC196A3D}" destId="{F5D0279C-CE6C-4AEC-B08B-F30297828EE0}" srcOrd="1" destOrd="0" presId="urn:microsoft.com/office/officeart/2008/layout/HorizontalMultiLevelHierarchy"/>
    <dgm:cxn modelId="{3299109F-5D91-47FD-80CF-EC57526B2A07}" type="presParOf" srcId="{F5D0279C-CE6C-4AEC-B08B-F30297828EE0}" destId="{E2412434-CE0B-464C-8B0A-526BD1B47E63}" srcOrd="0" destOrd="0" presId="urn:microsoft.com/office/officeart/2008/layout/HorizontalMultiLevelHierarchy"/>
    <dgm:cxn modelId="{B08798D7-946B-4EFE-9935-22AAE8510712}" type="presParOf" srcId="{E2412434-CE0B-464C-8B0A-526BD1B47E63}" destId="{2C2E08BA-709A-433D-91A0-7C2CACB47674}" srcOrd="0" destOrd="0" presId="urn:microsoft.com/office/officeart/2008/layout/HorizontalMultiLevelHierarchy"/>
    <dgm:cxn modelId="{A3072515-2469-4A46-B7C4-4441A2CD532E}" type="presParOf" srcId="{F5D0279C-CE6C-4AEC-B08B-F30297828EE0}" destId="{00B691B6-2068-4FAA-A766-4610BFC45B32}" srcOrd="1" destOrd="0" presId="urn:microsoft.com/office/officeart/2008/layout/HorizontalMultiLevelHierarchy"/>
    <dgm:cxn modelId="{D1699159-CEA5-44BA-B0A7-5765C623A2A9}" type="presParOf" srcId="{00B691B6-2068-4FAA-A766-4610BFC45B32}" destId="{1E6A0537-107A-488F-A164-6E53D5A207DA}" srcOrd="0" destOrd="0" presId="urn:microsoft.com/office/officeart/2008/layout/HorizontalMultiLevelHierarchy"/>
    <dgm:cxn modelId="{AD63BA60-4E08-48B8-9B5D-59304F707718}" type="presParOf" srcId="{00B691B6-2068-4FAA-A766-4610BFC45B32}" destId="{3F42A073-808F-4892-9557-3F7C01E9D9EB}" srcOrd="1" destOrd="0" presId="urn:microsoft.com/office/officeart/2008/layout/HorizontalMultiLevelHierarchy"/>
    <dgm:cxn modelId="{EB1F60FA-0AFF-4484-BE94-85C0798C009D}" type="presParOf" srcId="{3E58701E-A818-4C2C-A405-C80D3AD72337}" destId="{CBE70C70-4F36-4708-82AC-489E48CF25DC}" srcOrd="8" destOrd="0" presId="urn:microsoft.com/office/officeart/2008/layout/HorizontalMultiLevelHierarchy"/>
    <dgm:cxn modelId="{106AB141-E57F-46C7-A60F-ECF835A3C90C}" type="presParOf" srcId="{CBE70C70-4F36-4708-82AC-489E48CF25DC}" destId="{35229834-843E-437A-8F12-95AC9CEE49DD}" srcOrd="0" destOrd="0" presId="urn:microsoft.com/office/officeart/2008/layout/HorizontalMultiLevelHierarchy"/>
    <dgm:cxn modelId="{29645817-3AD0-4867-AB0A-45EF10F5C630}" type="presParOf" srcId="{3E58701E-A818-4C2C-A405-C80D3AD72337}" destId="{27272B78-EF7C-40E3-84AB-133BC1296E70}" srcOrd="9" destOrd="0" presId="urn:microsoft.com/office/officeart/2008/layout/HorizontalMultiLevelHierarchy"/>
    <dgm:cxn modelId="{35AF636E-C98F-441C-B9A4-26D9C7D530EC}" type="presParOf" srcId="{27272B78-EF7C-40E3-84AB-133BC1296E70}" destId="{BD2411E5-9A8F-4AA1-9DD9-C46EB2C65A26}" srcOrd="0" destOrd="0" presId="urn:microsoft.com/office/officeart/2008/layout/HorizontalMultiLevelHierarchy"/>
    <dgm:cxn modelId="{4A84DD7C-AF0F-45D2-8AC9-00DDFD1A8B20}" type="presParOf" srcId="{27272B78-EF7C-40E3-84AB-133BC1296E70}" destId="{25C539E6-B084-47B1-8F4C-59B015E5D54F}" srcOrd="1" destOrd="0" presId="urn:microsoft.com/office/officeart/2008/layout/HorizontalMultiLevelHierarchy"/>
    <dgm:cxn modelId="{CC891EB8-14DE-4A92-B22E-80AD8172BC65}" type="presParOf" srcId="{25C539E6-B084-47B1-8F4C-59B015E5D54F}" destId="{F63689D2-8871-4612-8530-D1EF7BE7F573}" srcOrd="0" destOrd="0" presId="urn:microsoft.com/office/officeart/2008/layout/HorizontalMultiLevelHierarchy"/>
    <dgm:cxn modelId="{C962A868-6D5E-4FA4-AE96-F620EE17D075}" type="presParOf" srcId="{F63689D2-8871-4612-8530-D1EF7BE7F573}" destId="{02F5B674-81AF-495D-9D7F-CDBE0EF21FEC}" srcOrd="0" destOrd="0" presId="urn:microsoft.com/office/officeart/2008/layout/HorizontalMultiLevelHierarchy"/>
    <dgm:cxn modelId="{0CC419B9-1C2A-4880-8737-C68FF9E7F870}" type="presParOf" srcId="{25C539E6-B084-47B1-8F4C-59B015E5D54F}" destId="{D8512B7D-7E3F-44E1-8E9A-D48A8EDAB1AB}" srcOrd="1" destOrd="0" presId="urn:microsoft.com/office/officeart/2008/layout/HorizontalMultiLevelHierarchy"/>
    <dgm:cxn modelId="{2CF7E6B2-0456-421B-A1B9-3848C7138C96}" type="presParOf" srcId="{D8512B7D-7E3F-44E1-8E9A-D48A8EDAB1AB}" destId="{82244070-0285-43C8-AACB-1B950227D3D2}" srcOrd="0" destOrd="0" presId="urn:microsoft.com/office/officeart/2008/layout/HorizontalMultiLevelHierarchy"/>
    <dgm:cxn modelId="{58340A1D-A56D-44A3-9AF5-9C769674E5FF}" type="presParOf" srcId="{D8512B7D-7E3F-44E1-8E9A-D48A8EDAB1AB}" destId="{A01ABFEB-9E46-41BF-8849-0A8818857CA8}" srcOrd="1" destOrd="0" presId="urn:microsoft.com/office/officeart/2008/layout/HorizontalMultiLevelHierarchy"/>
    <dgm:cxn modelId="{D95E4A4C-1B32-429E-A02A-AAFF94972807}" type="presParOf" srcId="{2E70D7F8-3953-4391-BD58-B4CA87BBE1ED}" destId="{6464777B-074A-41D0-9BC2-A74826909161}" srcOrd="4" destOrd="0" presId="urn:microsoft.com/office/officeart/2008/layout/HorizontalMultiLevelHierarchy"/>
    <dgm:cxn modelId="{E15A8723-7B17-41B1-B0A4-A2C227382128}" type="presParOf" srcId="{6464777B-074A-41D0-9BC2-A74826909161}" destId="{8AF7460A-E43F-4C87-87C8-22B95A0F9721}" srcOrd="0" destOrd="0" presId="urn:microsoft.com/office/officeart/2008/layout/HorizontalMultiLevelHierarchy"/>
    <dgm:cxn modelId="{2DD482CC-21CF-43FC-98B5-1F4FD20F4CF1}" type="presParOf" srcId="{2E70D7F8-3953-4391-BD58-B4CA87BBE1ED}" destId="{C19ED1F5-6A7E-49C2-B860-E2EA9ADAAAED}" srcOrd="5" destOrd="0" presId="urn:microsoft.com/office/officeart/2008/layout/HorizontalMultiLevelHierarchy"/>
    <dgm:cxn modelId="{A48B38EC-1697-49B7-B6B9-9685D33C6789}" type="presParOf" srcId="{C19ED1F5-6A7E-49C2-B860-E2EA9ADAAAED}" destId="{4869AA0C-F1C3-4F11-88F0-A7241B36933C}" srcOrd="0" destOrd="0" presId="urn:microsoft.com/office/officeart/2008/layout/HorizontalMultiLevelHierarchy"/>
    <dgm:cxn modelId="{47FD522E-4801-49F4-8E3C-C5F4E3DC6689}" type="presParOf" srcId="{C19ED1F5-6A7E-49C2-B860-E2EA9ADAAAED}" destId="{CF82A2CA-4150-49E8-9981-B62BE8757B02}" srcOrd="1" destOrd="0" presId="urn:microsoft.com/office/officeart/2008/layout/HorizontalMultiLevelHierarchy"/>
    <dgm:cxn modelId="{46919CD3-14CD-4053-915D-2FEA489A7030}" type="presParOf" srcId="{CF82A2CA-4150-49E8-9981-B62BE8757B02}" destId="{87649837-28EC-46EB-8729-2FEDA2841FEB}" srcOrd="0" destOrd="0" presId="urn:microsoft.com/office/officeart/2008/layout/HorizontalMultiLevelHierarchy"/>
    <dgm:cxn modelId="{43DE16F5-EEE0-4735-AFDC-E2A63F31148D}" type="presParOf" srcId="{87649837-28EC-46EB-8729-2FEDA2841FEB}" destId="{D15BB352-4673-4326-8BCC-6349F419AB90}" srcOrd="0" destOrd="0" presId="urn:microsoft.com/office/officeart/2008/layout/HorizontalMultiLevelHierarchy"/>
    <dgm:cxn modelId="{51A5D781-FEA7-422C-821E-D51F71360A93}" type="presParOf" srcId="{CF82A2CA-4150-49E8-9981-B62BE8757B02}" destId="{912E2E48-DEA9-47BC-87CC-C1EFFC9A5D4F}" srcOrd="1" destOrd="0" presId="urn:microsoft.com/office/officeart/2008/layout/HorizontalMultiLevelHierarchy"/>
    <dgm:cxn modelId="{E49707EF-D92C-4860-AC51-F2160DAD5E19}" type="presParOf" srcId="{912E2E48-DEA9-47BC-87CC-C1EFFC9A5D4F}" destId="{BB4C227E-C4ED-4B16-A7CE-28EF12C46912}" srcOrd="0" destOrd="0" presId="urn:microsoft.com/office/officeart/2008/layout/HorizontalMultiLevelHierarchy"/>
    <dgm:cxn modelId="{444BE3A5-0D74-4451-A7DD-352847311900}" type="presParOf" srcId="{912E2E48-DEA9-47BC-87CC-C1EFFC9A5D4F}" destId="{7A7B9F6D-109B-47B1-876B-15DCCA979C13}" srcOrd="1" destOrd="0" presId="urn:microsoft.com/office/officeart/2008/layout/HorizontalMultiLevelHierarchy"/>
    <dgm:cxn modelId="{D182D1B3-FD14-4EA1-B3CB-6FC815187F42}" type="presParOf" srcId="{7A7B9F6D-109B-47B1-876B-15DCCA979C13}" destId="{CE2DC88C-BC68-4A00-80A5-E8525BCFE4BE}" srcOrd="0" destOrd="0" presId="urn:microsoft.com/office/officeart/2008/layout/HorizontalMultiLevelHierarchy"/>
    <dgm:cxn modelId="{AF215B6F-EC9A-4A4B-B0CF-E7ADE3E966FD}" type="presParOf" srcId="{CE2DC88C-BC68-4A00-80A5-E8525BCFE4BE}" destId="{3BF786CF-C519-47B9-A447-002B64D14738}" srcOrd="0" destOrd="0" presId="urn:microsoft.com/office/officeart/2008/layout/HorizontalMultiLevelHierarchy"/>
    <dgm:cxn modelId="{466E06EC-2D78-4FD0-A343-128DCD750F3E}" type="presParOf" srcId="{7A7B9F6D-109B-47B1-876B-15DCCA979C13}" destId="{269C202F-C5DF-4DB5-9123-0CA628DA7722}" srcOrd="1" destOrd="0" presId="urn:microsoft.com/office/officeart/2008/layout/HorizontalMultiLevelHierarchy"/>
    <dgm:cxn modelId="{F334BD23-62E2-45D7-AA79-CD66100AEEA8}" type="presParOf" srcId="{269C202F-C5DF-4DB5-9123-0CA628DA7722}" destId="{01C7BFCD-3E41-49F3-AED2-3C7566F8D39F}" srcOrd="0" destOrd="0" presId="urn:microsoft.com/office/officeart/2008/layout/HorizontalMultiLevelHierarchy"/>
    <dgm:cxn modelId="{B6971D7F-7261-4AB9-AD6F-E4B81F4FCC7E}" type="presParOf" srcId="{269C202F-C5DF-4DB5-9123-0CA628DA7722}" destId="{56296F4F-B791-4B78-9CDF-AB004B4CDC8A}" srcOrd="1" destOrd="0" presId="urn:microsoft.com/office/officeart/2008/layout/HorizontalMultiLevelHierarchy"/>
    <dgm:cxn modelId="{AF57F4BA-569C-4E9C-8C0B-D842E76B7DA5}" type="presParOf" srcId="{CF82A2CA-4150-49E8-9981-B62BE8757B02}" destId="{4791EE53-3DAA-46A2-ADD3-37CB9929D91E}" srcOrd="2" destOrd="0" presId="urn:microsoft.com/office/officeart/2008/layout/HorizontalMultiLevelHierarchy"/>
    <dgm:cxn modelId="{36A7F8B2-443A-484B-9CDB-7EAC7733542B}" type="presParOf" srcId="{4791EE53-3DAA-46A2-ADD3-37CB9929D91E}" destId="{655DF35A-A836-4E48-BEBF-15541FDF18ED}" srcOrd="0" destOrd="0" presId="urn:microsoft.com/office/officeart/2008/layout/HorizontalMultiLevelHierarchy"/>
    <dgm:cxn modelId="{CC79C309-E303-4F4D-8C4D-B146565EC908}" type="presParOf" srcId="{CF82A2CA-4150-49E8-9981-B62BE8757B02}" destId="{DA7DAB2D-2B34-4136-B3C1-BCB0337E5025}" srcOrd="3" destOrd="0" presId="urn:microsoft.com/office/officeart/2008/layout/HorizontalMultiLevelHierarchy"/>
    <dgm:cxn modelId="{9E7C1B06-E6C9-47BB-B5A3-F75DF88B94B5}" type="presParOf" srcId="{DA7DAB2D-2B34-4136-B3C1-BCB0337E5025}" destId="{D6676F6A-7136-4B64-AE85-140FE7E16ED7}" srcOrd="0" destOrd="0" presId="urn:microsoft.com/office/officeart/2008/layout/HorizontalMultiLevelHierarchy"/>
    <dgm:cxn modelId="{BAD773B1-3A57-4B40-B7CF-488F5D90F03C}" type="presParOf" srcId="{DA7DAB2D-2B34-4136-B3C1-BCB0337E5025}" destId="{D2B37319-046F-469B-8FDC-542E58BEF2BE}" srcOrd="1" destOrd="0" presId="urn:microsoft.com/office/officeart/2008/layout/HorizontalMultiLevelHierarchy"/>
    <dgm:cxn modelId="{341BB85C-1487-4808-BAB7-E12B3133C84F}" type="presParOf" srcId="{D2B37319-046F-469B-8FDC-542E58BEF2BE}" destId="{37D8A181-42C8-4DF6-86C9-14EB6BC9A782}" srcOrd="0" destOrd="0" presId="urn:microsoft.com/office/officeart/2008/layout/HorizontalMultiLevelHierarchy"/>
    <dgm:cxn modelId="{EC60200B-60DB-4128-8013-6AA438F42374}" type="presParOf" srcId="{37D8A181-42C8-4DF6-86C9-14EB6BC9A782}" destId="{074E8040-3C23-4B87-84D2-314E629E7FA7}" srcOrd="0" destOrd="0" presId="urn:microsoft.com/office/officeart/2008/layout/HorizontalMultiLevelHierarchy"/>
    <dgm:cxn modelId="{BE34CA2E-7AFC-4778-9CD8-953AC50582D0}" type="presParOf" srcId="{D2B37319-046F-469B-8FDC-542E58BEF2BE}" destId="{3F7B8369-3334-48B1-A71A-727BC0E361EF}" srcOrd="1" destOrd="0" presId="urn:microsoft.com/office/officeart/2008/layout/HorizontalMultiLevelHierarchy"/>
    <dgm:cxn modelId="{14E1200B-C9E5-4112-B015-D6A1F69772D5}" type="presParOf" srcId="{3F7B8369-3334-48B1-A71A-727BC0E361EF}" destId="{B85F9194-33BB-4A5C-8742-DF8E3E244775}" srcOrd="0" destOrd="0" presId="urn:microsoft.com/office/officeart/2008/layout/HorizontalMultiLevelHierarchy"/>
    <dgm:cxn modelId="{395F6C0E-18F3-4238-BCD9-87F49595059D}" type="presParOf" srcId="{3F7B8369-3334-48B1-A71A-727BC0E361EF}" destId="{6A22A80B-C63C-4126-A55E-73CB3C2F57ED}" srcOrd="1" destOrd="0" presId="urn:microsoft.com/office/officeart/2008/layout/HorizontalMultiLevelHierarchy"/>
    <dgm:cxn modelId="{3E094C20-43CC-4B91-B08D-BD945CB2785D}" type="presParOf" srcId="{2E70D7F8-3953-4391-BD58-B4CA87BBE1ED}" destId="{18999365-538B-4CCD-8B55-E2B7B2BBDC71}" srcOrd="6" destOrd="0" presId="urn:microsoft.com/office/officeart/2008/layout/HorizontalMultiLevelHierarchy"/>
    <dgm:cxn modelId="{48B012E9-7ADE-401D-A357-E4D7A114CB75}" type="presParOf" srcId="{18999365-538B-4CCD-8B55-E2B7B2BBDC71}" destId="{70D0BCED-93D9-4BDD-AA6A-C3A12216D8AB}" srcOrd="0" destOrd="0" presId="urn:microsoft.com/office/officeart/2008/layout/HorizontalMultiLevelHierarchy"/>
    <dgm:cxn modelId="{0B7141D2-8DB8-4A2C-9FA8-336CB2531412}" type="presParOf" srcId="{2E70D7F8-3953-4391-BD58-B4CA87BBE1ED}" destId="{AAC7323E-CE61-448A-B803-E37F5454227F}" srcOrd="7" destOrd="0" presId="urn:microsoft.com/office/officeart/2008/layout/HorizontalMultiLevelHierarchy"/>
    <dgm:cxn modelId="{7E7A9A10-698F-451D-B96A-38DBB771567E}" type="presParOf" srcId="{AAC7323E-CE61-448A-B803-E37F5454227F}" destId="{7575D491-533D-4566-861B-A3D207D48487}" srcOrd="0" destOrd="0" presId="urn:microsoft.com/office/officeart/2008/layout/HorizontalMultiLevelHierarchy"/>
    <dgm:cxn modelId="{504A13A4-881C-408E-B55E-D8194844F961}" type="presParOf" srcId="{AAC7323E-CE61-448A-B803-E37F5454227F}" destId="{3503E400-2C50-41ED-9E01-D3D4AC5F799D}" srcOrd="1" destOrd="0" presId="urn:microsoft.com/office/officeart/2008/layout/HorizontalMultiLevelHierarchy"/>
    <dgm:cxn modelId="{A5FC7F47-56B7-459D-9899-05B10976A2DF}" type="presParOf" srcId="{3503E400-2C50-41ED-9E01-D3D4AC5F799D}" destId="{05C3AF21-5589-4966-A652-B927AAE30A32}" srcOrd="0" destOrd="0" presId="urn:microsoft.com/office/officeart/2008/layout/HorizontalMultiLevelHierarchy"/>
    <dgm:cxn modelId="{89447C84-DF2D-442B-91AA-4BA6E561F6D3}" type="presParOf" srcId="{05C3AF21-5589-4966-A652-B927AAE30A32}" destId="{C1009AFB-386F-4115-A8AE-5ACA1ED3C263}" srcOrd="0" destOrd="0" presId="urn:microsoft.com/office/officeart/2008/layout/HorizontalMultiLevelHierarchy"/>
    <dgm:cxn modelId="{4B6F3EBC-40E8-4079-AAE0-E3DB95220B18}" type="presParOf" srcId="{3503E400-2C50-41ED-9E01-D3D4AC5F799D}" destId="{3112E72D-FD08-4F6E-B61D-75CEA1AA9AC7}" srcOrd="1" destOrd="0" presId="urn:microsoft.com/office/officeart/2008/layout/HorizontalMultiLevelHierarchy"/>
    <dgm:cxn modelId="{9DD38D25-927E-4703-B636-8E07F9100445}" type="presParOf" srcId="{3112E72D-FD08-4F6E-B61D-75CEA1AA9AC7}" destId="{AAB92B70-E563-46A5-894C-940BF47A2A33}" srcOrd="0" destOrd="0" presId="urn:microsoft.com/office/officeart/2008/layout/HorizontalMultiLevelHierarchy"/>
    <dgm:cxn modelId="{7AD1B431-4131-4E30-B4D0-7D079747EB3F}" type="presParOf" srcId="{3112E72D-FD08-4F6E-B61D-75CEA1AA9AC7}" destId="{3275D2F2-F76E-49EA-AF89-925B0F0A8C21}" srcOrd="1" destOrd="0" presId="urn:microsoft.com/office/officeart/2008/layout/HorizontalMultiLevelHierarchy"/>
    <dgm:cxn modelId="{E12F924C-7927-421D-8980-56FA1242D408}" type="presParOf" srcId="{3275D2F2-F76E-49EA-AF89-925B0F0A8C21}" destId="{7B91EFAD-6880-4BC6-89E4-1C6F5CDD34C8}" srcOrd="0" destOrd="0" presId="urn:microsoft.com/office/officeart/2008/layout/HorizontalMultiLevelHierarchy"/>
    <dgm:cxn modelId="{2052478A-1041-4B99-AF2E-4EFC72D501C3}" type="presParOf" srcId="{7B91EFAD-6880-4BC6-89E4-1C6F5CDD34C8}" destId="{EED2EB2A-FDA4-4900-B736-786F64009AE6}" srcOrd="0" destOrd="0" presId="urn:microsoft.com/office/officeart/2008/layout/HorizontalMultiLevelHierarchy"/>
    <dgm:cxn modelId="{3F5CB471-22F8-4310-8F88-21B63965CBC0}" type="presParOf" srcId="{3275D2F2-F76E-49EA-AF89-925B0F0A8C21}" destId="{F960B1E3-517A-4725-BA4B-C6EB4333400F}" srcOrd="1" destOrd="0" presId="urn:microsoft.com/office/officeart/2008/layout/HorizontalMultiLevelHierarchy"/>
    <dgm:cxn modelId="{08F6AC68-8587-4C3E-991F-4896EFCE9A19}" type="presParOf" srcId="{F960B1E3-517A-4725-BA4B-C6EB4333400F}" destId="{479BDED8-8C77-40D3-96D1-8D3D2B0B2171}" srcOrd="0" destOrd="0" presId="urn:microsoft.com/office/officeart/2008/layout/HorizontalMultiLevelHierarchy"/>
    <dgm:cxn modelId="{B277C356-0D1B-4B1E-8BEE-5142852B535B}" type="presParOf" srcId="{F960B1E3-517A-4725-BA4B-C6EB4333400F}" destId="{B7AF9D46-7FD8-46B2-8F5F-D82323CD5B48}" srcOrd="1" destOrd="0" presId="urn:microsoft.com/office/officeart/2008/layout/HorizontalMultiLevelHierarchy"/>
    <dgm:cxn modelId="{2993B6E6-CFCC-4B3F-AA3F-4AD07FA4F58A}" type="presParOf" srcId="{3503E400-2C50-41ED-9E01-D3D4AC5F799D}" destId="{63B8C88E-F49B-4EE5-82EE-4642E58F0FB5}" srcOrd="2" destOrd="0" presId="urn:microsoft.com/office/officeart/2008/layout/HorizontalMultiLevelHierarchy"/>
    <dgm:cxn modelId="{6CDABADC-012C-4E96-B636-27565C7F6BEF}" type="presParOf" srcId="{63B8C88E-F49B-4EE5-82EE-4642E58F0FB5}" destId="{E2B72AF5-7E78-46DE-84FD-1CB7A499C3AF}" srcOrd="0" destOrd="0" presId="urn:microsoft.com/office/officeart/2008/layout/HorizontalMultiLevelHierarchy"/>
    <dgm:cxn modelId="{3369C7C2-5015-465F-BED4-6F299877EA32}" type="presParOf" srcId="{3503E400-2C50-41ED-9E01-D3D4AC5F799D}" destId="{CC62A040-6D8A-4B85-9E70-8316067CC047}" srcOrd="3" destOrd="0" presId="urn:microsoft.com/office/officeart/2008/layout/HorizontalMultiLevelHierarchy"/>
    <dgm:cxn modelId="{0D2030F2-6067-4A72-AB6B-5AB24FB47915}" type="presParOf" srcId="{CC62A040-6D8A-4B85-9E70-8316067CC047}" destId="{B2AFF545-8956-47E9-A756-60AACF157A9C}" srcOrd="0" destOrd="0" presId="urn:microsoft.com/office/officeart/2008/layout/HorizontalMultiLevelHierarchy"/>
    <dgm:cxn modelId="{A09EBB1C-3F96-4318-883B-6E0BDEC3A533}" type="presParOf" srcId="{CC62A040-6D8A-4B85-9E70-8316067CC047}" destId="{7C2662A4-CF6D-47CA-9A45-0E8AE5A8A965}" srcOrd="1" destOrd="0" presId="urn:microsoft.com/office/officeart/2008/layout/HorizontalMultiLevelHierarchy"/>
    <dgm:cxn modelId="{FFECE591-0637-45A2-ACA7-5D26324CB732}" type="presParOf" srcId="{7C2662A4-CF6D-47CA-9A45-0E8AE5A8A965}" destId="{67036999-8C1F-4870-B3E5-B4642A9E028F}" srcOrd="0" destOrd="0" presId="urn:microsoft.com/office/officeart/2008/layout/HorizontalMultiLevelHierarchy"/>
    <dgm:cxn modelId="{FC69CD80-3BBA-4027-BD93-29D531040DA4}" type="presParOf" srcId="{67036999-8C1F-4870-B3E5-B4642A9E028F}" destId="{46DFA775-96F5-4204-BA02-77302D2E68E1}" srcOrd="0" destOrd="0" presId="urn:microsoft.com/office/officeart/2008/layout/HorizontalMultiLevelHierarchy"/>
    <dgm:cxn modelId="{D7EB0F30-C15A-48A1-8940-2FEE3C83E672}" type="presParOf" srcId="{7C2662A4-CF6D-47CA-9A45-0E8AE5A8A965}" destId="{011F9E3B-56C4-48F1-9AA6-47C3D8E7FF6C}" srcOrd="1" destOrd="0" presId="urn:microsoft.com/office/officeart/2008/layout/HorizontalMultiLevelHierarchy"/>
    <dgm:cxn modelId="{021F6805-F0AB-4E8F-921F-D92347E6AFE8}" type="presParOf" srcId="{011F9E3B-56C4-48F1-9AA6-47C3D8E7FF6C}" destId="{AD71EA82-8DA8-4A73-9FF6-63136249FCEF}" srcOrd="0" destOrd="0" presId="urn:microsoft.com/office/officeart/2008/layout/HorizontalMultiLevelHierarchy"/>
    <dgm:cxn modelId="{DFA6C897-9C4A-42F0-8BD9-130AE7908FE2}" type="presParOf" srcId="{011F9E3B-56C4-48F1-9AA6-47C3D8E7FF6C}" destId="{7323EB4E-1A44-470C-BE64-408616FDD0FE}" srcOrd="1" destOrd="0" presId="urn:microsoft.com/office/officeart/2008/layout/HorizontalMultiLevelHierarchy"/>
    <dgm:cxn modelId="{99F2016A-0548-46AE-9B91-A3F4C76DA29B}" type="presParOf" srcId="{3503E400-2C50-41ED-9E01-D3D4AC5F799D}" destId="{CD75406D-AECE-4CD2-88E7-ECDF6C408EC8}" srcOrd="4" destOrd="0" presId="urn:microsoft.com/office/officeart/2008/layout/HorizontalMultiLevelHierarchy"/>
    <dgm:cxn modelId="{A8CB74BA-610F-4037-BFE9-01F31F0569B8}" type="presParOf" srcId="{CD75406D-AECE-4CD2-88E7-ECDF6C408EC8}" destId="{63519C3B-75CC-4196-9274-946207C64BE6}" srcOrd="0" destOrd="0" presId="urn:microsoft.com/office/officeart/2008/layout/HorizontalMultiLevelHierarchy"/>
    <dgm:cxn modelId="{1CAD4E05-3284-42F8-8DEE-33171B4FFDFE}" type="presParOf" srcId="{3503E400-2C50-41ED-9E01-D3D4AC5F799D}" destId="{50F02552-63D7-4789-8631-5360F789CF5D}" srcOrd="5" destOrd="0" presId="urn:microsoft.com/office/officeart/2008/layout/HorizontalMultiLevelHierarchy"/>
    <dgm:cxn modelId="{CCB25E14-FC95-4BCC-9F91-129304E06072}" type="presParOf" srcId="{50F02552-63D7-4789-8631-5360F789CF5D}" destId="{7B78AF96-8E51-4242-9486-C9AACB1D8234}" srcOrd="0" destOrd="0" presId="urn:microsoft.com/office/officeart/2008/layout/HorizontalMultiLevelHierarchy"/>
    <dgm:cxn modelId="{CAC6C285-FBDF-4E80-8189-DD1C09D5A124}" type="presParOf" srcId="{50F02552-63D7-4789-8631-5360F789CF5D}" destId="{C334B787-092C-4BC8-B871-233974ABAFB6}" srcOrd="1" destOrd="0" presId="urn:microsoft.com/office/officeart/2008/layout/HorizontalMultiLevelHierarchy"/>
    <dgm:cxn modelId="{199229A8-F77C-4E5C-8F31-39C332EE9661}" type="presParOf" srcId="{C334B787-092C-4BC8-B871-233974ABAFB6}" destId="{7C759C79-CA0C-43B0-912C-8A870D64523E}" srcOrd="0" destOrd="0" presId="urn:microsoft.com/office/officeart/2008/layout/HorizontalMultiLevelHierarchy"/>
    <dgm:cxn modelId="{4501F648-C635-47F1-B14C-96C42C13433B}" type="presParOf" srcId="{7C759C79-CA0C-43B0-912C-8A870D64523E}" destId="{C8E805B7-4271-43C8-951F-AFAC48AD9A77}" srcOrd="0" destOrd="0" presId="urn:microsoft.com/office/officeart/2008/layout/HorizontalMultiLevelHierarchy"/>
    <dgm:cxn modelId="{C0078195-657F-4B2C-90DA-8173171A069A}" type="presParOf" srcId="{C334B787-092C-4BC8-B871-233974ABAFB6}" destId="{5339CEF4-EA23-48A7-86E2-46EA94619C48}" srcOrd="1" destOrd="0" presId="urn:microsoft.com/office/officeart/2008/layout/HorizontalMultiLevelHierarchy"/>
    <dgm:cxn modelId="{B085C76B-40AE-4D65-9889-78539C66F27D}" type="presParOf" srcId="{5339CEF4-EA23-48A7-86E2-46EA94619C48}" destId="{A1F1DB3C-76D6-42A0-AC4E-55DB1ECEF0C1}" srcOrd="0" destOrd="0" presId="urn:microsoft.com/office/officeart/2008/layout/HorizontalMultiLevelHierarchy"/>
    <dgm:cxn modelId="{3F3DB492-8978-42C2-B069-17A54D2A3F85}" type="presParOf" srcId="{5339CEF4-EA23-48A7-86E2-46EA94619C48}" destId="{BACE2CA8-076B-42FD-9B46-5BC4CADD3678}" srcOrd="1" destOrd="0" presId="urn:microsoft.com/office/officeart/2008/layout/HorizontalMultiLevelHierarchy"/>
    <dgm:cxn modelId="{B084EED1-CBDE-4BCE-9233-19E2993883C7}" type="presParOf" srcId="{3503E400-2C50-41ED-9E01-D3D4AC5F799D}" destId="{B4E864E3-29A4-4B0C-8536-05B5388CCA93}" srcOrd="6" destOrd="0" presId="urn:microsoft.com/office/officeart/2008/layout/HorizontalMultiLevelHierarchy"/>
    <dgm:cxn modelId="{58E6B328-EC0A-4AD1-A37B-F8A9210EC34B}" type="presParOf" srcId="{B4E864E3-29A4-4B0C-8536-05B5388CCA93}" destId="{A3C598E3-DB28-4FF6-BD39-BE27AD93A677}" srcOrd="0" destOrd="0" presId="urn:microsoft.com/office/officeart/2008/layout/HorizontalMultiLevelHierarchy"/>
    <dgm:cxn modelId="{024E60EC-7B9E-445E-8678-292976D8C402}" type="presParOf" srcId="{3503E400-2C50-41ED-9E01-D3D4AC5F799D}" destId="{E01AC91A-2F78-45AE-99C0-2A141B6E4578}" srcOrd="7" destOrd="0" presId="urn:microsoft.com/office/officeart/2008/layout/HorizontalMultiLevelHierarchy"/>
    <dgm:cxn modelId="{6D61CEFD-AAB1-4971-B8F8-0867C90A1A3D}" type="presParOf" srcId="{E01AC91A-2F78-45AE-99C0-2A141B6E4578}" destId="{5660A3BE-2348-4DBA-8BC7-0340E22A691A}" srcOrd="0" destOrd="0" presId="urn:microsoft.com/office/officeart/2008/layout/HorizontalMultiLevelHierarchy"/>
    <dgm:cxn modelId="{947B4113-4B57-4288-9A58-E196668119CC}" type="presParOf" srcId="{E01AC91A-2F78-45AE-99C0-2A141B6E4578}" destId="{89F35111-1E80-4DD6-BE7A-45F837AA6B81}" srcOrd="1" destOrd="0" presId="urn:microsoft.com/office/officeart/2008/layout/HorizontalMultiLevelHierarchy"/>
    <dgm:cxn modelId="{03E96E81-7A18-431D-9DEF-A6C8E660EE01}" type="presParOf" srcId="{89F35111-1E80-4DD6-BE7A-45F837AA6B81}" destId="{FEFAD5B6-C0FB-4BF2-AE35-9CFA2B6E4AC3}" srcOrd="0" destOrd="0" presId="urn:microsoft.com/office/officeart/2008/layout/HorizontalMultiLevelHierarchy"/>
    <dgm:cxn modelId="{501F27FC-41DE-47F7-A0B9-331A2205DBB6}" type="presParOf" srcId="{FEFAD5B6-C0FB-4BF2-AE35-9CFA2B6E4AC3}" destId="{82D77FA4-C616-4227-B9CF-4104686A7564}" srcOrd="0" destOrd="0" presId="urn:microsoft.com/office/officeart/2008/layout/HorizontalMultiLevelHierarchy"/>
    <dgm:cxn modelId="{CE421517-09C0-4B25-8B89-88658302AAFA}" type="presParOf" srcId="{89F35111-1E80-4DD6-BE7A-45F837AA6B81}" destId="{5589C823-A599-458A-B7CA-CFA0957A6A6D}" srcOrd="1" destOrd="0" presId="urn:microsoft.com/office/officeart/2008/layout/HorizontalMultiLevelHierarchy"/>
    <dgm:cxn modelId="{85274915-E3F5-4F40-A5DE-FB99E59D21F2}" type="presParOf" srcId="{5589C823-A599-458A-B7CA-CFA0957A6A6D}" destId="{E7511C6F-02B4-445D-99E1-56994B4F6980}" srcOrd="0" destOrd="0" presId="urn:microsoft.com/office/officeart/2008/layout/HorizontalMultiLevelHierarchy"/>
    <dgm:cxn modelId="{65DB4299-E04C-493E-80C0-61B8C44EF9EF}" type="presParOf" srcId="{5589C823-A599-458A-B7CA-CFA0957A6A6D}" destId="{352EA195-DB5F-4BBA-8AC1-0D297EC13C82}"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92E74D-A3C0-46C6-91FF-7597C07C124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3BC5A17-2DC0-4983-9599-82CBF1FB5ACC}">
      <dgm:prSet phldrT="[Text]"/>
      <dgm:spPr/>
      <dgm:t>
        <a:bodyPr/>
        <a:lstStyle/>
        <a:p>
          <a:r>
            <a:rPr lang="en-US" dirty="0"/>
            <a:t>Best case</a:t>
          </a:r>
          <a:endParaRPr lang="en-IN" dirty="0"/>
        </a:p>
      </dgm:t>
    </dgm:pt>
    <dgm:pt modelId="{FDB8619D-9169-4741-8632-26DAB1645B15}" type="parTrans" cxnId="{349F7F4A-8DA3-42FA-94DB-43891D291373}">
      <dgm:prSet/>
      <dgm:spPr/>
      <dgm:t>
        <a:bodyPr/>
        <a:lstStyle/>
        <a:p>
          <a:endParaRPr lang="en-IN"/>
        </a:p>
      </dgm:t>
    </dgm:pt>
    <dgm:pt modelId="{36B6C720-6C55-4AA1-BC34-34D42F064719}" type="sibTrans" cxnId="{349F7F4A-8DA3-42FA-94DB-43891D291373}">
      <dgm:prSet/>
      <dgm:spPr/>
      <dgm:t>
        <a:bodyPr/>
        <a:lstStyle/>
        <a:p>
          <a:endParaRPr lang="en-IN"/>
        </a:p>
      </dgm:t>
    </dgm:pt>
    <dgm:pt modelId="{2C86BA57-4913-46B7-96FE-5AD4F818E255}">
      <dgm:prSet phldrT="[Text]"/>
      <dgm:spPr/>
      <dgm:t>
        <a:bodyPr/>
        <a:lstStyle/>
        <a:p>
          <a:r>
            <a:rPr lang="en-US" dirty="0"/>
            <a:t>Taking the input which are easy to be solved and takes short time</a:t>
          </a:r>
          <a:endParaRPr lang="en-IN" dirty="0"/>
        </a:p>
      </dgm:t>
    </dgm:pt>
    <dgm:pt modelId="{2D95ACC0-8C9F-4349-BA4B-60F045EAD5C1}" type="parTrans" cxnId="{3D4404C8-1C56-4358-A35D-06623CE0A89E}">
      <dgm:prSet/>
      <dgm:spPr/>
      <dgm:t>
        <a:bodyPr/>
        <a:lstStyle/>
        <a:p>
          <a:endParaRPr lang="en-IN"/>
        </a:p>
      </dgm:t>
    </dgm:pt>
    <dgm:pt modelId="{65A5EF75-B35C-4D79-9933-1918359FA282}" type="sibTrans" cxnId="{3D4404C8-1C56-4358-A35D-06623CE0A89E}">
      <dgm:prSet/>
      <dgm:spPr/>
      <dgm:t>
        <a:bodyPr/>
        <a:lstStyle/>
        <a:p>
          <a:endParaRPr lang="en-IN"/>
        </a:p>
      </dgm:t>
    </dgm:pt>
    <dgm:pt modelId="{07121433-F079-402E-A65B-1486E7DDB7F2}">
      <dgm:prSet phldrT="[Text]" phldr="1"/>
      <dgm:spPr/>
      <dgm:t>
        <a:bodyPr/>
        <a:lstStyle/>
        <a:p>
          <a:endParaRPr lang="en-IN"/>
        </a:p>
      </dgm:t>
    </dgm:pt>
    <dgm:pt modelId="{A8209525-ECC1-42A0-88BC-E926CF187AE7}" type="parTrans" cxnId="{668A6733-A1C5-4A63-91DE-FBD01B2B9F6E}">
      <dgm:prSet/>
      <dgm:spPr/>
      <dgm:t>
        <a:bodyPr/>
        <a:lstStyle/>
        <a:p>
          <a:endParaRPr lang="en-IN"/>
        </a:p>
      </dgm:t>
    </dgm:pt>
    <dgm:pt modelId="{1CC4D46B-CC12-42E2-8B8D-B725F323BC4F}" type="sibTrans" cxnId="{668A6733-A1C5-4A63-91DE-FBD01B2B9F6E}">
      <dgm:prSet/>
      <dgm:spPr/>
      <dgm:t>
        <a:bodyPr/>
        <a:lstStyle/>
        <a:p>
          <a:endParaRPr lang="en-IN"/>
        </a:p>
      </dgm:t>
    </dgm:pt>
    <dgm:pt modelId="{6219A0A4-AC4C-43C9-A6D2-7A9723394E0B}">
      <dgm:prSet phldrT="[Text]"/>
      <dgm:spPr/>
      <dgm:t>
        <a:bodyPr/>
        <a:lstStyle/>
        <a:p>
          <a:r>
            <a:rPr lang="en-US" dirty="0"/>
            <a:t>Average case</a:t>
          </a:r>
          <a:endParaRPr lang="en-IN" dirty="0"/>
        </a:p>
      </dgm:t>
    </dgm:pt>
    <dgm:pt modelId="{DF09672D-65D5-4C30-A76C-0727E85692CD}" type="parTrans" cxnId="{547EF5FC-BB58-4C35-8604-5A6F5C230F2C}">
      <dgm:prSet/>
      <dgm:spPr/>
      <dgm:t>
        <a:bodyPr/>
        <a:lstStyle/>
        <a:p>
          <a:endParaRPr lang="en-IN"/>
        </a:p>
      </dgm:t>
    </dgm:pt>
    <dgm:pt modelId="{87E1B067-FAA9-4A3C-8BF3-5E9C3AFB06EE}" type="sibTrans" cxnId="{547EF5FC-BB58-4C35-8604-5A6F5C230F2C}">
      <dgm:prSet/>
      <dgm:spPr/>
      <dgm:t>
        <a:bodyPr/>
        <a:lstStyle/>
        <a:p>
          <a:endParaRPr lang="en-IN"/>
        </a:p>
      </dgm:t>
    </dgm:pt>
    <dgm:pt modelId="{77301C7A-BC99-4F2B-88BC-E903EB08304D}">
      <dgm:prSet phldrT="[Text]"/>
      <dgm:spPr/>
      <dgm:t>
        <a:bodyPr/>
        <a:lstStyle/>
        <a:p>
          <a:r>
            <a:rPr lang="en-US" dirty="0"/>
            <a:t>Taking input randomly and checking its computing time </a:t>
          </a:r>
          <a:endParaRPr lang="en-IN" dirty="0"/>
        </a:p>
      </dgm:t>
    </dgm:pt>
    <dgm:pt modelId="{CAB4C667-5607-4091-B69E-9C150D51027C}" type="parTrans" cxnId="{34E7AFB1-CA35-4362-B79B-271C68E09E7A}">
      <dgm:prSet/>
      <dgm:spPr/>
      <dgm:t>
        <a:bodyPr/>
        <a:lstStyle/>
        <a:p>
          <a:endParaRPr lang="en-IN"/>
        </a:p>
      </dgm:t>
    </dgm:pt>
    <dgm:pt modelId="{0C51A19C-4A3B-4E5B-A432-AA2211C57304}" type="sibTrans" cxnId="{34E7AFB1-CA35-4362-B79B-271C68E09E7A}">
      <dgm:prSet/>
      <dgm:spPr/>
      <dgm:t>
        <a:bodyPr/>
        <a:lstStyle/>
        <a:p>
          <a:endParaRPr lang="en-IN"/>
        </a:p>
      </dgm:t>
    </dgm:pt>
    <dgm:pt modelId="{F24BF892-9570-4ADF-A819-9F5E2D1CC120}">
      <dgm:prSet phldrT="[Text]" phldr="1"/>
      <dgm:spPr/>
      <dgm:t>
        <a:bodyPr/>
        <a:lstStyle/>
        <a:p>
          <a:endParaRPr lang="en-IN"/>
        </a:p>
      </dgm:t>
    </dgm:pt>
    <dgm:pt modelId="{F9EC228A-8B71-47E5-AAC2-E2C401C32E5F}" type="parTrans" cxnId="{C9C4B408-968A-44D3-BE5E-E59F03B47AD6}">
      <dgm:prSet/>
      <dgm:spPr/>
      <dgm:t>
        <a:bodyPr/>
        <a:lstStyle/>
        <a:p>
          <a:endParaRPr lang="en-IN"/>
        </a:p>
      </dgm:t>
    </dgm:pt>
    <dgm:pt modelId="{4C38ABB7-727F-4889-B921-F7C81A705CC3}" type="sibTrans" cxnId="{C9C4B408-968A-44D3-BE5E-E59F03B47AD6}">
      <dgm:prSet/>
      <dgm:spPr/>
      <dgm:t>
        <a:bodyPr/>
        <a:lstStyle/>
        <a:p>
          <a:endParaRPr lang="en-IN"/>
        </a:p>
      </dgm:t>
    </dgm:pt>
    <dgm:pt modelId="{EE101A78-CE2F-47FA-AF6A-E1AF92E41D38}">
      <dgm:prSet phldrT="[Text]"/>
      <dgm:spPr/>
      <dgm:t>
        <a:bodyPr/>
        <a:lstStyle/>
        <a:p>
          <a:r>
            <a:rPr lang="en-US" dirty="0"/>
            <a:t>Worst case</a:t>
          </a:r>
          <a:endParaRPr lang="en-IN" dirty="0"/>
        </a:p>
      </dgm:t>
    </dgm:pt>
    <dgm:pt modelId="{59D846E0-EA5D-4FA2-9DB5-60F52472C98E}" type="parTrans" cxnId="{20A46F33-16F2-4BE3-BBFA-E10FC4B3AF28}">
      <dgm:prSet/>
      <dgm:spPr/>
      <dgm:t>
        <a:bodyPr/>
        <a:lstStyle/>
        <a:p>
          <a:endParaRPr lang="en-IN"/>
        </a:p>
      </dgm:t>
    </dgm:pt>
    <dgm:pt modelId="{A368F6EF-7F7D-484C-AD9E-D0D40731D729}" type="sibTrans" cxnId="{20A46F33-16F2-4BE3-BBFA-E10FC4B3AF28}">
      <dgm:prSet/>
      <dgm:spPr/>
      <dgm:t>
        <a:bodyPr/>
        <a:lstStyle/>
        <a:p>
          <a:endParaRPr lang="en-IN"/>
        </a:p>
      </dgm:t>
    </dgm:pt>
    <dgm:pt modelId="{580D8275-C733-4587-88D1-41BC70572B79}">
      <dgm:prSet phldrT="[Text]"/>
      <dgm:spPr/>
      <dgm:t>
        <a:bodyPr/>
        <a:lstStyle/>
        <a:p>
          <a:r>
            <a:rPr lang="en-US" dirty="0"/>
            <a:t>Taking inputs that doesn’t exist or take long time to solve</a:t>
          </a:r>
          <a:endParaRPr lang="en-IN" dirty="0"/>
        </a:p>
      </dgm:t>
    </dgm:pt>
    <dgm:pt modelId="{F2BB6CE4-47CD-4EA1-879B-678930B7A474}" type="parTrans" cxnId="{9E4316BD-F5A3-43B5-B26E-FA138BF11130}">
      <dgm:prSet/>
      <dgm:spPr/>
      <dgm:t>
        <a:bodyPr/>
        <a:lstStyle/>
        <a:p>
          <a:endParaRPr lang="en-IN"/>
        </a:p>
      </dgm:t>
    </dgm:pt>
    <dgm:pt modelId="{690A889E-B7B8-4F55-B134-EAD2D3781071}" type="sibTrans" cxnId="{9E4316BD-F5A3-43B5-B26E-FA138BF11130}">
      <dgm:prSet/>
      <dgm:spPr/>
      <dgm:t>
        <a:bodyPr/>
        <a:lstStyle/>
        <a:p>
          <a:endParaRPr lang="en-IN"/>
        </a:p>
      </dgm:t>
    </dgm:pt>
    <dgm:pt modelId="{D2EECB25-2EDD-4595-8AB9-370E642E04B5}">
      <dgm:prSet phldrT="[Text]" phldr="1"/>
      <dgm:spPr/>
      <dgm:t>
        <a:bodyPr/>
        <a:lstStyle/>
        <a:p>
          <a:endParaRPr lang="en-IN"/>
        </a:p>
      </dgm:t>
    </dgm:pt>
    <dgm:pt modelId="{3C0407ED-E5E6-4B76-A3B4-5ADD20E9183C}" type="parTrans" cxnId="{031369C4-A2E8-49A2-83ED-140949BEE43A}">
      <dgm:prSet/>
      <dgm:spPr/>
      <dgm:t>
        <a:bodyPr/>
        <a:lstStyle/>
        <a:p>
          <a:endParaRPr lang="en-IN"/>
        </a:p>
      </dgm:t>
    </dgm:pt>
    <dgm:pt modelId="{174D6608-2F9A-4D8B-ADAF-1500403F84A8}" type="sibTrans" cxnId="{031369C4-A2E8-49A2-83ED-140949BEE43A}">
      <dgm:prSet/>
      <dgm:spPr/>
      <dgm:t>
        <a:bodyPr/>
        <a:lstStyle/>
        <a:p>
          <a:endParaRPr lang="en-IN"/>
        </a:p>
      </dgm:t>
    </dgm:pt>
    <dgm:pt modelId="{A19B59F7-CE5D-47CE-9050-D49CE6D0D189}" type="pres">
      <dgm:prSet presAssocID="{4B92E74D-A3C0-46C6-91FF-7597C07C1242}" presName="Name0" presStyleCnt="0">
        <dgm:presLayoutVars>
          <dgm:chMax/>
          <dgm:chPref val="3"/>
          <dgm:dir/>
          <dgm:animOne val="branch"/>
          <dgm:animLvl val="lvl"/>
        </dgm:presLayoutVars>
      </dgm:prSet>
      <dgm:spPr/>
    </dgm:pt>
    <dgm:pt modelId="{6CBD18B3-69D5-42FA-B838-4DDF3AA35FA1}" type="pres">
      <dgm:prSet presAssocID="{83BC5A17-2DC0-4983-9599-82CBF1FB5ACC}" presName="composite" presStyleCnt="0"/>
      <dgm:spPr/>
    </dgm:pt>
    <dgm:pt modelId="{D23E6E16-7A28-44DA-8723-8B79E844AF1C}" type="pres">
      <dgm:prSet presAssocID="{83BC5A17-2DC0-4983-9599-82CBF1FB5ACC}" presName="FirstChild" presStyleLbl="revTx" presStyleIdx="0" presStyleCnt="6">
        <dgm:presLayoutVars>
          <dgm:chMax val="0"/>
          <dgm:chPref val="0"/>
          <dgm:bulletEnabled val="1"/>
        </dgm:presLayoutVars>
      </dgm:prSet>
      <dgm:spPr/>
    </dgm:pt>
    <dgm:pt modelId="{E01451D7-06E7-4A1B-AE9B-5B7BA89F7FC0}" type="pres">
      <dgm:prSet presAssocID="{83BC5A17-2DC0-4983-9599-82CBF1FB5ACC}" presName="Parent" presStyleLbl="alignNode1" presStyleIdx="0" presStyleCnt="3">
        <dgm:presLayoutVars>
          <dgm:chMax val="3"/>
          <dgm:chPref val="3"/>
          <dgm:bulletEnabled val="1"/>
        </dgm:presLayoutVars>
      </dgm:prSet>
      <dgm:spPr/>
    </dgm:pt>
    <dgm:pt modelId="{6090055A-2DE1-41B8-9B29-AD9797261B93}" type="pres">
      <dgm:prSet presAssocID="{83BC5A17-2DC0-4983-9599-82CBF1FB5ACC}" presName="Accent" presStyleLbl="parChTrans1D1" presStyleIdx="0" presStyleCnt="3"/>
      <dgm:spPr/>
    </dgm:pt>
    <dgm:pt modelId="{9722EDD1-0403-42EA-865D-F96210CE040F}" type="pres">
      <dgm:prSet presAssocID="{83BC5A17-2DC0-4983-9599-82CBF1FB5ACC}" presName="Child" presStyleLbl="revTx" presStyleIdx="1" presStyleCnt="6">
        <dgm:presLayoutVars>
          <dgm:chMax val="0"/>
          <dgm:chPref val="0"/>
          <dgm:bulletEnabled val="1"/>
        </dgm:presLayoutVars>
      </dgm:prSet>
      <dgm:spPr/>
    </dgm:pt>
    <dgm:pt modelId="{B92CBBE0-6A02-46AC-B76A-7961E9C2D4AC}" type="pres">
      <dgm:prSet presAssocID="{36B6C720-6C55-4AA1-BC34-34D42F064719}" presName="sibTrans" presStyleCnt="0"/>
      <dgm:spPr/>
    </dgm:pt>
    <dgm:pt modelId="{7709A50A-8454-421F-8074-798DD79A23F1}" type="pres">
      <dgm:prSet presAssocID="{6219A0A4-AC4C-43C9-A6D2-7A9723394E0B}" presName="composite" presStyleCnt="0"/>
      <dgm:spPr/>
    </dgm:pt>
    <dgm:pt modelId="{F0DE26B3-D054-449B-B0B0-0A589F2FA91C}" type="pres">
      <dgm:prSet presAssocID="{6219A0A4-AC4C-43C9-A6D2-7A9723394E0B}" presName="FirstChild" presStyleLbl="revTx" presStyleIdx="2" presStyleCnt="6">
        <dgm:presLayoutVars>
          <dgm:chMax val="0"/>
          <dgm:chPref val="0"/>
          <dgm:bulletEnabled val="1"/>
        </dgm:presLayoutVars>
      </dgm:prSet>
      <dgm:spPr/>
    </dgm:pt>
    <dgm:pt modelId="{6CF9EC45-AE72-4F7A-9B65-1BC654A95AC1}" type="pres">
      <dgm:prSet presAssocID="{6219A0A4-AC4C-43C9-A6D2-7A9723394E0B}" presName="Parent" presStyleLbl="alignNode1" presStyleIdx="1" presStyleCnt="3">
        <dgm:presLayoutVars>
          <dgm:chMax val="3"/>
          <dgm:chPref val="3"/>
          <dgm:bulletEnabled val="1"/>
        </dgm:presLayoutVars>
      </dgm:prSet>
      <dgm:spPr/>
    </dgm:pt>
    <dgm:pt modelId="{CF7C4365-204B-44D3-9679-8301FE25DEAC}" type="pres">
      <dgm:prSet presAssocID="{6219A0A4-AC4C-43C9-A6D2-7A9723394E0B}" presName="Accent" presStyleLbl="parChTrans1D1" presStyleIdx="1" presStyleCnt="3"/>
      <dgm:spPr/>
    </dgm:pt>
    <dgm:pt modelId="{99794EBF-111D-49A4-B98C-21DCB84001D5}" type="pres">
      <dgm:prSet presAssocID="{6219A0A4-AC4C-43C9-A6D2-7A9723394E0B}" presName="Child" presStyleLbl="revTx" presStyleIdx="3" presStyleCnt="6">
        <dgm:presLayoutVars>
          <dgm:chMax val="0"/>
          <dgm:chPref val="0"/>
          <dgm:bulletEnabled val="1"/>
        </dgm:presLayoutVars>
      </dgm:prSet>
      <dgm:spPr/>
    </dgm:pt>
    <dgm:pt modelId="{FDAE3E9D-BCF1-43D2-9BFA-0A3C6154C1F5}" type="pres">
      <dgm:prSet presAssocID="{87E1B067-FAA9-4A3C-8BF3-5E9C3AFB06EE}" presName="sibTrans" presStyleCnt="0"/>
      <dgm:spPr/>
    </dgm:pt>
    <dgm:pt modelId="{F43A5296-EE71-4FF2-BC53-DC14975C83FE}" type="pres">
      <dgm:prSet presAssocID="{EE101A78-CE2F-47FA-AF6A-E1AF92E41D38}" presName="composite" presStyleCnt="0"/>
      <dgm:spPr/>
    </dgm:pt>
    <dgm:pt modelId="{C235E1F9-28B2-4EA3-992B-499EC641B9C0}" type="pres">
      <dgm:prSet presAssocID="{EE101A78-CE2F-47FA-AF6A-E1AF92E41D38}" presName="FirstChild" presStyleLbl="revTx" presStyleIdx="4" presStyleCnt="6">
        <dgm:presLayoutVars>
          <dgm:chMax val="0"/>
          <dgm:chPref val="0"/>
          <dgm:bulletEnabled val="1"/>
        </dgm:presLayoutVars>
      </dgm:prSet>
      <dgm:spPr/>
    </dgm:pt>
    <dgm:pt modelId="{6C119B9F-393C-4032-A74E-8E1E40C658C9}" type="pres">
      <dgm:prSet presAssocID="{EE101A78-CE2F-47FA-AF6A-E1AF92E41D38}" presName="Parent" presStyleLbl="alignNode1" presStyleIdx="2" presStyleCnt="3">
        <dgm:presLayoutVars>
          <dgm:chMax val="3"/>
          <dgm:chPref val="3"/>
          <dgm:bulletEnabled val="1"/>
        </dgm:presLayoutVars>
      </dgm:prSet>
      <dgm:spPr/>
    </dgm:pt>
    <dgm:pt modelId="{BF52DCF1-1010-4393-BED8-C3A5D4A58D79}" type="pres">
      <dgm:prSet presAssocID="{EE101A78-CE2F-47FA-AF6A-E1AF92E41D38}" presName="Accent" presStyleLbl="parChTrans1D1" presStyleIdx="2" presStyleCnt="3"/>
      <dgm:spPr/>
    </dgm:pt>
    <dgm:pt modelId="{CC504139-278E-4807-843B-8AD46FD624F2}" type="pres">
      <dgm:prSet presAssocID="{EE101A78-CE2F-47FA-AF6A-E1AF92E41D38}" presName="Child" presStyleLbl="revTx" presStyleIdx="5" presStyleCnt="6">
        <dgm:presLayoutVars>
          <dgm:chMax val="0"/>
          <dgm:chPref val="0"/>
          <dgm:bulletEnabled val="1"/>
        </dgm:presLayoutVars>
      </dgm:prSet>
      <dgm:spPr/>
    </dgm:pt>
  </dgm:ptLst>
  <dgm:cxnLst>
    <dgm:cxn modelId="{C9C4B408-968A-44D3-BE5E-E59F03B47AD6}" srcId="{6219A0A4-AC4C-43C9-A6D2-7A9723394E0B}" destId="{F24BF892-9570-4ADF-A819-9F5E2D1CC120}" srcOrd="1" destOrd="0" parTransId="{F9EC228A-8B71-47E5-AAC2-E2C401C32E5F}" sibTransId="{4C38ABB7-727F-4889-B921-F7C81A705CC3}"/>
    <dgm:cxn modelId="{C75FBB14-7461-4FB5-AD90-BB97DC09ADF7}" type="presOf" srcId="{580D8275-C733-4587-88D1-41BC70572B79}" destId="{C235E1F9-28B2-4EA3-992B-499EC641B9C0}" srcOrd="0" destOrd="0" presId="urn:microsoft.com/office/officeart/2011/layout/TabList"/>
    <dgm:cxn modelId="{668A6733-A1C5-4A63-91DE-FBD01B2B9F6E}" srcId="{83BC5A17-2DC0-4983-9599-82CBF1FB5ACC}" destId="{07121433-F079-402E-A65B-1486E7DDB7F2}" srcOrd="1" destOrd="0" parTransId="{A8209525-ECC1-42A0-88BC-E926CF187AE7}" sibTransId="{1CC4D46B-CC12-42E2-8B8D-B725F323BC4F}"/>
    <dgm:cxn modelId="{20A46F33-16F2-4BE3-BBFA-E10FC4B3AF28}" srcId="{4B92E74D-A3C0-46C6-91FF-7597C07C1242}" destId="{EE101A78-CE2F-47FA-AF6A-E1AF92E41D38}" srcOrd="2" destOrd="0" parTransId="{59D846E0-EA5D-4FA2-9DB5-60F52472C98E}" sibTransId="{A368F6EF-7F7D-484C-AD9E-D0D40731D729}"/>
    <dgm:cxn modelId="{349F7F4A-8DA3-42FA-94DB-43891D291373}" srcId="{4B92E74D-A3C0-46C6-91FF-7597C07C1242}" destId="{83BC5A17-2DC0-4983-9599-82CBF1FB5ACC}" srcOrd="0" destOrd="0" parTransId="{FDB8619D-9169-4741-8632-26DAB1645B15}" sibTransId="{36B6C720-6C55-4AA1-BC34-34D42F064719}"/>
    <dgm:cxn modelId="{7C0D8F6E-DFC6-4EAA-BD4B-B30E211F22DF}" type="presOf" srcId="{4B92E74D-A3C0-46C6-91FF-7597C07C1242}" destId="{A19B59F7-CE5D-47CE-9050-D49CE6D0D189}" srcOrd="0" destOrd="0" presId="urn:microsoft.com/office/officeart/2011/layout/TabList"/>
    <dgm:cxn modelId="{07213875-C3C9-414C-B2D2-CAED362EAC87}" type="presOf" srcId="{2C86BA57-4913-46B7-96FE-5AD4F818E255}" destId="{D23E6E16-7A28-44DA-8723-8B79E844AF1C}" srcOrd="0" destOrd="0" presId="urn:microsoft.com/office/officeart/2011/layout/TabList"/>
    <dgm:cxn modelId="{1BD4877E-349A-484E-BFC4-4BCE3B82D8E5}" type="presOf" srcId="{07121433-F079-402E-A65B-1486E7DDB7F2}" destId="{9722EDD1-0403-42EA-865D-F96210CE040F}" srcOrd="0" destOrd="0" presId="urn:microsoft.com/office/officeart/2011/layout/TabList"/>
    <dgm:cxn modelId="{0263CB8A-366A-441D-AB9F-B7D09F4358FD}" type="presOf" srcId="{EE101A78-CE2F-47FA-AF6A-E1AF92E41D38}" destId="{6C119B9F-393C-4032-A74E-8E1E40C658C9}" srcOrd="0" destOrd="0" presId="urn:microsoft.com/office/officeart/2011/layout/TabList"/>
    <dgm:cxn modelId="{FC1CF68A-BAB0-4880-A072-B0898C49A862}" type="presOf" srcId="{F24BF892-9570-4ADF-A819-9F5E2D1CC120}" destId="{99794EBF-111D-49A4-B98C-21DCB84001D5}" srcOrd="0" destOrd="0" presId="urn:microsoft.com/office/officeart/2011/layout/TabList"/>
    <dgm:cxn modelId="{10451E8C-A55E-4CCA-BE0C-4FE5846D6B45}" type="presOf" srcId="{83BC5A17-2DC0-4983-9599-82CBF1FB5ACC}" destId="{E01451D7-06E7-4A1B-AE9B-5B7BA89F7FC0}" srcOrd="0" destOrd="0" presId="urn:microsoft.com/office/officeart/2011/layout/TabList"/>
    <dgm:cxn modelId="{60019BA6-E4C0-4E5D-8300-65FDF66BC786}" type="presOf" srcId="{77301C7A-BC99-4F2B-88BC-E903EB08304D}" destId="{F0DE26B3-D054-449B-B0B0-0A589F2FA91C}" srcOrd="0" destOrd="0" presId="urn:microsoft.com/office/officeart/2011/layout/TabList"/>
    <dgm:cxn modelId="{34E7AFB1-CA35-4362-B79B-271C68E09E7A}" srcId="{6219A0A4-AC4C-43C9-A6D2-7A9723394E0B}" destId="{77301C7A-BC99-4F2B-88BC-E903EB08304D}" srcOrd="0" destOrd="0" parTransId="{CAB4C667-5607-4091-B69E-9C150D51027C}" sibTransId="{0C51A19C-4A3B-4E5B-A432-AA2211C57304}"/>
    <dgm:cxn modelId="{9E4316BD-F5A3-43B5-B26E-FA138BF11130}" srcId="{EE101A78-CE2F-47FA-AF6A-E1AF92E41D38}" destId="{580D8275-C733-4587-88D1-41BC70572B79}" srcOrd="0" destOrd="0" parTransId="{F2BB6CE4-47CD-4EA1-879B-678930B7A474}" sibTransId="{690A889E-B7B8-4F55-B134-EAD2D3781071}"/>
    <dgm:cxn modelId="{031369C4-A2E8-49A2-83ED-140949BEE43A}" srcId="{EE101A78-CE2F-47FA-AF6A-E1AF92E41D38}" destId="{D2EECB25-2EDD-4595-8AB9-370E642E04B5}" srcOrd="1" destOrd="0" parTransId="{3C0407ED-E5E6-4B76-A3B4-5ADD20E9183C}" sibTransId="{174D6608-2F9A-4D8B-ADAF-1500403F84A8}"/>
    <dgm:cxn modelId="{3D4404C8-1C56-4358-A35D-06623CE0A89E}" srcId="{83BC5A17-2DC0-4983-9599-82CBF1FB5ACC}" destId="{2C86BA57-4913-46B7-96FE-5AD4F818E255}" srcOrd="0" destOrd="0" parTransId="{2D95ACC0-8C9F-4349-BA4B-60F045EAD5C1}" sibTransId="{65A5EF75-B35C-4D79-9933-1918359FA282}"/>
    <dgm:cxn modelId="{641916D0-B267-4DC5-A00E-CAE02902BC1C}" type="presOf" srcId="{D2EECB25-2EDD-4595-8AB9-370E642E04B5}" destId="{CC504139-278E-4807-843B-8AD46FD624F2}" srcOrd="0" destOrd="0" presId="urn:microsoft.com/office/officeart/2011/layout/TabList"/>
    <dgm:cxn modelId="{CD09AFF3-552A-48A2-9726-9771A6737D9C}" type="presOf" srcId="{6219A0A4-AC4C-43C9-A6D2-7A9723394E0B}" destId="{6CF9EC45-AE72-4F7A-9B65-1BC654A95AC1}" srcOrd="0" destOrd="0" presId="urn:microsoft.com/office/officeart/2011/layout/TabList"/>
    <dgm:cxn modelId="{547EF5FC-BB58-4C35-8604-5A6F5C230F2C}" srcId="{4B92E74D-A3C0-46C6-91FF-7597C07C1242}" destId="{6219A0A4-AC4C-43C9-A6D2-7A9723394E0B}" srcOrd="1" destOrd="0" parTransId="{DF09672D-65D5-4C30-A76C-0727E85692CD}" sibTransId="{87E1B067-FAA9-4A3C-8BF3-5E9C3AFB06EE}"/>
    <dgm:cxn modelId="{736EBBCA-5825-4CA8-9DF7-C59E01D5EB88}" type="presParOf" srcId="{A19B59F7-CE5D-47CE-9050-D49CE6D0D189}" destId="{6CBD18B3-69D5-42FA-B838-4DDF3AA35FA1}" srcOrd="0" destOrd="0" presId="urn:microsoft.com/office/officeart/2011/layout/TabList"/>
    <dgm:cxn modelId="{DF20D5F2-3B2A-4F5D-B284-EBF05F14AB2A}" type="presParOf" srcId="{6CBD18B3-69D5-42FA-B838-4DDF3AA35FA1}" destId="{D23E6E16-7A28-44DA-8723-8B79E844AF1C}" srcOrd="0" destOrd="0" presId="urn:microsoft.com/office/officeart/2011/layout/TabList"/>
    <dgm:cxn modelId="{7D15BC8C-B69E-4D67-B1EE-B0787820D388}" type="presParOf" srcId="{6CBD18B3-69D5-42FA-B838-4DDF3AA35FA1}" destId="{E01451D7-06E7-4A1B-AE9B-5B7BA89F7FC0}" srcOrd="1" destOrd="0" presId="urn:microsoft.com/office/officeart/2011/layout/TabList"/>
    <dgm:cxn modelId="{1DF50F08-212A-4DC2-B6A8-35F06167B526}" type="presParOf" srcId="{6CBD18B3-69D5-42FA-B838-4DDF3AA35FA1}" destId="{6090055A-2DE1-41B8-9B29-AD9797261B93}" srcOrd="2" destOrd="0" presId="urn:microsoft.com/office/officeart/2011/layout/TabList"/>
    <dgm:cxn modelId="{2C0971BE-6780-42B0-8C18-E9E7B870938A}" type="presParOf" srcId="{A19B59F7-CE5D-47CE-9050-D49CE6D0D189}" destId="{9722EDD1-0403-42EA-865D-F96210CE040F}" srcOrd="1" destOrd="0" presId="urn:microsoft.com/office/officeart/2011/layout/TabList"/>
    <dgm:cxn modelId="{40B9809A-49AA-4B54-B27A-B3D58B57F0A3}" type="presParOf" srcId="{A19B59F7-CE5D-47CE-9050-D49CE6D0D189}" destId="{B92CBBE0-6A02-46AC-B76A-7961E9C2D4AC}" srcOrd="2" destOrd="0" presId="urn:microsoft.com/office/officeart/2011/layout/TabList"/>
    <dgm:cxn modelId="{72DCB5B7-51F6-420E-A7E5-8BF8E0341955}" type="presParOf" srcId="{A19B59F7-CE5D-47CE-9050-D49CE6D0D189}" destId="{7709A50A-8454-421F-8074-798DD79A23F1}" srcOrd="3" destOrd="0" presId="urn:microsoft.com/office/officeart/2011/layout/TabList"/>
    <dgm:cxn modelId="{05B3E19D-E3A6-4ACF-A91B-AE9B4DB2DF7F}" type="presParOf" srcId="{7709A50A-8454-421F-8074-798DD79A23F1}" destId="{F0DE26B3-D054-449B-B0B0-0A589F2FA91C}" srcOrd="0" destOrd="0" presId="urn:microsoft.com/office/officeart/2011/layout/TabList"/>
    <dgm:cxn modelId="{992578B4-A99A-4A3C-BA51-4D2A2B0F306A}" type="presParOf" srcId="{7709A50A-8454-421F-8074-798DD79A23F1}" destId="{6CF9EC45-AE72-4F7A-9B65-1BC654A95AC1}" srcOrd="1" destOrd="0" presId="urn:microsoft.com/office/officeart/2011/layout/TabList"/>
    <dgm:cxn modelId="{67D1E4CB-05D0-46EA-B96C-85EAEB28AC88}" type="presParOf" srcId="{7709A50A-8454-421F-8074-798DD79A23F1}" destId="{CF7C4365-204B-44D3-9679-8301FE25DEAC}" srcOrd="2" destOrd="0" presId="urn:microsoft.com/office/officeart/2011/layout/TabList"/>
    <dgm:cxn modelId="{6FEBB692-9886-4D75-AC6E-E63D954032E5}" type="presParOf" srcId="{A19B59F7-CE5D-47CE-9050-D49CE6D0D189}" destId="{99794EBF-111D-49A4-B98C-21DCB84001D5}" srcOrd="4" destOrd="0" presId="urn:microsoft.com/office/officeart/2011/layout/TabList"/>
    <dgm:cxn modelId="{55067113-7F61-467C-8F24-3F8E616F86F4}" type="presParOf" srcId="{A19B59F7-CE5D-47CE-9050-D49CE6D0D189}" destId="{FDAE3E9D-BCF1-43D2-9BFA-0A3C6154C1F5}" srcOrd="5" destOrd="0" presId="urn:microsoft.com/office/officeart/2011/layout/TabList"/>
    <dgm:cxn modelId="{ED1A6B1B-0EBF-45E2-A3EF-C44ACA195E8C}" type="presParOf" srcId="{A19B59F7-CE5D-47CE-9050-D49CE6D0D189}" destId="{F43A5296-EE71-4FF2-BC53-DC14975C83FE}" srcOrd="6" destOrd="0" presId="urn:microsoft.com/office/officeart/2011/layout/TabList"/>
    <dgm:cxn modelId="{0E4C4871-1865-4600-865C-37EE3E0E2E40}" type="presParOf" srcId="{F43A5296-EE71-4FF2-BC53-DC14975C83FE}" destId="{C235E1F9-28B2-4EA3-992B-499EC641B9C0}" srcOrd="0" destOrd="0" presId="urn:microsoft.com/office/officeart/2011/layout/TabList"/>
    <dgm:cxn modelId="{C4447259-6B33-4175-A445-7C861C42BD81}" type="presParOf" srcId="{F43A5296-EE71-4FF2-BC53-DC14975C83FE}" destId="{6C119B9F-393C-4032-A74E-8E1E40C658C9}" srcOrd="1" destOrd="0" presId="urn:microsoft.com/office/officeart/2011/layout/TabList"/>
    <dgm:cxn modelId="{235EE97D-C906-432D-BFFA-516D2A82D972}" type="presParOf" srcId="{F43A5296-EE71-4FF2-BC53-DC14975C83FE}" destId="{BF52DCF1-1010-4393-BED8-C3A5D4A58D79}" srcOrd="2" destOrd="0" presId="urn:microsoft.com/office/officeart/2011/layout/TabList"/>
    <dgm:cxn modelId="{DFB80569-3529-4BDA-885E-EA789D548BE2}" type="presParOf" srcId="{A19B59F7-CE5D-47CE-9050-D49CE6D0D189}" destId="{CC504139-278E-4807-843B-8AD46FD624F2}"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4D16BE-C62D-4ADE-8E40-02599B88AD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0DC35477-52F5-4650-8EDA-EEDD28FBF91E}">
      <dgm:prSet phldrT="[Text]" custT="1"/>
      <dgm:spPr/>
      <dgm:t>
        <a:bodyPr/>
        <a:lstStyle/>
        <a:p>
          <a:r>
            <a:rPr lang="en-US" sz="500" dirty="0"/>
            <a:t>Analysis of algorithm</a:t>
          </a:r>
          <a:endParaRPr lang="en-IN" sz="500" dirty="0"/>
        </a:p>
      </dgm:t>
    </dgm:pt>
    <dgm:pt modelId="{F6A83316-A3BA-4244-BFAC-F298D6CAEF19}" type="parTrans" cxnId="{464040A8-A7B1-4393-AF10-B1F869B1B4DC}">
      <dgm:prSet/>
      <dgm:spPr/>
      <dgm:t>
        <a:bodyPr/>
        <a:lstStyle/>
        <a:p>
          <a:endParaRPr lang="en-IN" sz="500"/>
        </a:p>
      </dgm:t>
    </dgm:pt>
    <dgm:pt modelId="{8EDFE585-CD72-4E6D-AE7C-F6EE3838A9C2}" type="sibTrans" cxnId="{464040A8-A7B1-4393-AF10-B1F869B1B4DC}">
      <dgm:prSet/>
      <dgm:spPr/>
      <dgm:t>
        <a:bodyPr/>
        <a:lstStyle/>
        <a:p>
          <a:endParaRPr lang="en-IN" sz="500"/>
        </a:p>
      </dgm:t>
    </dgm:pt>
    <dgm:pt modelId="{BE0DF6A8-7216-4EF8-A5FF-E4CDCCB395A8}">
      <dgm:prSet phldrT="[Text]" custT="1"/>
      <dgm:spPr/>
      <dgm:t>
        <a:bodyPr/>
        <a:lstStyle/>
        <a:p>
          <a:r>
            <a:rPr lang="en-US" sz="500" dirty="0"/>
            <a:t>Asymptotic analysis</a:t>
          </a:r>
          <a:endParaRPr lang="en-IN" sz="500" dirty="0"/>
        </a:p>
      </dgm:t>
    </dgm:pt>
    <dgm:pt modelId="{0CC815B6-D4E5-4E2F-9213-AB1FC7D00141}" type="parTrans" cxnId="{4889D0CB-778F-4C6A-AF4A-9284DAB477B8}">
      <dgm:prSet custT="1"/>
      <dgm:spPr/>
      <dgm:t>
        <a:bodyPr/>
        <a:lstStyle/>
        <a:p>
          <a:endParaRPr lang="en-IN" sz="500"/>
        </a:p>
      </dgm:t>
    </dgm:pt>
    <dgm:pt modelId="{7316BDE1-39C2-4CED-87D3-B7223625EBF1}" type="sibTrans" cxnId="{4889D0CB-778F-4C6A-AF4A-9284DAB477B8}">
      <dgm:prSet/>
      <dgm:spPr/>
      <dgm:t>
        <a:bodyPr/>
        <a:lstStyle/>
        <a:p>
          <a:endParaRPr lang="en-IN" sz="500"/>
        </a:p>
      </dgm:t>
    </dgm:pt>
    <dgm:pt modelId="{535B5874-BA95-4F96-91A9-6E65F96AC7E7}">
      <dgm:prSet phldrT="[Text]" custT="1"/>
      <dgm:spPr/>
      <dgm:t>
        <a:bodyPr/>
        <a:lstStyle/>
        <a:p>
          <a:r>
            <a:rPr lang="en-US" sz="500" dirty="0" err="1"/>
            <a:t>Best,worst,avg</a:t>
          </a:r>
          <a:endParaRPr lang="en-IN" sz="500" dirty="0"/>
        </a:p>
      </dgm:t>
    </dgm:pt>
    <dgm:pt modelId="{CB0C2FA1-B8A4-49C8-8B22-047F6DDF6D8A}" type="parTrans" cxnId="{5BD24B54-506B-4FBA-8745-223DE78321DE}">
      <dgm:prSet custT="1"/>
      <dgm:spPr/>
      <dgm:t>
        <a:bodyPr/>
        <a:lstStyle/>
        <a:p>
          <a:endParaRPr lang="en-IN" sz="500"/>
        </a:p>
      </dgm:t>
    </dgm:pt>
    <dgm:pt modelId="{07497150-0A03-4127-A271-C976F9EE1A90}" type="sibTrans" cxnId="{5BD24B54-506B-4FBA-8745-223DE78321DE}">
      <dgm:prSet/>
      <dgm:spPr/>
      <dgm:t>
        <a:bodyPr/>
        <a:lstStyle/>
        <a:p>
          <a:endParaRPr lang="en-IN" sz="500"/>
        </a:p>
      </dgm:t>
    </dgm:pt>
    <dgm:pt modelId="{BBD77F68-8A4F-48AD-839A-ADD47980A931}">
      <dgm:prSet phldrT="[Text]" custT="1"/>
      <dgm:spPr/>
      <dgm:t>
        <a:bodyPr/>
        <a:lstStyle/>
        <a:p>
          <a:r>
            <a:rPr lang="en-US" sz="500" dirty="0"/>
            <a:t>Asymptotic notation</a:t>
          </a:r>
          <a:endParaRPr lang="en-IN" sz="500" dirty="0"/>
        </a:p>
      </dgm:t>
    </dgm:pt>
    <dgm:pt modelId="{7F794622-6AB4-4BC0-A018-105EC2C68A82}" type="parTrans" cxnId="{C4939532-D299-4697-AD2D-BF5A082E3F25}">
      <dgm:prSet custT="1"/>
      <dgm:spPr/>
      <dgm:t>
        <a:bodyPr/>
        <a:lstStyle/>
        <a:p>
          <a:endParaRPr lang="en-IN" sz="500"/>
        </a:p>
      </dgm:t>
    </dgm:pt>
    <dgm:pt modelId="{824FE94C-4952-4444-A163-B08E9DBDAB50}" type="sibTrans" cxnId="{C4939532-D299-4697-AD2D-BF5A082E3F25}">
      <dgm:prSet/>
      <dgm:spPr/>
      <dgm:t>
        <a:bodyPr/>
        <a:lstStyle/>
        <a:p>
          <a:endParaRPr lang="en-IN" sz="500"/>
        </a:p>
      </dgm:t>
    </dgm:pt>
    <dgm:pt modelId="{C9F69FB8-514D-4A67-8E58-252087704902}">
      <dgm:prSet custT="1"/>
      <dgm:spPr/>
      <dgm:t>
        <a:bodyPr/>
        <a:lstStyle/>
        <a:p>
          <a:r>
            <a:rPr lang="en-US" sz="500" dirty="0"/>
            <a:t>Analysis of loops</a:t>
          </a:r>
          <a:endParaRPr lang="en-IN" sz="500" dirty="0"/>
        </a:p>
      </dgm:t>
    </dgm:pt>
    <dgm:pt modelId="{7F871008-844B-4276-B9DB-B1925309A0FE}" type="parTrans" cxnId="{B5117F5C-BCCD-41AD-A7CF-3403888A8303}">
      <dgm:prSet custT="1"/>
      <dgm:spPr/>
      <dgm:t>
        <a:bodyPr/>
        <a:lstStyle/>
        <a:p>
          <a:endParaRPr lang="en-IN" sz="500"/>
        </a:p>
      </dgm:t>
    </dgm:pt>
    <dgm:pt modelId="{F39AEE4E-0F7F-41A5-A107-0C58E6288584}" type="sibTrans" cxnId="{B5117F5C-BCCD-41AD-A7CF-3403888A8303}">
      <dgm:prSet/>
      <dgm:spPr/>
      <dgm:t>
        <a:bodyPr/>
        <a:lstStyle/>
        <a:p>
          <a:endParaRPr lang="en-IN" sz="500"/>
        </a:p>
      </dgm:t>
    </dgm:pt>
    <dgm:pt modelId="{B9B58F6A-AFDD-4FA4-AA7A-8E280C4F5A36}">
      <dgm:prSet custT="1"/>
      <dgm:spPr/>
      <dgm:t>
        <a:bodyPr/>
        <a:lstStyle/>
        <a:p>
          <a:r>
            <a:rPr lang="en-US" sz="500" dirty="0"/>
            <a:t>Analysis of recurrence</a:t>
          </a:r>
          <a:endParaRPr lang="en-IN" sz="500" dirty="0"/>
        </a:p>
      </dgm:t>
    </dgm:pt>
    <dgm:pt modelId="{8FE429B6-A8C1-4992-B6C3-A98FD981212C}" type="parTrans" cxnId="{BB6B3DC7-AF5B-4236-B7EA-39962294DB69}">
      <dgm:prSet custT="1"/>
      <dgm:spPr/>
      <dgm:t>
        <a:bodyPr/>
        <a:lstStyle/>
        <a:p>
          <a:endParaRPr lang="en-IN" sz="500"/>
        </a:p>
      </dgm:t>
    </dgm:pt>
    <dgm:pt modelId="{348CC55D-F654-4E65-9A86-9F212A7D26FF}" type="sibTrans" cxnId="{BB6B3DC7-AF5B-4236-B7EA-39962294DB69}">
      <dgm:prSet/>
      <dgm:spPr/>
      <dgm:t>
        <a:bodyPr/>
        <a:lstStyle/>
        <a:p>
          <a:endParaRPr lang="en-IN" sz="500"/>
        </a:p>
      </dgm:t>
    </dgm:pt>
    <dgm:pt modelId="{26462A3E-B46C-41AE-B7E0-70E212D385E8}">
      <dgm:prSet custT="1"/>
      <dgm:spPr/>
      <dgm:t>
        <a:bodyPr/>
        <a:lstStyle/>
        <a:p>
          <a:r>
            <a:rPr lang="en-US" sz="500" dirty="0"/>
            <a:t>Amortized analysis introduction</a:t>
          </a:r>
          <a:endParaRPr lang="en-IN" sz="500" dirty="0"/>
        </a:p>
      </dgm:t>
    </dgm:pt>
    <dgm:pt modelId="{5667738E-6B22-4486-8B9C-018D06398577}" type="parTrans" cxnId="{407BBF04-74F6-4680-99E6-D5883B85A71A}">
      <dgm:prSet custT="1"/>
      <dgm:spPr/>
      <dgm:t>
        <a:bodyPr/>
        <a:lstStyle/>
        <a:p>
          <a:endParaRPr lang="en-IN" sz="500"/>
        </a:p>
      </dgm:t>
    </dgm:pt>
    <dgm:pt modelId="{B579416B-1CD9-4E59-A659-627025744F8B}" type="sibTrans" cxnId="{407BBF04-74F6-4680-99E6-D5883B85A71A}">
      <dgm:prSet/>
      <dgm:spPr/>
      <dgm:t>
        <a:bodyPr/>
        <a:lstStyle/>
        <a:p>
          <a:endParaRPr lang="en-IN" sz="500"/>
        </a:p>
      </dgm:t>
    </dgm:pt>
    <dgm:pt modelId="{6792308D-73C2-477C-8B7B-E3934FC0DEE1}">
      <dgm:prSet custT="1"/>
      <dgm:spPr/>
      <dgm:t>
        <a:bodyPr/>
        <a:lstStyle/>
        <a:p>
          <a:r>
            <a:rPr lang="en-US" sz="500" dirty="0"/>
            <a:t> the analysis is done in term of the input given </a:t>
          </a:r>
          <a:endParaRPr lang="en-IN" sz="500" dirty="0"/>
        </a:p>
      </dgm:t>
    </dgm:pt>
    <dgm:pt modelId="{E8B8754F-121F-4304-A7FD-4949126318C8}" type="parTrans" cxnId="{F440591F-CB1B-4D18-804C-6A36CF3C8CB5}">
      <dgm:prSet custT="1"/>
      <dgm:spPr/>
      <dgm:t>
        <a:bodyPr/>
        <a:lstStyle/>
        <a:p>
          <a:endParaRPr lang="en-IN" sz="500"/>
        </a:p>
      </dgm:t>
    </dgm:pt>
    <dgm:pt modelId="{BFE5F33B-748A-4CBF-A10A-16382C05AE02}" type="sibTrans" cxnId="{F440591F-CB1B-4D18-804C-6A36CF3C8CB5}">
      <dgm:prSet/>
      <dgm:spPr/>
      <dgm:t>
        <a:bodyPr/>
        <a:lstStyle/>
        <a:p>
          <a:endParaRPr lang="en-IN" sz="500"/>
        </a:p>
      </dgm:t>
    </dgm:pt>
    <dgm:pt modelId="{CBDAB9D4-AE20-4C4C-B8D8-80DD98442F33}">
      <dgm:prSet custT="1"/>
      <dgm:spPr/>
      <dgm:t>
        <a:bodyPr/>
        <a:lstStyle/>
        <a:p>
          <a:r>
            <a:rPr lang="en-US" sz="500" dirty="0"/>
            <a:t>Best case is done by giving input which takes less time </a:t>
          </a:r>
          <a:endParaRPr lang="en-IN" sz="500" dirty="0"/>
        </a:p>
      </dgm:t>
    </dgm:pt>
    <dgm:pt modelId="{151F77CA-8B3C-4624-85E2-45CC166F6D05}" type="parTrans" cxnId="{9899090C-02AA-411F-9AC6-0958A9EEB0B6}">
      <dgm:prSet custT="1"/>
      <dgm:spPr/>
      <dgm:t>
        <a:bodyPr/>
        <a:lstStyle/>
        <a:p>
          <a:endParaRPr lang="en-IN" sz="500"/>
        </a:p>
      </dgm:t>
    </dgm:pt>
    <dgm:pt modelId="{4CF43B0B-18F3-4899-BE55-32F27CE056F0}" type="sibTrans" cxnId="{9899090C-02AA-411F-9AC6-0958A9EEB0B6}">
      <dgm:prSet/>
      <dgm:spPr/>
      <dgm:t>
        <a:bodyPr/>
        <a:lstStyle/>
        <a:p>
          <a:endParaRPr lang="en-IN" sz="500"/>
        </a:p>
      </dgm:t>
    </dgm:pt>
    <dgm:pt modelId="{1CFA0E07-F595-48AA-A46C-8D1E690E4EC7}">
      <dgm:prSet custT="1"/>
      <dgm:spPr/>
      <dgm:t>
        <a:bodyPr/>
        <a:lstStyle/>
        <a:p>
          <a:r>
            <a:rPr lang="en-US" sz="500" dirty="0"/>
            <a:t>Worst case is done by giving  input which takes more time</a:t>
          </a:r>
          <a:endParaRPr lang="en-IN" sz="500" dirty="0"/>
        </a:p>
      </dgm:t>
    </dgm:pt>
    <dgm:pt modelId="{6008C044-74C5-4BAF-BA71-0FE702CFE7C1}" type="parTrans" cxnId="{21DC9CC7-C796-484A-BB0D-D5BEA62FFF33}">
      <dgm:prSet custT="1"/>
      <dgm:spPr/>
      <dgm:t>
        <a:bodyPr/>
        <a:lstStyle/>
        <a:p>
          <a:endParaRPr lang="en-IN" sz="500"/>
        </a:p>
      </dgm:t>
    </dgm:pt>
    <dgm:pt modelId="{4AB18950-8B90-41F7-BD40-83158C05D271}" type="sibTrans" cxnId="{21DC9CC7-C796-484A-BB0D-D5BEA62FFF33}">
      <dgm:prSet/>
      <dgm:spPr/>
      <dgm:t>
        <a:bodyPr/>
        <a:lstStyle/>
        <a:p>
          <a:endParaRPr lang="en-IN" sz="500"/>
        </a:p>
      </dgm:t>
    </dgm:pt>
    <dgm:pt modelId="{71A15E6B-3E95-4633-9DDA-2B593C147C8D}">
      <dgm:prSet custT="1"/>
      <dgm:spPr/>
      <dgm:t>
        <a:bodyPr/>
        <a:lstStyle/>
        <a:p>
          <a:r>
            <a:rPr lang="en-US" sz="500" dirty="0"/>
            <a:t>Avg is done by randomly taking input and computing the </a:t>
          </a:r>
          <a:r>
            <a:rPr lang="en-US" sz="500" dirty="0" err="1"/>
            <a:t>timetaken</a:t>
          </a:r>
          <a:endParaRPr lang="en-IN" sz="500" dirty="0"/>
        </a:p>
      </dgm:t>
    </dgm:pt>
    <dgm:pt modelId="{46B9AE91-34BE-49B8-BB17-DB532E8DAB00}" type="parTrans" cxnId="{2BE09CC2-C210-43B7-9FF5-C5A368C74214}">
      <dgm:prSet custT="1"/>
      <dgm:spPr/>
      <dgm:t>
        <a:bodyPr/>
        <a:lstStyle/>
        <a:p>
          <a:endParaRPr lang="en-IN" sz="500"/>
        </a:p>
      </dgm:t>
    </dgm:pt>
    <dgm:pt modelId="{850B5C74-A324-428D-8870-C423975DAD78}" type="sibTrans" cxnId="{2BE09CC2-C210-43B7-9FF5-C5A368C74214}">
      <dgm:prSet/>
      <dgm:spPr/>
      <dgm:t>
        <a:bodyPr/>
        <a:lstStyle/>
        <a:p>
          <a:endParaRPr lang="en-IN" sz="500"/>
        </a:p>
      </dgm:t>
    </dgm:pt>
    <dgm:pt modelId="{6D6CCD66-946D-464F-A270-B4C8B6F3250C}">
      <dgm:prSet custT="1"/>
      <dgm:spPr/>
      <dgm:t>
        <a:bodyPr/>
        <a:lstStyle/>
        <a:p>
          <a:r>
            <a:rPr lang="en-US" sz="500" dirty="0"/>
            <a:t>It uses </a:t>
          </a:r>
          <a:r>
            <a:rPr lang="en-US" sz="500" dirty="0" err="1"/>
            <a:t>mathmatical</a:t>
          </a:r>
          <a:r>
            <a:rPr lang="en-US" sz="500" dirty="0"/>
            <a:t> terms </a:t>
          </a:r>
          <a:endParaRPr lang="en-IN" sz="500" dirty="0"/>
        </a:p>
      </dgm:t>
    </dgm:pt>
    <dgm:pt modelId="{0FE554BC-C83A-426D-A196-31E05E944720}" type="parTrans" cxnId="{E6B91D1B-3901-4346-AC56-9419D5757582}">
      <dgm:prSet custT="1"/>
      <dgm:spPr/>
      <dgm:t>
        <a:bodyPr/>
        <a:lstStyle/>
        <a:p>
          <a:endParaRPr lang="en-IN" sz="500"/>
        </a:p>
      </dgm:t>
    </dgm:pt>
    <dgm:pt modelId="{3BC06275-B197-42AA-B1DB-821D31FCB87F}" type="sibTrans" cxnId="{E6B91D1B-3901-4346-AC56-9419D5757582}">
      <dgm:prSet/>
      <dgm:spPr/>
      <dgm:t>
        <a:bodyPr/>
        <a:lstStyle/>
        <a:p>
          <a:endParaRPr lang="en-IN" sz="500"/>
        </a:p>
      </dgm:t>
    </dgm:pt>
    <dgm:pt modelId="{CD98BD76-955E-4F97-8E69-8B70DDF251C1}">
      <dgm:prSet custT="1"/>
      <dgm:spPr/>
      <dgm:t>
        <a:bodyPr/>
        <a:lstStyle/>
        <a:p>
          <a:r>
            <a:rPr lang="en-US" sz="500" dirty="0"/>
            <a:t>Theta notation enclose from lower and upper bound</a:t>
          </a:r>
          <a:endParaRPr lang="en-IN" sz="500" dirty="0"/>
        </a:p>
      </dgm:t>
    </dgm:pt>
    <dgm:pt modelId="{D2A74A70-5923-4A1D-A1C7-035524320A29}" type="parTrans" cxnId="{4C24FB8B-9E8C-435E-B6A4-911C4287B29D}">
      <dgm:prSet custT="1"/>
      <dgm:spPr/>
      <dgm:t>
        <a:bodyPr/>
        <a:lstStyle/>
        <a:p>
          <a:endParaRPr lang="en-IN" sz="500"/>
        </a:p>
      </dgm:t>
    </dgm:pt>
    <dgm:pt modelId="{5255A2F3-D4CD-4C5D-9C63-9BFC62FF87DE}" type="sibTrans" cxnId="{4C24FB8B-9E8C-435E-B6A4-911C4287B29D}">
      <dgm:prSet/>
      <dgm:spPr/>
      <dgm:t>
        <a:bodyPr/>
        <a:lstStyle/>
        <a:p>
          <a:endParaRPr lang="en-IN" sz="500"/>
        </a:p>
      </dgm:t>
    </dgm:pt>
    <dgm:pt modelId="{D5C4D25F-327D-4B94-94C9-CAE97DA9C640}">
      <dgm:prSet custT="1"/>
      <dgm:spPr/>
      <dgm:t>
        <a:bodyPr/>
        <a:lstStyle/>
        <a:p>
          <a:r>
            <a:rPr lang="en-US" sz="500" dirty="0"/>
            <a:t>Big o notation </a:t>
          </a:r>
          <a:r>
            <a:rPr lang="en-US" sz="500" dirty="0" err="1"/>
            <a:t>definies</a:t>
          </a:r>
          <a:r>
            <a:rPr lang="en-US" sz="500" dirty="0"/>
            <a:t> the upper bound of algorithm</a:t>
          </a:r>
          <a:endParaRPr lang="en-IN" sz="500" dirty="0"/>
        </a:p>
      </dgm:t>
    </dgm:pt>
    <dgm:pt modelId="{29E2763E-219C-4A95-894D-A8323F290784}" type="parTrans" cxnId="{EC630BEA-27D8-49B8-AFF1-E777E29FE61C}">
      <dgm:prSet custT="1"/>
      <dgm:spPr/>
      <dgm:t>
        <a:bodyPr/>
        <a:lstStyle/>
        <a:p>
          <a:endParaRPr lang="en-IN" sz="500"/>
        </a:p>
      </dgm:t>
    </dgm:pt>
    <dgm:pt modelId="{742366CC-6E8D-4306-ABD7-A6A1994E9152}" type="sibTrans" cxnId="{EC630BEA-27D8-49B8-AFF1-E777E29FE61C}">
      <dgm:prSet/>
      <dgm:spPr/>
      <dgm:t>
        <a:bodyPr/>
        <a:lstStyle/>
        <a:p>
          <a:endParaRPr lang="en-IN" sz="500"/>
        </a:p>
      </dgm:t>
    </dgm:pt>
    <dgm:pt modelId="{D9F52CEB-0E23-4B5C-842E-1CF8C60D1FCF}">
      <dgm:prSet custT="1"/>
      <dgm:spPr/>
      <dgm:t>
        <a:bodyPr/>
        <a:lstStyle/>
        <a:p>
          <a:r>
            <a:rPr lang="el-GR" sz="500" b="0" i="0" dirty="0"/>
            <a:t>Ω</a:t>
          </a:r>
          <a:r>
            <a:rPr lang="en-US" sz="500" b="0" i="0" dirty="0"/>
            <a:t> notation provides an asymptotic lower bound. </a:t>
          </a:r>
          <a:endParaRPr lang="en-IN" sz="500" dirty="0"/>
        </a:p>
      </dgm:t>
    </dgm:pt>
    <dgm:pt modelId="{A66DCA35-FC8C-4C7C-B50D-0628F16DB417}" type="parTrans" cxnId="{74C1FD17-D85B-4B79-BC53-AD49886AD77A}">
      <dgm:prSet custT="1"/>
      <dgm:spPr/>
      <dgm:t>
        <a:bodyPr/>
        <a:lstStyle/>
        <a:p>
          <a:endParaRPr lang="en-IN" sz="500"/>
        </a:p>
      </dgm:t>
    </dgm:pt>
    <dgm:pt modelId="{83709BAD-B036-4A79-8955-EB26D096B2FB}" type="sibTrans" cxnId="{74C1FD17-D85B-4B79-BC53-AD49886AD77A}">
      <dgm:prSet/>
      <dgm:spPr/>
      <dgm:t>
        <a:bodyPr/>
        <a:lstStyle/>
        <a:p>
          <a:endParaRPr lang="en-IN" sz="500"/>
        </a:p>
      </dgm:t>
    </dgm:pt>
    <dgm:pt modelId="{CEEE1ADA-31A2-49DE-B795-DBF3B647D37B}">
      <dgm:prSet custT="1"/>
      <dgm:spPr/>
      <dgm:t>
        <a:bodyPr/>
        <a:lstStyle/>
        <a:p>
          <a:r>
            <a:rPr lang="en-IN" sz="500" dirty="0"/>
            <a:t>0(1)</a:t>
          </a:r>
        </a:p>
      </dgm:t>
    </dgm:pt>
    <dgm:pt modelId="{21893CFB-1D74-4F26-B790-2F6B37C080CD}" type="parTrans" cxnId="{D4B6A4E3-CC6D-4A78-A91C-DCDA9C44B83B}">
      <dgm:prSet custT="1"/>
      <dgm:spPr/>
      <dgm:t>
        <a:bodyPr/>
        <a:lstStyle/>
        <a:p>
          <a:endParaRPr lang="en-IN" sz="500"/>
        </a:p>
      </dgm:t>
    </dgm:pt>
    <dgm:pt modelId="{EB18A603-AEBF-4400-9000-92EC25D2F3D2}" type="sibTrans" cxnId="{D4B6A4E3-CC6D-4A78-A91C-DCDA9C44B83B}">
      <dgm:prSet/>
      <dgm:spPr/>
      <dgm:t>
        <a:bodyPr/>
        <a:lstStyle/>
        <a:p>
          <a:endParaRPr lang="en-IN" sz="500"/>
        </a:p>
      </dgm:t>
    </dgm:pt>
    <dgm:pt modelId="{CB552718-E1D7-4C62-BCBE-D9CF27883F94}">
      <dgm:prSet custT="1"/>
      <dgm:spPr/>
      <dgm:t>
        <a:bodyPr/>
        <a:lstStyle/>
        <a:p>
          <a:r>
            <a:rPr lang="en-IN" sz="500" dirty="0"/>
            <a:t>0(n)</a:t>
          </a:r>
        </a:p>
      </dgm:t>
    </dgm:pt>
    <dgm:pt modelId="{28C13520-AEBB-4B9F-9B2D-825E5E0C4652}" type="parTrans" cxnId="{E0E8787D-A721-4475-A3A2-438B6683697E}">
      <dgm:prSet custT="1"/>
      <dgm:spPr/>
      <dgm:t>
        <a:bodyPr/>
        <a:lstStyle/>
        <a:p>
          <a:endParaRPr lang="en-IN" sz="500"/>
        </a:p>
      </dgm:t>
    </dgm:pt>
    <dgm:pt modelId="{2FC4EA6E-A0B5-490D-96F8-DEA8F190E481}" type="sibTrans" cxnId="{E0E8787D-A721-4475-A3A2-438B6683697E}">
      <dgm:prSet/>
      <dgm:spPr/>
      <dgm:t>
        <a:bodyPr/>
        <a:lstStyle/>
        <a:p>
          <a:endParaRPr lang="en-IN" sz="500"/>
        </a:p>
      </dgm:t>
    </dgm:pt>
    <dgm:pt modelId="{0A74FE92-896B-4AF0-90A4-50C064EFA538}">
      <dgm:prSet custT="1"/>
      <dgm:spPr/>
      <dgm:t>
        <a:bodyPr/>
        <a:lstStyle/>
        <a:p>
          <a:r>
            <a:rPr lang="en-IN" sz="500" dirty="0"/>
            <a:t>0(</a:t>
          </a:r>
          <a:r>
            <a:rPr lang="en-IN" sz="500" dirty="0" err="1"/>
            <a:t>n^C</a:t>
          </a:r>
          <a:r>
            <a:rPr lang="en-IN" sz="500" dirty="0"/>
            <a:t>)</a:t>
          </a:r>
        </a:p>
      </dgm:t>
    </dgm:pt>
    <dgm:pt modelId="{DE4BAD77-F7A5-4B96-97DC-43F1601427B3}" type="parTrans" cxnId="{AB2C1248-00E3-4364-A3A2-2146E08852B0}">
      <dgm:prSet custT="1"/>
      <dgm:spPr/>
      <dgm:t>
        <a:bodyPr/>
        <a:lstStyle/>
        <a:p>
          <a:endParaRPr lang="en-IN" sz="500"/>
        </a:p>
      </dgm:t>
    </dgm:pt>
    <dgm:pt modelId="{510B4F24-6B72-4C2F-9BFB-9A5B8B8EB176}" type="sibTrans" cxnId="{AB2C1248-00E3-4364-A3A2-2146E08852B0}">
      <dgm:prSet/>
      <dgm:spPr/>
      <dgm:t>
        <a:bodyPr/>
        <a:lstStyle/>
        <a:p>
          <a:endParaRPr lang="en-IN" sz="500"/>
        </a:p>
      </dgm:t>
    </dgm:pt>
    <dgm:pt modelId="{70CD78A2-70B0-4B08-9008-5121664C5325}">
      <dgm:prSet custT="1"/>
      <dgm:spPr/>
      <dgm:t>
        <a:bodyPr/>
        <a:lstStyle/>
        <a:p>
          <a:r>
            <a:rPr lang="en-IN" sz="500" dirty="0"/>
            <a:t>O(</a:t>
          </a:r>
          <a:r>
            <a:rPr lang="en-IN" sz="500" dirty="0" err="1"/>
            <a:t>logn</a:t>
          </a:r>
          <a:r>
            <a:rPr lang="en-IN" sz="500" dirty="0"/>
            <a:t>)</a:t>
          </a:r>
        </a:p>
      </dgm:t>
    </dgm:pt>
    <dgm:pt modelId="{B86F785D-A991-461E-9A73-58AFE11BEBA8}" type="parTrans" cxnId="{81376BA3-5E76-4EB0-AA34-40D224BD013E}">
      <dgm:prSet custT="1"/>
      <dgm:spPr/>
      <dgm:t>
        <a:bodyPr/>
        <a:lstStyle/>
        <a:p>
          <a:endParaRPr lang="en-IN" sz="500"/>
        </a:p>
      </dgm:t>
    </dgm:pt>
    <dgm:pt modelId="{AF11E889-3608-43C7-9FFB-F30D7BBC27D4}" type="sibTrans" cxnId="{81376BA3-5E76-4EB0-AA34-40D224BD013E}">
      <dgm:prSet/>
      <dgm:spPr/>
      <dgm:t>
        <a:bodyPr/>
        <a:lstStyle/>
        <a:p>
          <a:endParaRPr lang="en-IN" sz="500"/>
        </a:p>
      </dgm:t>
    </dgm:pt>
    <dgm:pt modelId="{2F965E7E-BF1E-407C-868B-6FAA46AFC0AA}">
      <dgm:prSet custT="1"/>
      <dgm:spPr/>
      <dgm:t>
        <a:bodyPr/>
        <a:lstStyle/>
        <a:p>
          <a:r>
            <a:rPr lang="en-IN" sz="500" dirty="0"/>
            <a:t>O(</a:t>
          </a:r>
          <a:r>
            <a:rPr lang="en-IN" sz="500" dirty="0" err="1"/>
            <a:t>loglogn</a:t>
          </a:r>
          <a:r>
            <a:rPr lang="en-IN" sz="500" dirty="0"/>
            <a:t>)</a:t>
          </a:r>
        </a:p>
      </dgm:t>
    </dgm:pt>
    <dgm:pt modelId="{E6A35F19-B447-4B5D-A15B-1E902780161B}" type="parTrans" cxnId="{02DDA6E0-3B23-4BD0-AF50-2D716F3358BF}">
      <dgm:prSet custT="1"/>
      <dgm:spPr/>
      <dgm:t>
        <a:bodyPr/>
        <a:lstStyle/>
        <a:p>
          <a:endParaRPr lang="en-IN" sz="500"/>
        </a:p>
      </dgm:t>
    </dgm:pt>
    <dgm:pt modelId="{5238464F-CA7C-40B0-88C4-EBBAC5DE15EC}" type="sibTrans" cxnId="{02DDA6E0-3B23-4BD0-AF50-2D716F3358BF}">
      <dgm:prSet/>
      <dgm:spPr/>
      <dgm:t>
        <a:bodyPr/>
        <a:lstStyle/>
        <a:p>
          <a:endParaRPr lang="en-IN" sz="500"/>
        </a:p>
      </dgm:t>
    </dgm:pt>
    <dgm:pt modelId="{FE7DFEB2-94F7-4A4F-8701-66F715031D94}">
      <dgm:prSet custT="1"/>
      <dgm:spPr/>
      <dgm:t>
        <a:bodyPr/>
        <a:lstStyle/>
        <a:p>
          <a:r>
            <a:rPr lang="en-IN" sz="500" dirty="0"/>
            <a:t>If there no loop in the code</a:t>
          </a:r>
        </a:p>
      </dgm:t>
    </dgm:pt>
    <dgm:pt modelId="{E0DB0C45-D36B-4D9F-81E1-26E56CFEF873}" type="parTrans" cxnId="{0A8AA53B-17CA-4BCA-97D4-109F025091AB}">
      <dgm:prSet custT="1"/>
      <dgm:spPr/>
      <dgm:t>
        <a:bodyPr/>
        <a:lstStyle/>
        <a:p>
          <a:endParaRPr lang="en-IN" sz="500"/>
        </a:p>
      </dgm:t>
    </dgm:pt>
    <dgm:pt modelId="{719D2459-82E5-4455-94F5-30951A9AFEC3}" type="sibTrans" cxnId="{0A8AA53B-17CA-4BCA-97D4-109F025091AB}">
      <dgm:prSet/>
      <dgm:spPr/>
      <dgm:t>
        <a:bodyPr/>
        <a:lstStyle/>
        <a:p>
          <a:endParaRPr lang="en-IN" sz="500"/>
        </a:p>
      </dgm:t>
    </dgm:pt>
    <dgm:pt modelId="{CBDE5952-5825-4E8C-B41D-FF155FEE5052}">
      <dgm:prSet custT="1"/>
      <dgm:spPr/>
      <dgm:t>
        <a:bodyPr/>
        <a:lstStyle/>
        <a:p>
          <a:r>
            <a:rPr lang="en-IN" sz="500" dirty="0"/>
            <a:t>If the loop variable is incremented or decremented using constant variable </a:t>
          </a:r>
        </a:p>
      </dgm:t>
    </dgm:pt>
    <dgm:pt modelId="{C2123F64-6869-4966-AD44-5EF62E7FEF5B}" type="parTrans" cxnId="{BC46EDD2-41A1-4381-A262-2E25DCD585F7}">
      <dgm:prSet custT="1"/>
      <dgm:spPr/>
      <dgm:t>
        <a:bodyPr/>
        <a:lstStyle/>
        <a:p>
          <a:endParaRPr lang="en-IN" sz="500"/>
        </a:p>
      </dgm:t>
    </dgm:pt>
    <dgm:pt modelId="{31C1ACF0-52C0-437D-9167-9EDD3F05D752}" type="sibTrans" cxnId="{BC46EDD2-41A1-4381-A262-2E25DCD585F7}">
      <dgm:prSet/>
      <dgm:spPr/>
      <dgm:t>
        <a:bodyPr/>
        <a:lstStyle/>
        <a:p>
          <a:endParaRPr lang="en-IN" sz="500"/>
        </a:p>
      </dgm:t>
    </dgm:pt>
    <dgm:pt modelId="{E495EA38-D571-4D60-A558-E2924A83A962}">
      <dgm:prSet custT="1"/>
      <dgm:spPr/>
      <dgm:t>
        <a:bodyPr/>
        <a:lstStyle/>
        <a:p>
          <a:r>
            <a:rPr lang="en-IN" sz="500" dirty="0"/>
            <a:t>The time complexity of nested loop is equal to the no of time od execution of the innermost statement</a:t>
          </a:r>
        </a:p>
      </dgm:t>
    </dgm:pt>
    <dgm:pt modelId="{9231C48B-53CC-4A9E-A3AA-A154AD16E8A8}" type="parTrans" cxnId="{763FC730-17E4-4D4A-B376-5A0C09F4054C}">
      <dgm:prSet custT="1"/>
      <dgm:spPr/>
      <dgm:t>
        <a:bodyPr/>
        <a:lstStyle/>
        <a:p>
          <a:endParaRPr lang="en-IN" sz="500"/>
        </a:p>
      </dgm:t>
    </dgm:pt>
    <dgm:pt modelId="{0A30BF6E-2564-4232-95A4-B06118C6B1BB}" type="sibTrans" cxnId="{763FC730-17E4-4D4A-B376-5A0C09F4054C}">
      <dgm:prSet/>
      <dgm:spPr/>
      <dgm:t>
        <a:bodyPr/>
        <a:lstStyle/>
        <a:p>
          <a:endParaRPr lang="en-IN" sz="500"/>
        </a:p>
      </dgm:t>
    </dgm:pt>
    <dgm:pt modelId="{5F8095BD-A524-4E92-88CC-FBF33C7EF557}">
      <dgm:prSet custT="1"/>
      <dgm:spPr/>
      <dgm:t>
        <a:bodyPr/>
        <a:lstStyle/>
        <a:p>
          <a:r>
            <a:rPr lang="en-IN" sz="500" dirty="0"/>
            <a:t>If the loop variable is divided/multiplied by constant amount</a:t>
          </a:r>
        </a:p>
      </dgm:t>
    </dgm:pt>
    <dgm:pt modelId="{1C69C1EF-052E-43E9-9E78-FF0C230DBFBB}" type="parTrans" cxnId="{A41F83BD-7548-4ED0-BCD2-DEB242713CE6}">
      <dgm:prSet custT="1"/>
      <dgm:spPr/>
      <dgm:t>
        <a:bodyPr/>
        <a:lstStyle/>
        <a:p>
          <a:endParaRPr lang="en-IN" sz="500"/>
        </a:p>
      </dgm:t>
    </dgm:pt>
    <dgm:pt modelId="{B8F56EC9-E457-40B6-B4D6-F9379462243C}" type="sibTrans" cxnId="{A41F83BD-7548-4ED0-BCD2-DEB242713CE6}">
      <dgm:prSet/>
      <dgm:spPr/>
      <dgm:t>
        <a:bodyPr/>
        <a:lstStyle/>
        <a:p>
          <a:endParaRPr lang="en-IN" sz="500"/>
        </a:p>
      </dgm:t>
    </dgm:pt>
    <dgm:pt modelId="{3D87928A-53F5-4DED-9A49-FA854DDD9754}">
      <dgm:prSet custT="1"/>
      <dgm:spPr/>
      <dgm:t>
        <a:bodyPr/>
        <a:lstStyle/>
        <a:p>
          <a:r>
            <a:rPr lang="en-IN" sz="500" dirty="0"/>
            <a:t>If the loop variable is reduced or increased by </a:t>
          </a:r>
          <a:r>
            <a:rPr lang="en-IN" sz="500"/>
            <a:t>constant exponents</a:t>
          </a:r>
        </a:p>
      </dgm:t>
    </dgm:pt>
    <dgm:pt modelId="{BDEE12B7-09C1-486D-BA29-C9258A03B471}" type="parTrans" cxnId="{D4987CC8-7279-4A62-B43F-7EED9A2D9ECE}">
      <dgm:prSet custT="1"/>
      <dgm:spPr/>
      <dgm:t>
        <a:bodyPr/>
        <a:lstStyle/>
        <a:p>
          <a:endParaRPr lang="en-IN" sz="500"/>
        </a:p>
      </dgm:t>
    </dgm:pt>
    <dgm:pt modelId="{CCFD26A5-0A90-43A1-B651-4EA5141B0EB9}" type="sibTrans" cxnId="{D4987CC8-7279-4A62-B43F-7EED9A2D9ECE}">
      <dgm:prSet/>
      <dgm:spPr/>
      <dgm:t>
        <a:bodyPr/>
        <a:lstStyle/>
        <a:p>
          <a:endParaRPr lang="en-IN" sz="500"/>
        </a:p>
      </dgm:t>
    </dgm:pt>
    <dgm:pt modelId="{E3BCB2EC-539B-45FF-B940-AE862001FBF8}">
      <dgm:prSet custT="1"/>
      <dgm:spPr/>
      <dgm:t>
        <a:bodyPr/>
        <a:lstStyle/>
        <a:p>
          <a:r>
            <a:rPr lang="en-IN" sz="500" dirty="0"/>
            <a:t>substitution</a:t>
          </a:r>
        </a:p>
      </dgm:t>
    </dgm:pt>
    <dgm:pt modelId="{0C8977B0-E874-4892-8BE6-D6DA109D79F6}" type="parTrans" cxnId="{6E9BCFCB-C078-46FE-B611-0C3B848D907C}">
      <dgm:prSet custT="1"/>
      <dgm:spPr/>
      <dgm:t>
        <a:bodyPr/>
        <a:lstStyle/>
        <a:p>
          <a:endParaRPr lang="en-IN" sz="500"/>
        </a:p>
      </dgm:t>
    </dgm:pt>
    <dgm:pt modelId="{D092B33E-C420-491D-A66E-F8B6EC94448B}" type="sibTrans" cxnId="{6E9BCFCB-C078-46FE-B611-0C3B848D907C}">
      <dgm:prSet/>
      <dgm:spPr/>
      <dgm:t>
        <a:bodyPr/>
        <a:lstStyle/>
        <a:p>
          <a:endParaRPr lang="en-IN" sz="500"/>
        </a:p>
      </dgm:t>
    </dgm:pt>
    <dgm:pt modelId="{DFFD4D81-B459-49E2-B221-8F00EB861E14}">
      <dgm:prSet custT="1"/>
      <dgm:spPr/>
      <dgm:t>
        <a:bodyPr/>
        <a:lstStyle/>
        <a:p>
          <a:r>
            <a:rPr lang="en-IN" sz="500" dirty="0"/>
            <a:t>Recurrence tree</a:t>
          </a:r>
        </a:p>
      </dgm:t>
    </dgm:pt>
    <dgm:pt modelId="{004A9DD1-4FF8-47A1-9836-A8095E0141C1}" type="parTrans" cxnId="{498315A3-BAEE-43ED-973F-1F543C13DBA5}">
      <dgm:prSet custT="1"/>
      <dgm:spPr/>
      <dgm:t>
        <a:bodyPr/>
        <a:lstStyle/>
        <a:p>
          <a:endParaRPr lang="en-IN" sz="500"/>
        </a:p>
      </dgm:t>
    </dgm:pt>
    <dgm:pt modelId="{3409EDBE-5F27-49DD-8861-C9C3C6A56630}" type="sibTrans" cxnId="{498315A3-BAEE-43ED-973F-1F543C13DBA5}">
      <dgm:prSet/>
      <dgm:spPr/>
      <dgm:t>
        <a:bodyPr/>
        <a:lstStyle/>
        <a:p>
          <a:endParaRPr lang="en-IN" sz="500"/>
        </a:p>
      </dgm:t>
    </dgm:pt>
    <dgm:pt modelId="{F9F471CB-E67D-4021-9232-6FDACC4CC1E3}">
      <dgm:prSet custT="1"/>
      <dgm:spPr/>
      <dgm:t>
        <a:bodyPr/>
        <a:lstStyle/>
        <a:p>
          <a:r>
            <a:rPr lang="en-IN" sz="500" dirty="0"/>
            <a:t>Master method</a:t>
          </a:r>
        </a:p>
      </dgm:t>
    </dgm:pt>
    <dgm:pt modelId="{6D4F5C19-AA28-430D-8FC5-CA1A4D074E06}" type="parTrans" cxnId="{67CFFE4E-3585-4ADA-8765-5CDD898285C5}">
      <dgm:prSet custT="1"/>
      <dgm:spPr/>
      <dgm:t>
        <a:bodyPr/>
        <a:lstStyle/>
        <a:p>
          <a:endParaRPr lang="en-IN" sz="500"/>
        </a:p>
      </dgm:t>
    </dgm:pt>
    <dgm:pt modelId="{18440991-5C4E-4A1D-B836-EACF74831FC5}" type="sibTrans" cxnId="{67CFFE4E-3585-4ADA-8765-5CDD898285C5}">
      <dgm:prSet/>
      <dgm:spPr/>
      <dgm:t>
        <a:bodyPr/>
        <a:lstStyle/>
        <a:p>
          <a:endParaRPr lang="en-IN" sz="500"/>
        </a:p>
      </dgm:t>
    </dgm:pt>
    <dgm:pt modelId="{77C0293F-26BE-4708-A436-7772F2D816FE}">
      <dgm:prSet custT="1"/>
      <dgm:spPr/>
      <dgm:t>
        <a:bodyPr/>
        <a:lstStyle/>
        <a:p>
          <a:r>
            <a:rPr lang="en-IN" sz="500" dirty="0"/>
            <a:t>Taking a assumption and by mathematical induction </a:t>
          </a:r>
          <a:r>
            <a:rPr lang="en-IN" sz="500" dirty="0" err="1"/>
            <a:t>cheaking</a:t>
          </a:r>
          <a:r>
            <a:rPr lang="en-IN" sz="500" dirty="0"/>
            <a:t> its true or not</a:t>
          </a:r>
        </a:p>
      </dgm:t>
    </dgm:pt>
    <dgm:pt modelId="{7FA45053-7BB7-4ECB-970B-C7942E8AC17D}" type="parTrans" cxnId="{F2BFA42D-6835-466D-9E0F-9A1E5CC26BD5}">
      <dgm:prSet custT="1"/>
      <dgm:spPr/>
      <dgm:t>
        <a:bodyPr/>
        <a:lstStyle/>
        <a:p>
          <a:endParaRPr lang="en-IN" sz="500"/>
        </a:p>
      </dgm:t>
    </dgm:pt>
    <dgm:pt modelId="{686C2D06-DAB0-4868-A22D-060DE62F8007}" type="sibTrans" cxnId="{F2BFA42D-6835-466D-9E0F-9A1E5CC26BD5}">
      <dgm:prSet/>
      <dgm:spPr/>
      <dgm:t>
        <a:bodyPr/>
        <a:lstStyle/>
        <a:p>
          <a:endParaRPr lang="en-IN" sz="500"/>
        </a:p>
      </dgm:t>
    </dgm:pt>
    <dgm:pt modelId="{CBA0D4B2-4EE0-4B1E-941A-E35304955DA4}">
      <dgm:prSet custT="1"/>
      <dgm:spPr/>
      <dgm:t>
        <a:bodyPr/>
        <a:lstStyle/>
        <a:p>
          <a:r>
            <a:rPr lang="en-IN" sz="500" dirty="0"/>
            <a:t>By recurrence tree calculating time complexity of each level of tree and </a:t>
          </a:r>
          <a:r>
            <a:rPr lang="en-IN" sz="500"/>
            <a:t>suming</a:t>
          </a:r>
          <a:r>
            <a:rPr lang="en-IN" sz="500" dirty="0"/>
            <a:t> it up</a:t>
          </a:r>
        </a:p>
      </dgm:t>
    </dgm:pt>
    <dgm:pt modelId="{CC2DCC96-71FE-4BF7-9DE2-91B5DB1BFA88}" type="parTrans" cxnId="{DABF7E89-9493-47D1-9884-82152A63AFA6}">
      <dgm:prSet custT="1"/>
      <dgm:spPr/>
      <dgm:t>
        <a:bodyPr/>
        <a:lstStyle/>
        <a:p>
          <a:endParaRPr lang="en-IN" sz="500"/>
        </a:p>
      </dgm:t>
    </dgm:pt>
    <dgm:pt modelId="{F33B9164-93DA-4B0A-95EC-DAFCF55C028C}" type="sibTrans" cxnId="{DABF7E89-9493-47D1-9884-82152A63AFA6}">
      <dgm:prSet/>
      <dgm:spPr/>
      <dgm:t>
        <a:bodyPr/>
        <a:lstStyle/>
        <a:p>
          <a:endParaRPr lang="en-IN" sz="500"/>
        </a:p>
      </dgm:t>
    </dgm:pt>
    <dgm:pt modelId="{BA467B5F-5762-4FE0-A4FE-F35DAD5AAB78}">
      <dgm:prSet custT="1"/>
      <dgm:spPr/>
      <dgm:t>
        <a:bodyPr/>
        <a:lstStyle/>
        <a:p>
          <a:r>
            <a:rPr lang="en-IN" sz="500" dirty="0"/>
            <a:t>It is a direct method </a:t>
          </a:r>
        </a:p>
        <a:p>
          <a:r>
            <a:rPr lang="en-IN" sz="500" dirty="0"/>
            <a:t>Only 3 cases can solved using this method</a:t>
          </a:r>
        </a:p>
      </dgm:t>
    </dgm:pt>
    <dgm:pt modelId="{A5F117BB-C8E4-4379-91E9-B27EE1AF0493}" type="parTrans" cxnId="{32D14626-12C6-4267-813E-CE197161E828}">
      <dgm:prSet custT="1"/>
      <dgm:spPr/>
      <dgm:t>
        <a:bodyPr/>
        <a:lstStyle/>
        <a:p>
          <a:endParaRPr lang="en-IN" sz="500"/>
        </a:p>
      </dgm:t>
    </dgm:pt>
    <dgm:pt modelId="{A86D98CE-8761-4FDD-B828-975DF0C811E2}" type="sibTrans" cxnId="{32D14626-12C6-4267-813E-CE197161E828}">
      <dgm:prSet/>
      <dgm:spPr/>
      <dgm:t>
        <a:bodyPr/>
        <a:lstStyle/>
        <a:p>
          <a:endParaRPr lang="en-IN" sz="500"/>
        </a:p>
      </dgm:t>
    </dgm:pt>
    <dgm:pt modelId="{19EDF65D-2EB9-45DD-840E-9DD6F73E9D98}">
      <dgm:prSet custT="1"/>
      <dgm:spPr/>
      <dgm:t>
        <a:bodyPr/>
        <a:lstStyle/>
        <a:p>
          <a:r>
            <a:rPr lang="en-US" sz="500" b="1" i="0" dirty="0"/>
            <a:t>1.</a:t>
          </a:r>
          <a:r>
            <a:rPr lang="en-US" sz="500" b="0" i="0" dirty="0"/>
            <a:t> If f(n) = O(</a:t>
          </a:r>
          <a:r>
            <a:rPr lang="en-US" sz="500" b="0" i="0" dirty="0" err="1"/>
            <a:t>n</a:t>
          </a:r>
          <a:r>
            <a:rPr lang="en-US" sz="500" b="0" i="0" baseline="30000" dirty="0" err="1"/>
            <a:t>c</a:t>
          </a:r>
          <a:r>
            <a:rPr lang="en-US" sz="500" b="0" i="0" dirty="0"/>
            <a:t>) where c &lt; </a:t>
          </a:r>
          <a:r>
            <a:rPr lang="en-US" sz="500" b="0" i="0" dirty="0" err="1"/>
            <a:t>Log</a:t>
          </a:r>
          <a:r>
            <a:rPr lang="en-US" sz="500" b="0" i="0" baseline="-25000" dirty="0" err="1"/>
            <a:t>b</a:t>
          </a:r>
          <a:r>
            <a:rPr lang="en-US" sz="500" b="0" i="0" dirty="0" err="1"/>
            <a:t>a</a:t>
          </a:r>
          <a:r>
            <a:rPr lang="en-US" sz="500" b="0" i="0" dirty="0"/>
            <a:t> then T(n) = Θ(</a:t>
          </a:r>
          <a:r>
            <a:rPr lang="en-US" sz="500" b="0" i="0" dirty="0" err="1"/>
            <a:t>n</a:t>
          </a:r>
          <a:r>
            <a:rPr lang="en-US" sz="500" b="0" i="0" baseline="30000" dirty="0" err="1"/>
            <a:t>Logba</a:t>
          </a:r>
          <a:r>
            <a:rPr lang="en-US" sz="500" b="0" i="0" dirty="0"/>
            <a:t>) </a:t>
          </a:r>
        </a:p>
        <a:p>
          <a:r>
            <a:rPr lang="en-US" sz="500" b="1" i="0" dirty="0"/>
            <a:t>2.</a:t>
          </a:r>
          <a:r>
            <a:rPr lang="en-US" sz="500" b="0" i="0" dirty="0"/>
            <a:t> If f(n) = Θ(</a:t>
          </a:r>
          <a:r>
            <a:rPr lang="en-US" sz="500" b="0" i="0" dirty="0" err="1"/>
            <a:t>n</a:t>
          </a:r>
          <a:r>
            <a:rPr lang="en-US" sz="500" b="0" i="0" baseline="30000" dirty="0" err="1"/>
            <a:t>c</a:t>
          </a:r>
          <a:r>
            <a:rPr lang="en-US" sz="500" b="0" i="0" dirty="0"/>
            <a:t>) where c = </a:t>
          </a:r>
          <a:r>
            <a:rPr lang="en-US" sz="500" b="0" i="0" dirty="0" err="1"/>
            <a:t>Log</a:t>
          </a:r>
          <a:r>
            <a:rPr lang="en-US" sz="500" b="0" i="0" baseline="-25000" dirty="0" err="1"/>
            <a:t>b</a:t>
          </a:r>
          <a:r>
            <a:rPr lang="en-US" sz="500" b="0" i="0" dirty="0" err="1"/>
            <a:t>a</a:t>
          </a:r>
          <a:r>
            <a:rPr lang="en-US" sz="500" b="0" i="0" dirty="0"/>
            <a:t> then T(n) = Θ(</a:t>
          </a:r>
          <a:r>
            <a:rPr lang="en-US" sz="500" b="0" i="0" dirty="0" err="1"/>
            <a:t>n</a:t>
          </a:r>
          <a:r>
            <a:rPr lang="en-US" sz="500" b="0" i="0" baseline="30000" dirty="0" err="1"/>
            <a:t>c</a:t>
          </a:r>
          <a:r>
            <a:rPr lang="en-US" sz="500" b="0" i="0" dirty="0" err="1"/>
            <a:t>Log</a:t>
          </a:r>
          <a:r>
            <a:rPr lang="en-US" sz="500" b="0" i="0" dirty="0"/>
            <a:t> n) </a:t>
          </a:r>
        </a:p>
        <a:p>
          <a:r>
            <a:rPr lang="en-US" sz="500" b="1" i="0" dirty="0"/>
            <a:t>3.</a:t>
          </a:r>
          <a:r>
            <a:rPr lang="en-US" sz="500" b="0" i="0" dirty="0"/>
            <a:t>If f(n) = Ω(</a:t>
          </a:r>
          <a:r>
            <a:rPr lang="en-US" sz="500" b="0" i="0" dirty="0" err="1"/>
            <a:t>n</a:t>
          </a:r>
          <a:r>
            <a:rPr lang="en-US" sz="500" b="0" i="0" baseline="30000" dirty="0" err="1"/>
            <a:t>c</a:t>
          </a:r>
          <a:r>
            <a:rPr lang="en-US" sz="500" b="0" i="0" dirty="0"/>
            <a:t>) where c &gt; </a:t>
          </a:r>
          <a:r>
            <a:rPr lang="en-US" sz="500" b="0" i="0" dirty="0" err="1"/>
            <a:t>Log</a:t>
          </a:r>
          <a:r>
            <a:rPr lang="en-US" sz="500" b="0" i="0" baseline="-25000" dirty="0" err="1"/>
            <a:t>b</a:t>
          </a:r>
          <a:r>
            <a:rPr lang="en-US" sz="500" b="0" i="0" dirty="0" err="1"/>
            <a:t>a</a:t>
          </a:r>
          <a:r>
            <a:rPr lang="en-US" sz="500" b="0" i="0" dirty="0"/>
            <a:t> then T(n) = Θ(f(n))</a:t>
          </a:r>
          <a:endParaRPr lang="en-IN" sz="500" dirty="0"/>
        </a:p>
      </dgm:t>
    </dgm:pt>
    <dgm:pt modelId="{6CB59935-8868-492A-B446-D9ECC2520C5E}" type="parTrans" cxnId="{87C78A1E-B36A-4D05-A756-6428B1F9C162}">
      <dgm:prSet custT="1"/>
      <dgm:spPr/>
      <dgm:t>
        <a:bodyPr/>
        <a:lstStyle/>
        <a:p>
          <a:endParaRPr lang="en-IN" sz="500"/>
        </a:p>
      </dgm:t>
    </dgm:pt>
    <dgm:pt modelId="{F2A6445F-B8E0-420B-AD3B-7F68BB927BAF}" type="sibTrans" cxnId="{87C78A1E-B36A-4D05-A756-6428B1F9C162}">
      <dgm:prSet/>
      <dgm:spPr/>
      <dgm:t>
        <a:bodyPr/>
        <a:lstStyle/>
        <a:p>
          <a:endParaRPr lang="en-IN" sz="500"/>
        </a:p>
      </dgm:t>
    </dgm:pt>
    <dgm:pt modelId="{4E114D3D-379D-42F1-AA3E-63F6E1B23B44}">
      <dgm:prSet custT="1"/>
      <dgm:spPr/>
      <dgm:t>
        <a:bodyPr/>
        <a:lstStyle/>
        <a:p>
          <a:r>
            <a:rPr lang="en-US" sz="500" b="1" i="0" dirty="0"/>
            <a:t>analyze a sequence of operations and guarantee a worst-case average time that is lower than the worst-case time of a particularly complex operation</a:t>
          </a:r>
          <a:r>
            <a:rPr lang="en-US" sz="500" b="0" i="0" dirty="0"/>
            <a:t>. </a:t>
          </a:r>
          <a:endParaRPr lang="en-IN" sz="500" dirty="0"/>
        </a:p>
      </dgm:t>
    </dgm:pt>
    <dgm:pt modelId="{5EDF89D4-18AE-416A-AA35-D93DDBC69B7B}" type="parTrans" cxnId="{3B752DE6-593F-4717-9FBF-BC8677DDA511}">
      <dgm:prSet custT="1"/>
      <dgm:spPr/>
      <dgm:t>
        <a:bodyPr/>
        <a:lstStyle/>
        <a:p>
          <a:endParaRPr lang="en-IN" sz="500"/>
        </a:p>
      </dgm:t>
    </dgm:pt>
    <dgm:pt modelId="{FBC8C7E9-0375-4E2F-B7E7-2D69D8406709}" type="sibTrans" cxnId="{3B752DE6-593F-4717-9FBF-BC8677DDA511}">
      <dgm:prSet/>
      <dgm:spPr/>
      <dgm:t>
        <a:bodyPr/>
        <a:lstStyle/>
        <a:p>
          <a:endParaRPr lang="en-IN" sz="500"/>
        </a:p>
      </dgm:t>
    </dgm:pt>
    <dgm:pt modelId="{36C70469-1A25-4800-8811-CCB82C9CE329}" type="pres">
      <dgm:prSet presAssocID="{484D16BE-C62D-4ADE-8E40-02599B88ADA6}" presName="Name0" presStyleCnt="0">
        <dgm:presLayoutVars>
          <dgm:chPref val="1"/>
          <dgm:dir/>
          <dgm:animOne val="branch"/>
          <dgm:animLvl val="lvl"/>
          <dgm:resizeHandles val="exact"/>
        </dgm:presLayoutVars>
      </dgm:prSet>
      <dgm:spPr/>
    </dgm:pt>
    <dgm:pt modelId="{CED174BE-BEBD-4166-B056-BB48F697E739}" type="pres">
      <dgm:prSet presAssocID="{0DC35477-52F5-4650-8EDA-EEDD28FBF91E}" presName="root1" presStyleCnt="0"/>
      <dgm:spPr/>
    </dgm:pt>
    <dgm:pt modelId="{488D90F6-4F90-4462-B6A0-791A173B72FD}" type="pres">
      <dgm:prSet presAssocID="{0DC35477-52F5-4650-8EDA-EEDD28FBF91E}" presName="LevelOneTextNode" presStyleLbl="node0" presStyleIdx="0" presStyleCnt="1">
        <dgm:presLayoutVars>
          <dgm:chPref val="3"/>
        </dgm:presLayoutVars>
      </dgm:prSet>
      <dgm:spPr/>
    </dgm:pt>
    <dgm:pt modelId="{F614B483-B116-44B5-9BD4-1723045519F7}" type="pres">
      <dgm:prSet presAssocID="{0DC35477-52F5-4650-8EDA-EEDD28FBF91E}" presName="level2hierChild" presStyleCnt="0"/>
      <dgm:spPr/>
    </dgm:pt>
    <dgm:pt modelId="{5F99C17F-E66E-4779-BDE6-CD35808FF216}" type="pres">
      <dgm:prSet presAssocID="{0CC815B6-D4E5-4E2F-9213-AB1FC7D00141}" presName="conn2-1" presStyleLbl="parChTrans1D2" presStyleIdx="0" presStyleCnt="6"/>
      <dgm:spPr/>
    </dgm:pt>
    <dgm:pt modelId="{51FDF156-9025-4FD2-89BF-4BF071530383}" type="pres">
      <dgm:prSet presAssocID="{0CC815B6-D4E5-4E2F-9213-AB1FC7D00141}" presName="connTx" presStyleLbl="parChTrans1D2" presStyleIdx="0" presStyleCnt="6"/>
      <dgm:spPr/>
    </dgm:pt>
    <dgm:pt modelId="{B9C9FCDC-BADE-44EC-9B79-C9E4A20F4BEE}" type="pres">
      <dgm:prSet presAssocID="{BE0DF6A8-7216-4EF8-A5FF-E4CDCCB395A8}" presName="root2" presStyleCnt="0"/>
      <dgm:spPr/>
    </dgm:pt>
    <dgm:pt modelId="{83F3CF04-DBA2-4FBC-A85D-E25684146697}" type="pres">
      <dgm:prSet presAssocID="{BE0DF6A8-7216-4EF8-A5FF-E4CDCCB395A8}" presName="LevelTwoTextNode" presStyleLbl="node2" presStyleIdx="0" presStyleCnt="6" custLinFactNeighborX="871" custLinFactNeighborY="-761">
        <dgm:presLayoutVars>
          <dgm:chPref val="3"/>
        </dgm:presLayoutVars>
      </dgm:prSet>
      <dgm:spPr/>
    </dgm:pt>
    <dgm:pt modelId="{699F757F-7FD5-491E-AE4A-56C95E1FB16A}" type="pres">
      <dgm:prSet presAssocID="{BE0DF6A8-7216-4EF8-A5FF-E4CDCCB395A8}" presName="level3hierChild" presStyleCnt="0"/>
      <dgm:spPr/>
    </dgm:pt>
    <dgm:pt modelId="{11D87222-AC0D-40E6-A283-C7028E6C94D4}" type="pres">
      <dgm:prSet presAssocID="{E8B8754F-121F-4304-A7FD-4949126318C8}" presName="conn2-1" presStyleLbl="parChTrans1D3" presStyleIdx="0" presStyleCnt="14"/>
      <dgm:spPr/>
    </dgm:pt>
    <dgm:pt modelId="{C3B1FCD0-AE10-45CC-BCCE-C4BB873D100D}" type="pres">
      <dgm:prSet presAssocID="{E8B8754F-121F-4304-A7FD-4949126318C8}" presName="connTx" presStyleLbl="parChTrans1D3" presStyleIdx="0" presStyleCnt="14"/>
      <dgm:spPr/>
    </dgm:pt>
    <dgm:pt modelId="{71A3C246-E155-4907-8EBA-83EEF84B4699}" type="pres">
      <dgm:prSet presAssocID="{6792308D-73C2-477C-8B7B-E3934FC0DEE1}" presName="root2" presStyleCnt="0"/>
      <dgm:spPr/>
    </dgm:pt>
    <dgm:pt modelId="{6DB5C3AB-59E3-47BF-AE99-20B0F0AFB750}" type="pres">
      <dgm:prSet presAssocID="{6792308D-73C2-477C-8B7B-E3934FC0DEE1}" presName="LevelTwoTextNode" presStyleLbl="node3" presStyleIdx="0" presStyleCnt="14">
        <dgm:presLayoutVars>
          <dgm:chPref val="3"/>
        </dgm:presLayoutVars>
      </dgm:prSet>
      <dgm:spPr/>
    </dgm:pt>
    <dgm:pt modelId="{D35D4B28-3231-498B-BD01-16A5C95CD92C}" type="pres">
      <dgm:prSet presAssocID="{6792308D-73C2-477C-8B7B-E3934FC0DEE1}" presName="level3hierChild" presStyleCnt="0"/>
      <dgm:spPr/>
    </dgm:pt>
    <dgm:pt modelId="{EF2A2EBF-EF9F-4CEC-896A-07F3206B061C}" type="pres">
      <dgm:prSet presAssocID="{CB0C2FA1-B8A4-49C8-8B22-047F6DDF6D8A}" presName="conn2-1" presStyleLbl="parChTrans1D2" presStyleIdx="1" presStyleCnt="6"/>
      <dgm:spPr/>
    </dgm:pt>
    <dgm:pt modelId="{4F8C0175-06D3-424D-9953-DF4F602AB541}" type="pres">
      <dgm:prSet presAssocID="{CB0C2FA1-B8A4-49C8-8B22-047F6DDF6D8A}" presName="connTx" presStyleLbl="parChTrans1D2" presStyleIdx="1" presStyleCnt="6"/>
      <dgm:spPr/>
    </dgm:pt>
    <dgm:pt modelId="{A329B0DA-5312-4AFA-9F9F-4B65EBCBAF18}" type="pres">
      <dgm:prSet presAssocID="{535B5874-BA95-4F96-91A9-6E65F96AC7E7}" presName="root2" presStyleCnt="0"/>
      <dgm:spPr/>
    </dgm:pt>
    <dgm:pt modelId="{8E42637A-B0E2-4FDF-B7E7-64A44159D807}" type="pres">
      <dgm:prSet presAssocID="{535B5874-BA95-4F96-91A9-6E65F96AC7E7}" presName="LevelTwoTextNode" presStyleLbl="node2" presStyleIdx="1" presStyleCnt="6">
        <dgm:presLayoutVars>
          <dgm:chPref val="3"/>
        </dgm:presLayoutVars>
      </dgm:prSet>
      <dgm:spPr/>
    </dgm:pt>
    <dgm:pt modelId="{6A0CC059-5E8D-478B-B382-155E80D637A4}" type="pres">
      <dgm:prSet presAssocID="{535B5874-BA95-4F96-91A9-6E65F96AC7E7}" presName="level3hierChild" presStyleCnt="0"/>
      <dgm:spPr/>
    </dgm:pt>
    <dgm:pt modelId="{4D9F217C-E2F3-453D-8863-FD2A08363C83}" type="pres">
      <dgm:prSet presAssocID="{151F77CA-8B3C-4624-85E2-45CC166F6D05}" presName="conn2-1" presStyleLbl="parChTrans1D3" presStyleIdx="1" presStyleCnt="14"/>
      <dgm:spPr/>
    </dgm:pt>
    <dgm:pt modelId="{AB04A5ED-D0DE-477E-8B7D-C76504128851}" type="pres">
      <dgm:prSet presAssocID="{151F77CA-8B3C-4624-85E2-45CC166F6D05}" presName="connTx" presStyleLbl="parChTrans1D3" presStyleIdx="1" presStyleCnt="14"/>
      <dgm:spPr/>
    </dgm:pt>
    <dgm:pt modelId="{E6F02F7D-6ACF-4DED-8107-8FA459C913E1}" type="pres">
      <dgm:prSet presAssocID="{CBDAB9D4-AE20-4C4C-B8D8-80DD98442F33}" presName="root2" presStyleCnt="0"/>
      <dgm:spPr/>
    </dgm:pt>
    <dgm:pt modelId="{31A7E32A-31D7-45AB-9FBA-AE3CA1643890}" type="pres">
      <dgm:prSet presAssocID="{CBDAB9D4-AE20-4C4C-B8D8-80DD98442F33}" presName="LevelTwoTextNode" presStyleLbl="node3" presStyleIdx="1" presStyleCnt="14">
        <dgm:presLayoutVars>
          <dgm:chPref val="3"/>
        </dgm:presLayoutVars>
      </dgm:prSet>
      <dgm:spPr/>
    </dgm:pt>
    <dgm:pt modelId="{9AE18251-B064-4CF6-AD71-9EE5116A4D07}" type="pres">
      <dgm:prSet presAssocID="{CBDAB9D4-AE20-4C4C-B8D8-80DD98442F33}" presName="level3hierChild" presStyleCnt="0"/>
      <dgm:spPr/>
    </dgm:pt>
    <dgm:pt modelId="{BFB42B6A-537A-4201-B9AE-9BE4F1A31F2E}" type="pres">
      <dgm:prSet presAssocID="{6008C044-74C5-4BAF-BA71-0FE702CFE7C1}" presName="conn2-1" presStyleLbl="parChTrans1D3" presStyleIdx="2" presStyleCnt="14"/>
      <dgm:spPr/>
    </dgm:pt>
    <dgm:pt modelId="{421F1FF7-C509-432C-83D4-F7BF25D3FB38}" type="pres">
      <dgm:prSet presAssocID="{6008C044-74C5-4BAF-BA71-0FE702CFE7C1}" presName="connTx" presStyleLbl="parChTrans1D3" presStyleIdx="2" presStyleCnt="14"/>
      <dgm:spPr/>
    </dgm:pt>
    <dgm:pt modelId="{82A4E1DA-2A43-4CEA-B17C-443F75F67969}" type="pres">
      <dgm:prSet presAssocID="{1CFA0E07-F595-48AA-A46C-8D1E690E4EC7}" presName="root2" presStyleCnt="0"/>
      <dgm:spPr/>
    </dgm:pt>
    <dgm:pt modelId="{97FD90BA-7DBA-40B8-BC7C-C5BD8BC5AF66}" type="pres">
      <dgm:prSet presAssocID="{1CFA0E07-F595-48AA-A46C-8D1E690E4EC7}" presName="LevelTwoTextNode" presStyleLbl="node3" presStyleIdx="2" presStyleCnt="14">
        <dgm:presLayoutVars>
          <dgm:chPref val="3"/>
        </dgm:presLayoutVars>
      </dgm:prSet>
      <dgm:spPr/>
    </dgm:pt>
    <dgm:pt modelId="{9574283B-186A-4ACB-83C4-EDEB507E9BB4}" type="pres">
      <dgm:prSet presAssocID="{1CFA0E07-F595-48AA-A46C-8D1E690E4EC7}" presName="level3hierChild" presStyleCnt="0"/>
      <dgm:spPr/>
    </dgm:pt>
    <dgm:pt modelId="{B1D9EE86-7F25-4746-AA15-DB3383A8BCDA}" type="pres">
      <dgm:prSet presAssocID="{46B9AE91-34BE-49B8-BB17-DB532E8DAB00}" presName="conn2-1" presStyleLbl="parChTrans1D3" presStyleIdx="3" presStyleCnt="14"/>
      <dgm:spPr/>
    </dgm:pt>
    <dgm:pt modelId="{F2B1A9E0-863B-423D-93C0-3BC38AF330B5}" type="pres">
      <dgm:prSet presAssocID="{46B9AE91-34BE-49B8-BB17-DB532E8DAB00}" presName="connTx" presStyleLbl="parChTrans1D3" presStyleIdx="3" presStyleCnt="14"/>
      <dgm:spPr/>
    </dgm:pt>
    <dgm:pt modelId="{925412FA-DC9B-4461-A23D-1470EE3CDADD}" type="pres">
      <dgm:prSet presAssocID="{71A15E6B-3E95-4633-9DDA-2B593C147C8D}" presName="root2" presStyleCnt="0"/>
      <dgm:spPr/>
    </dgm:pt>
    <dgm:pt modelId="{D666FB21-4426-42AE-9271-B95910ED94FF}" type="pres">
      <dgm:prSet presAssocID="{71A15E6B-3E95-4633-9DDA-2B593C147C8D}" presName="LevelTwoTextNode" presStyleLbl="node3" presStyleIdx="3" presStyleCnt="14">
        <dgm:presLayoutVars>
          <dgm:chPref val="3"/>
        </dgm:presLayoutVars>
      </dgm:prSet>
      <dgm:spPr/>
    </dgm:pt>
    <dgm:pt modelId="{FB6A2305-2DE7-4AA9-AC90-87C74FE401D6}" type="pres">
      <dgm:prSet presAssocID="{71A15E6B-3E95-4633-9DDA-2B593C147C8D}" presName="level3hierChild" presStyleCnt="0"/>
      <dgm:spPr/>
    </dgm:pt>
    <dgm:pt modelId="{8EFA80C7-F292-40FB-B36D-325001417809}" type="pres">
      <dgm:prSet presAssocID="{7F794622-6AB4-4BC0-A018-105EC2C68A82}" presName="conn2-1" presStyleLbl="parChTrans1D2" presStyleIdx="2" presStyleCnt="6"/>
      <dgm:spPr/>
    </dgm:pt>
    <dgm:pt modelId="{ECF8FD18-CFE3-48ED-9B6F-E97568464A7F}" type="pres">
      <dgm:prSet presAssocID="{7F794622-6AB4-4BC0-A018-105EC2C68A82}" presName="connTx" presStyleLbl="parChTrans1D2" presStyleIdx="2" presStyleCnt="6"/>
      <dgm:spPr/>
    </dgm:pt>
    <dgm:pt modelId="{554658AD-6F56-4C0B-9C94-9A492D2A6421}" type="pres">
      <dgm:prSet presAssocID="{BBD77F68-8A4F-48AD-839A-ADD47980A931}" presName="root2" presStyleCnt="0"/>
      <dgm:spPr/>
    </dgm:pt>
    <dgm:pt modelId="{6523CAE4-ADCA-41CC-819E-411DDDC4520E}" type="pres">
      <dgm:prSet presAssocID="{BBD77F68-8A4F-48AD-839A-ADD47980A931}" presName="LevelTwoTextNode" presStyleLbl="node2" presStyleIdx="2" presStyleCnt="6">
        <dgm:presLayoutVars>
          <dgm:chPref val="3"/>
        </dgm:presLayoutVars>
      </dgm:prSet>
      <dgm:spPr/>
    </dgm:pt>
    <dgm:pt modelId="{8FD3BEA4-AF0E-4DDF-9B2E-9C6BA71B1CEB}" type="pres">
      <dgm:prSet presAssocID="{BBD77F68-8A4F-48AD-839A-ADD47980A931}" presName="level3hierChild" presStyleCnt="0"/>
      <dgm:spPr/>
    </dgm:pt>
    <dgm:pt modelId="{B73080F5-676F-41C7-BF92-3375F7B921C4}" type="pres">
      <dgm:prSet presAssocID="{0FE554BC-C83A-426D-A196-31E05E944720}" presName="conn2-1" presStyleLbl="parChTrans1D3" presStyleIdx="4" presStyleCnt="14"/>
      <dgm:spPr/>
    </dgm:pt>
    <dgm:pt modelId="{CE8B0032-6896-46BE-9F05-FD1D3F3B97C8}" type="pres">
      <dgm:prSet presAssocID="{0FE554BC-C83A-426D-A196-31E05E944720}" presName="connTx" presStyleLbl="parChTrans1D3" presStyleIdx="4" presStyleCnt="14"/>
      <dgm:spPr/>
    </dgm:pt>
    <dgm:pt modelId="{582B8C92-E783-450F-906E-A9F914FC9AC8}" type="pres">
      <dgm:prSet presAssocID="{6D6CCD66-946D-464F-A270-B4C8B6F3250C}" presName="root2" presStyleCnt="0"/>
      <dgm:spPr/>
    </dgm:pt>
    <dgm:pt modelId="{754691B1-61E5-4BA5-905F-60CF2086A231}" type="pres">
      <dgm:prSet presAssocID="{6D6CCD66-946D-464F-A270-B4C8B6F3250C}" presName="LevelTwoTextNode" presStyleLbl="node3" presStyleIdx="4" presStyleCnt="14">
        <dgm:presLayoutVars>
          <dgm:chPref val="3"/>
        </dgm:presLayoutVars>
      </dgm:prSet>
      <dgm:spPr/>
    </dgm:pt>
    <dgm:pt modelId="{AE9786D8-C5C3-45D6-A967-8B0BAB229EAD}" type="pres">
      <dgm:prSet presAssocID="{6D6CCD66-946D-464F-A270-B4C8B6F3250C}" presName="level3hierChild" presStyleCnt="0"/>
      <dgm:spPr/>
    </dgm:pt>
    <dgm:pt modelId="{0406B146-A366-49C9-9B72-2A90EBBD9281}" type="pres">
      <dgm:prSet presAssocID="{D2A74A70-5923-4A1D-A1C7-035524320A29}" presName="conn2-1" presStyleLbl="parChTrans1D4" presStyleIdx="0" presStyleCnt="12"/>
      <dgm:spPr/>
    </dgm:pt>
    <dgm:pt modelId="{49677B5D-6112-4704-AAEC-EBC2FF0F6E17}" type="pres">
      <dgm:prSet presAssocID="{D2A74A70-5923-4A1D-A1C7-035524320A29}" presName="connTx" presStyleLbl="parChTrans1D4" presStyleIdx="0" presStyleCnt="12"/>
      <dgm:spPr/>
    </dgm:pt>
    <dgm:pt modelId="{1431DD98-11E5-456D-9466-4E509DE9A0C0}" type="pres">
      <dgm:prSet presAssocID="{CD98BD76-955E-4F97-8E69-8B70DDF251C1}" presName="root2" presStyleCnt="0"/>
      <dgm:spPr/>
    </dgm:pt>
    <dgm:pt modelId="{E3343C17-7CC0-4BD9-820E-7AFC33C9C879}" type="pres">
      <dgm:prSet presAssocID="{CD98BD76-955E-4F97-8E69-8B70DDF251C1}" presName="LevelTwoTextNode" presStyleLbl="node4" presStyleIdx="0" presStyleCnt="12" custLinFactY="-28972" custLinFactNeighborX="8364" custLinFactNeighborY="-100000">
        <dgm:presLayoutVars>
          <dgm:chPref val="3"/>
        </dgm:presLayoutVars>
      </dgm:prSet>
      <dgm:spPr/>
    </dgm:pt>
    <dgm:pt modelId="{DEE93C71-663D-4F5A-B476-332956D20D75}" type="pres">
      <dgm:prSet presAssocID="{CD98BD76-955E-4F97-8E69-8B70DDF251C1}" presName="level3hierChild" presStyleCnt="0"/>
      <dgm:spPr/>
    </dgm:pt>
    <dgm:pt modelId="{001BD679-01CC-4F11-8A13-9E1B48CACCA2}" type="pres">
      <dgm:prSet presAssocID="{29E2763E-219C-4A95-894D-A8323F290784}" presName="conn2-1" presStyleLbl="parChTrans1D4" presStyleIdx="1" presStyleCnt="12"/>
      <dgm:spPr/>
    </dgm:pt>
    <dgm:pt modelId="{3797DEC2-0878-479B-82BF-EF5292033DD2}" type="pres">
      <dgm:prSet presAssocID="{29E2763E-219C-4A95-894D-A8323F290784}" presName="connTx" presStyleLbl="parChTrans1D4" presStyleIdx="1" presStyleCnt="12"/>
      <dgm:spPr/>
    </dgm:pt>
    <dgm:pt modelId="{80FA39AC-7541-455D-83A3-124CB3E2EF5F}" type="pres">
      <dgm:prSet presAssocID="{D5C4D25F-327D-4B94-94C9-CAE97DA9C640}" presName="root2" presStyleCnt="0"/>
      <dgm:spPr/>
    </dgm:pt>
    <dgm:pt modelId="{C5D5FC71-295D-4AF3-B95D-42B0D243DE3E}" type="pres">
      <dgm:prSet presAssocID="{D5C4D25F-327D-4B94-94C9-CAE97DA9C640}" presName="LevelTwoTextNode" presStyleLbl="node4" presStyleIdx="1" presStyleCnt="12">
        <dgm:presLayoutVars>
          <dgm:chPref val="3"/>
        </dgm:presLayoutVars>
      </dgm:prSet>
      <dgm:spPr/>
    </dgm:pt>
    <dgm:pt modelId="{8462C9D7-AB58-47EE-9114-D72D4AE3C5BF}" type="pres">
      <dgm:prSet presAssocID="{D5C4D25F-327D-4B94-94C9-CAE97DA9C640}" presName="level3hierChild" presStyleCnt="0"/>
      <dgm:spPr/>
    </dgm:pt>
    <dgm:pt modelId="{0F95BEFA-F22D-415D-B7C6-7E3BC87E6D1A}" type="pres">
      <dgm:prSet presAssocID="{A66DCA35-FC8C-4C7C-B50D-0628F16DB417}" presName="conn2-1" presStyleLbl="parChTrans1D4" presStyleIdx="2" presStyleCnt="12"/>
      <dgm:spPr/>
    </dgm:pt>
    <dgm:pt modelId="{EFCB39C8-EB79-4311-8035-FE268E811B75}" type="pres">
      <dgm:prSet presAssocID="{A66DCA35-FC8C-4C7C-B50D-0628F16DB417}" presName="connTx" presStyleLbl="parChTrans1D4" presStyleIdx="2" presStyleCnt="12"/>
      <dgm:spPr/>
    </dgm:pt>
    <dgm:pt modelId="{AB8495C8-71C7-4BFE-BC49-031A8AA19789}" type="pres">
      <dgm:prSet presAssocID="{D9F52CEB-0E23-4B5C-842E-1CF8C60D1FCF}" presName="root2" presStyleCnt="0"/>
      <dgm:spPr/>
    </dgm:pt>
    <dgm:pt modelId="{347A5EFA-33E3-4FA9-A8CD-644E98EAFA72}" type="pres">
      <dgm:prSet presAssocID="{D9F52CEB-0E23-4B5C-842E-1CF8C60D1FCF}" presName="LevelTwoTextNode" presStyleLbl="node4" presStyleIdx="2" presStyleCnt="12" custLinFactNeighborY="-5453">
        <dgm:presLayoutVars>
          <dgm:chPref val="3"/>
        </dgm:presLayoutVars>
      </dgm:prSet>
      <dgm:spPr/>
    </dgm:pt>
    <dgm:pt modelId="{5939EDE6-D586-4FEB-B2FC-BD3B4A18C6A2}" type="pres">
      <dgm:prSet presAssocID="{D9F52CEB-0E23-4B5C-842E-1CF8C60D1FCF}" presName="level3hierChild" presStyleCnt="0"/>
      <dgm:spPr/>
    </dgm:pt>
    <dgm:pt modelId="{EB26EC58-BE73-4995-BAA6-FA09C4925C5C}" type="pres">
      <dgm:prSet presAssocID="{7F871008-844B-4276-B9DB-B1925309A0FE}" presName="conn2-1" presStyleLbl="parChTrans1D2" presStyleIdx="3" presStyleCnt="6"/>
      <dgm:spPr/>
    </dgm:pt>
    <dgm:pt modelId="{60B9C140-CFF1-4F58-A04C-310ED7640775}" type="pres">
      <dgm:prSet presAssocID="{7F871008-844B-4276-B9DB-B1925309A0FE}" presName="connTx" presStyleLbl="parChTrans1D2" presStyleIdx="3" presStyleCnt="6"/>
      <dgm:spPr/>
    </dgm:pt>
    <dgm:pt modelId="{463E2EE5-8988-43A3-B678-A2F77963A615}" type="pres">
      <dgm:prSet presAssocID="{C9F69FB8-514D-4A67-8E58-252087704902}" presName="root2" presStyleCnt="0"/>
      <dgm:spPr/>
    </dgm:pt>
    <dgm:pt modelId="{FB2019E3-97CF-4C9E-BB5B-DF8A3422A166}" type="pres">
      <dgm:prSet presAssocID="{C9F69FB8-514D-4A67-8E58-252087704902}" presName="LevelTwoTextNode" presStyleLbl="node2" presStyleIdx="3" presStyleCnt="6">
        <dgm:presLayoutVars>
          <dgm:chPref val="3"/>
        </dgm:presLayoutVars>
      </dgm:prSet>
      <dgm:spPr/>
    </dgm:pt>
    <dgm:pt modelId="{34094B07-DFF7-49A2-88F5-18BF56104414}" type="pres">
      <dgm:prSet presAssocID="{C9F69FB8-514D-4A67-8E58-252087704902}" presName="level3hierChild" presStyleCnt="0"/>
      <dgm:spPr/>
    </dgm:pt>
    <dgm:pt modelId="{C6572F92-C0A1-4D16-A43B-E0D40C2EEBF5}" type="pres">
      <dgm:prSet presAssocID="{21893CFB-1D74-4F26-B790-2F6B37C080CD}" presName="conn2-1" presStyleLbl="parChTrans1D3" presStyleIdx="5" presStyleCnt="14"/>
      <dgm:spPr/>
    </dgm:pt>
    <dgm:pt modelId="{461BE89C-75A7-4342-9D5B-4FB14797347F}" type="pres">
      <dgm:prSet presAssocID="{21893CFB-1D74-4F26-B790-2F6B37C080CD}" presName="connTx" presStyleLbl="parChTrans1D3" presStyleIdx="5" presStyleCnt="14"/>
      <dgm:spPr/>
    </dgm:pt>
    <dgm:pt modelId="{1FE7999E-3F21-4779-99A5-4F6BE2B54F00}" type="pres">
      <dgm:prSet presAssocID="{CEEE1ADA-31A2-49DE-B795-DBF3B647D37B}" presName="root2" presStyleCnt="0"/>
      <dgm:spPr/>
    </dgm:pt>
    <dgm:pt modelId="{BD5846A0-4F43-460B-B0A1-6EFD2C6F8C7F}" type="pres">
      <dgm:prSet presAssocID="{CEEE1ADA-31A2-49DE-B795-DBF3B647D37B}" presName="LevelTwoTextNode" presStyleLbl="node3" presStyleIdx="5" presStyleCnt="14">
        <dgm:presLayoutVars>
          <dgm:chPref val="3"/>
        </dgm:presLayoutVars>
      </dgm:prSet>
      <dgm:spPr/>
    </dgm:pt>
    <dgm:pt modelId="{5BAC8E78-C4FB-4211-A58E-FD36B8CAAEF9}" type="pres">
      <dgm:prSet presAssocID="{CEEE1ADA-31A2-49DE-B795-DBF3B647D37B}" presName="level3hierChild" presStyleCnt="0"/>
      <dgm:spPr/>
    </dgm:pt>
    <dgm:pt modelId="{0D0EED5A-16E0-4EA9-8346-323E049C3CB0}" type="pres">
      <dgm:prSet presAssocID="{E0DB0C45-D36B-4D9F-81E1-26E56CFEF873}" presName="conn2-1" presStyleLbl="parChTrans1D4" presStyleIdx="3" presStyleCnt="12"/>
      <dgm:spPr/>
    </dgm:pt>
    <dgm:pt modelId="{E05811A8-8F4B-4310-815F-7B471E1BC317}" type="pres">
      <dgm:prSet presAssocID="{E0DB0C45-D36B-4D9F-81E1-26E56CFEF873}" presName="connTx" presStyleLbl="parChTrans1D4" presStyleIdx="3" presStyleCnt="12"/>
      <dgm:spPr/>
    </dgm:pt>
    <dgm:pt modelId="{791B6AFD-114E-4E29-9C28-A2ADBE5C4E36}" type="pres">
      <dgm:prSet presAssocID="{FE7DFEB2-94F7-4A4F-8701-66F715031D94}" presName="root2" presStyleCnt="0"/>
      <dgm:spPr/>
    </dgm:pt>
    <dgm:pt modelId="{7C3DFAC5-72B2-4ACC-86FE-9C607BFAFCD3}" type="pres">
      <dgm:prSet presAssocID="{FE7DFEB2-94F7-4A4F-8701-66F715031D94}" presName="LevelTwoTextNode" presStyleLbl="node4" presStyleIdx="3" presStyleCnt="12">
        <dgm:presLayoutVars>
          <dgm:chPref val="3"/>
        </dgm:presLayoutVars>
      </dgm:prSet>
      <dgm:spPr/>
    </dgm:pt>
    <dgm:pt modelId="{CD84B20E-952A-4E24-BCDC-BE5F0A590600}" type="pres">
      <dgm:prSet presAssocID="{FE7DFEB2-94F7-4A4F-8701-66F715031D94}" presName="level3hierChild" presStyleCnt="0"/>
      <dgm:spPr/>
    </dgm:pt>
    <dgm:pt modelId="{DC46B754-56F5-4186-891A-7D0AB7B73EBE}" type="pres">
      <dgm:prSet presAssocID="{28C13520-AEBB-4B9F-9B2D-825E5E0C4652}" presName="conn2-1" presStyleLbl="parChTrans1D3" presStyleIdx="6" presStyleCnt="14"/>
      <dgm:spPr/>
    </dgm:pt>
    <dgm:pt modelId="{9FDDFCF0-57C1-45E6-BA8C-9155CA675B14}" type="pres">
      <dgm:prSet presAssocID="{28C13520-AEBB-4B9F-9B2D-825E5E0C4652}" presName="connTx" presStyleLbl="parChTrans1D3" presStyleIdx="6" presStyleCnt="14"/>
      <dgm:spPr/>
    </dgm:pt>
    <dgm:pt modelId="{0F81A1A1-2F69-46F8-9C35-191C5F48ABD6}" type="pres">
      <dgm:prSet presAssocID="{CB552718-E1D7-4C62-BCBE-D9CF27883F94}" presName="root2" presStyleCnt="0"/>
      <dgm:spPr/>
    </dgm:pt>
    <dgm:pt modelId="{7360DC37-2044-4380-A931-787F8B7F47C4}" type="pres">
      <dgm:prSet presAssocID="{CB552718-E1D7-4C62-BCBE-D9CF27883F94}" presName="LevelTwoTextNode" presStyleLbl="node3" presStyleIdx="6" presStyleCnt="14">
        <dgm:presLayoutVars>
          <dgm:chPref val="3"/>
        </dgm:presLayoutVars>
      </dgm:prSet>
      <dgm:spPr/>
    </dgm:pt>
    <dgm:pt modelId="{EDBAF61B-CC38-4439-B23E-A9D9C9449EB4}" type="pres">
      <dgm:prSet presAssocID="{CB552718-E1D7-4C62-BCBE-D9CF27883F94}" presName="level3hierChild" presStyleCnt="0"/>
      <dgm:spPr/>
    </dgm:pt>
    <dgm:pt modelId="{17F4ED62-BD89-4E23-A62A-3C4A96884217}" type="pres">
      <dgm:prSet presAssocID="{C2123F64-6869-4966-AD44-5EF62E7FEF5B}" presName="conn2-1" presStyleLbl="parChTrans1D4" presStyleIdx="4" presStyleCnt="12"/>
      <dgm:spPr/>
    </dgm:pt>
    <dgm:pt modelId="{8719CE38-C1F2-4BB8-AC68-4FC8F0379099}" type="pres">
      <dgm:prSet presAssocID="{C2123F64-6869-4966-AD44-5EF62E7FEF5B}" presName="connTx" presStyleLbl="parChTrans1D4" presStyleIdx="4" presStyleCnt="12"/>
      <dgm:spPr/>
    </dgm:pt>
    <dgm:pt modelId="{69586CED-D26E-4979-9EEA-4835BE12C653}" type="pres">
      <dgm:prSet presAssocID="{CBDE5952-5825-4E8C-B41D-FF155FEE5052}" presName="root2" presStyleCnt="0"/>
      <dgm:spPr/>
    </dgm:pt>
    <dgm:pt modelId="{98C44DCC-E453-4C6E-B9CB-72FF25B590F6}" type="pres">
      <dgm:prSet presAssocID="{CBDE5952-5825-4E8C-B41D-FF155FEE5052}" presName="LevelTwoTextNode" presStyleLbl="node4" presStyleIdx="4" presStyleCnt="12">
        <dgm:presLayoutVars>
          <dgm:chPref val="3"/>
        </dgm:presLayoutVars>
      </dgm:prSet>
      <dgm:spPr/>
    </dgm:pt>
    <dgm:pt modelId="{CB98171A-90F6-4A94-B9F6-C7D8D88475AC}" type="pres">
      <dgm:prSet presAssocID="{CBDE5952-5825-4E8C-B41D-FF155FEE5052}" presName="level3hierChild" presStyleCnt="0"/>
      <dgm:spPr/>
    </dgm:pt>
    <dgm:pt modelId="{2D60695B-3F58-428F-9D53-E19F7CAAF2FD}" type="pres">
      <dgm:prSet presAssocID="{DE4BAD77-F7A5-4B96-97DC-43F1601427B3}" presName="conn2-1" presStyleLbl="parChTrans1D3" presStyleIdx="7" presStyleCnt="14"/>
      <dgm:spPr/>
    </dgm:pt>
    <dgm:pt modelId="{73FC6454-926F-4F7A-A8A9-51566F8BAB1C}" type="pres">
      <dgm:prSet presAssocID="{DE4BAD77-F7A5-4B96-97DC-43F1601427B3}" presName="connTx" presStyleLbl="parChTrans1D3" presStyleIdx="7" presStyleCnt="14"/>
      <dgm:spPr/>
    </dgm:pt>
    <dgm:pt modelId="{BF1B0C54-1C6F-42D8-8F6E-233CEC0D45CF}" type="pres">
      <dgm:prSet presAssocID="{0A74FE92-896B-4AF0-90A4-50C064EFA538}" presName="root2" presStyleCnt="0"/>
      <dgm:spPr/>
    </dgm:pt>
    <dgm:pt modelId="{1F3DD932-49CE-4995-A922-9E4B4BA374DE}" type="pres">
      <dgm:prSet presAssocID="{0A74FE92-896B-4AF0-90A4-50C064EFA538}" presName="LevelTwoTextNode" presStyleLbl="node3" presStyleIdx="7" presStyleCnt="14">
        <dgm:presLayoutVars>
          <dgm:chPref val="3"/>
        </dgm:presLayoutVars>
      </dgm:prSet>
      <dgm:spPr/>
    </dgm:pt>
    <dgm:pt modelId="{1CACC234-4FA8-41C1-91BD-99D208959A03}" type="pres">
      <dgm:prSet presAssocID="{0A74FE92-896B-4AF0-90A4-50C064EFA538}" presName="level3hierChild" presStyleCnt="0"/>
      <dgm:spPr/>
    </dgm:pt>
    <dgm:pt modelId="{9755B6BB-F94A-4570-B42F-0D7A290FADB3}" type="pres">
      <dgm:prSet presAssocID="{9231C48B-53CC-4A9E-A3AA-A154AD16E8A8}" presName="conn2-1" presStyleLbl="parChTrans1D4" presStyleIdx="5" presStyleCnt="12"/>
      <dgm:spPr/>
    </dgm:pt>
    <dgm:pt modelId="{3A29ECF7-BE94-4BEB-A36E-A2807742464F}" type="pres">
      <dgm:prSet presAssocID="{9231C48B-53CC-4A9E-A3AA-A154AD16E8A8}" presName="connTx" presStyleLbl="parChTrans1D4" presStyleIdx="5" presStyleCnt="12"/>
      <dgm:spPr/>
    </dgm:pt>
    <dgm:pt modelId="{0E214407-15B7-41A5-992D-F8DE361214C8}" type="pres">
      <dgm:prSet presAssocID="{E495EA38-D571-4D60-A558-E2924A83A962}" presName="root2" presStyleCnt="0"/>
      <dgm:spPr/>
    </dgm:pt>
    <dgm:pt modelId="{70EF6750-28E1-4722-B2E9-5ED235235A40}" type="pres">
      <dgm:prSet presAssocID="{E495EA38-D571-4D60-A558-E2924A83A962}" presName="LevelTwoTextNode" presStyleLbl="node4" presStyleIdx="5" presStyleCnt="12">
        <dgm:presLayoutVars>
          <dgm:chPref val="3"/>
        </dgm:presLayoutVars>
      </dgm:prSet>
      <dgm:spPr/>
    </dgm:pt>
    <dgm:pt modelId="{511BB752-75E2-43FA-8CD0-262C91159534}" type="pres">
      <dgm:prSet presAssocID="{E495EA38-D571-4D60-A558-E2924A83A962}" presName="level3hierChild" presStyleCnt="0"/>
      <dgm:spPr/>
    </dgm:pt>
    <dgm:pt modelId="{DDF05904-1E68-4764-8849-FC63ED797C4F}" type="pres">
      <dgm:prSet presAssocID="{B86F785D-A991-461E-9A73-58AFE11BEBA8}" presName="conn2-1" presStyleLbl="parChTrans1D3" presStyleIdx="8" presStyleCnt="14"/>
      <dgm:spPr/>
    </dgm:pt>
    <dgm:pt modelId="{0E2C3E14-C3E8-44BB-ABBE-9CE3957A21DE}" type="pres">
      <dgm:prSet presAssocID="{B86F785D-A991-461E-9A73-58AFE11BEBA8}" presName="connTx" presStyleLbl="parChTrans1D3" presStyleIdx="8" presStyleCnt="14"/>
      <dgm:spPr/>
    </dgm:pt>
    <dgm:pt modelId="{0BEB09B0-FB9B-4206-9AA3-3BD20B2DDF0F}" type="pres">
      <dgm:prSet presAssocID="{70CD78A2-70B0-4B08-9008-5121664C5325}" presName="root2" presStyleCnt="0"/>
      <dgm:spPr/>
    </dgm:pt>
    <dgm:pt modelId="{16916E05-D58C-4118-ACDF-900F20F1E9F4}" type="pres">
      <dgm:prSet presAssocID="{70CD78A2-70B0-4B08-9008-5121664C5325}" presName="LevelTwoTextNode" presStyleLbl="node3" presStyleIdx="8" presStyleCnt="14">
        <dgm:presLayoutVars>
          <dgm:chPref val="3"/>
        </dgm:presLayoutVars>
      </dgm:prSet>
      <dgm:spPr/>
    </dgm:pt>
    <dgm:pt modelId="{E4EF013B-9667-4767-9A7A-2433101E2BC6}" type="pres">
      <dgm:prSet presAssocID="{70CD78A2-70B0-4B08-9008-5121664C5325}" presName="level3hierChild" presStyleCnt="0"/>
      <dgm:spPr/>
    </dgm:pt>
    <dgm:pt modelId="{8ACC9185-BAC7-496A-9575-F322E939C0FD}" type="pres">
      <dgm:prSet presAssocID="{1C69C1EF-052E-43E9-9E78-FF0C230DBFBB}" presName="conn2-1" presStyleLbl="parChTrans1D4" presStyleIdx="6" presStyleCnt="12"/>
      <dgm:spPr/>
    </dgm:pt>
    <dgm:pt modelId="{E155371D-CE29-44C3-9496-9224A6C5A894}" type="pres">
      <dgm:prSet presAssocID="{1C69C1EF-052E-43E9-9E78-FF0C230DBFBB}" presName="connTx" presStyleLbl="parChTrans1D4" presStyleIdx="6" presStyleCnt="12"/>
      <dgm:spPr/>
    </dgm:pt>
    <dgm:pt modelId="{573CBF48-F552-4FE1-8CB2-9A1F366CA4BA}" type="pres">
      <dgm:prSet presAssocID="{5F8095BD-A524-4E92-88CC-FBF33C7EF557}" presName="root2" presStyleCnt="0"/>
      <dgm:spPr/>
    </dgm:pt>
    <dgm:pt modelId="{5F2D3F7B-C386-44B1-A746-2FD5530C32C2}" type="pres">
      <dgm:prSet presAssocID="{5F8095BD-A524-4E92-88CC-FBF33C7EF557}" presName="LevelTwoTextNode" presStyleLbl="node4" presStyleIdx="6" presStyleCnt="12">
        <dgm:presLayoutVars>
          <dgm:chPref val="3"/>
        </dgm:presLayoutVars>
      </dgm:prSet>
      <dgm:spPr/>
    </dgm:pt>
    <dgm:pt modelId="{9846644D-148A-42B8-96DA-72DAA1E5C124}" type="pres">
      <dgm:prSet presAssocID="{5F8095BD-A524-4E92-88CC-FBF33C7EF557}" presName="level3hierChild" presStyleCnt="0"/>
      <dgm:spPr/>
    </dgm:pt>
    <dgm:pt modelId="{CDDF8A1E-41AA-4BD9-B19C-9506AFE7D074}" type="pres">
      <dgm:prSet presAssocID="{E6A35F19-B447-4B5D-A15B-1E902780161B}" presName="conn2-1" presStyleLbl="parChTrans1D3" presStyleIdx="9" presStyleCnt="14"/>
      <dgm:spPr/>
    </dgm:pt>
    <dgm:pt modelId="{C938B417-477E-49A0-A1FB-FC8A3FBACE88}" type="pres">
      <dgm:prSet presAssocID="{E6A35F19-B447-4B5D-A15B-1E902780161B}" presName="connTx" presStyleLbl="parChTrans1D3" presStyleIdx="9" presStyleCnt="14"/>
      <dgm:spPr/>
    </dgm:pt>
    <dgm:pt modelId="{B5110277-EF72-46F8-93CB-B0D92BC9F0A6}" type="pres">
      <dgm:prSet presAssocID="{2F965E7E-BF1E-407C-868B-6FAA46AFC0AA}" presName="root2" presStyleCnt="0"/>
      <dgm:spPr/>
    </dgm:pt>
    <dgm:pt modelId="{F52C4765-6ACA-47E0-8E1D-0EC47901351E}" type="pres">
      <dgm:prSet presAssocID="{2F965E7E-BF1E-407C-868B-6FAA46AFC0AA}" presName="LevelTwoTextNode" presStyleLbl="node3" presStyleIdx="9" presStyleCnt="14">
        <dgm:presLayoutVars>
          <dgm:chPref val="3"/>
        </dgm:presLayoutVars>
      </dgm:prSet>
      <dgm:spPr/>
    </dgm:pt>
    <dgm:pt modelId="{0B8F513A-6AB4-4DF5-AE8E-A39825C39FA1}" type="pres">
      <dgm:prSet presAssocID="{2F965E7E-BF1E-407C-868B-6FAA46AFC0AA}" presName="level3hierChild" presStyleCnt="0"/>
      <dgm:spPr/>
    </dgm:pt>
    <dgm:pt modelId="{5B29412F-71DC-4FFB-A625-A79355FD6FC6}" type="pres">
      <dgm:prSet presAssocID="{BDEE12B7-09C1-486D-BA29-C9258A03B471}" presName="conn2-1" presStyleLbl="parChTrans1D4" presStyleIdx="7" presStyleCnt="12"/>
      <dgm:spPr/>
    </dgm:pt>
    <dgm:pt modelId="{68262214-7ACF-4923-980B-9B8D5CF15B58}" type="pres">
      <dgm:prSet presAssocID="{BDEE12B7-09C1-486D-BA29-C9258A03B471}" presName="connTx" presStyleLbl="parChTrans1D4" presStyleIdx="7" presStyleCnt="12"/>
      <dgm:spPr/>
    </dgm:pt>
    <dgm:pt modelId="{C2B7FCF2-9C38-48D5-840C-FC6EA674B3B7}" type="pres">
      <dgm:prSet presAssocID="{3D87928A-53F5-4DED-9A49-FA854DDD9754}" presName="root2" presStyleCnt="0"/>
      <dgm:spPr/>
    </dgm:pt>
    <dgm:pt modelId="{370B4606-0AD1-4DA1-ADCF-050F4663D27F}" type="pres">
      <dgm:prSet presAssocID="{3D87928A-53F5-4DED-9A49-FA854DDD9754}" presName="LevelTwoTextNode" presStyleLbl="node4" presStyleIdx="7" presStyleCnt="12">
        <dgm:presLayoutVars>
          <dgm:chPref val="3"/>
        </dgm:presLayoutVars>
      </dgm:prSet>
      <dgm:spPr/>
    </dgm:pt>
    <dgm:pt modelId="{1E4550C7-FEF0-4106-9859-AA894E1B74E2}" type="pres">
      <dgm:prSet presAssocID="{3D87928A-53F5-4DED-9A49-FA854DDD9754}" presName="level3hierChild" presStyleCnt="0"/>
      <dgm:spPr/>
    </dgm:pt>
    <dgm:pt modelId="{80E18A4D-9ECF-4190-9A89-D0A25B78F2FC}" type="pres">
      <dgm:prSet presAssocID="{8FE429B6-A8C1-4992-B6C3-A98FD981212C}" presName="conn2-1" presStyleLbl="parChTrans1D2" presStyleIdx="4" presStyleCnt="6"/>
      <dgm:spPr/>
    </dgm:pt>
    <dgm:pt modelId="{DD5AEC2A-3FBB-49B8-89B2-7F5CDFEB1665}" type="pres">
      <dgm:prSet presAssocID="{8FE429B6-A8C1-4992-B6C3-A98FD981212C}" presName="connTx" presStyleLbl="parChTrans1D2" presStyleIdx="4" presStyleCnt="6"/>
      <dgm:spPr/>
    </dgm:pt>
    <dgm:pt modelId="{BDAE6570-6EC5-4363-87B0-E1C53575F597}" type="pres">
      <dgm:prSet presAssocID="{B9B58F6A-AFDD-4FA4-AA7A-8E280C4F5A36}" presName="root2" presStyleCnt="0"/>
      <dgm:spPr/>
    </dgm:pt>
    <dgm:pt modelId="{296B98D7-A281-4C31-AFFF-743AF76B146D}" type="pres">
      <dgm:prSet presAssocID="{B9B58F6A-AFDD-4FA4-AA7A-8E280C4F5A36}" presName="LevelTwoTextNode" presStyleLbl="node2" presStyleIdx="4" presStyleCnt="6">
        <dgm:presLayoutVars>
          <dgm:chPref val="3"/>
        </dgm:presLayoutVars>
      </dgm:prSet>
      <dgm:spPr/>
    </dgm:pt>
    <dgm:pt modelId="{D131A019-098D-4C11-A1E3-E56B6F43F346}" type="pres">
      <dgm:prSet presAssocID="{B9B58F6A-AFDD-4FA4-AA7A-8E280C4F5A36}" presName="level3hierChild" presStyleCnt="0"/>
      <dgm:spPr/>
    </dgm:pt>
    <dgm:pt modelId="{22CCE7B4-4899-4FA0-A963-F82827D44B30}" type="pres">
      <dgm:prSet presAssocID="{0C8977B0-E874-4892-8BE6-D6DA109D79F6}" presName="conn2-1" presStyleLbl="parChTrans1D3" presStyleIdx="10" presStyleCnt="14"/>
      <dgm:spPr/>
    </dgm:pt>
    <dgm:pt modelId="{25DF8A8F-038D-454F-A4DB-EC059048BDC2}" type="pres">
      <dgm:prSet presAssocID="{0C8977B0-E874-4892-8BE6-D6DA109D79F6}" presName="connTx" presStyleLbl="parChTrans1D3" presStyleIdx="10" presStyleCnt="14"/>
      <dgm:spPr/>
    </dgm:pt>
    <dgm:pt modelId="{9B906632-8074-4B3E-8120-94697C1DE12F}" type="pres">
      <dgm:prSet presAssocID="{E3BCB2EC-539B-45FF-B940-AE862001FBF8}" presName="root2" presStyleCnt="0"/>
      <dgm:spPr/>
    </dgm:pt>
    <dgm:pt modelId="{0A15E692-ADC8-4CC0-9779-27CC14DB6377}" type="pres">
      <dgm:prSet presAssocID="{E3BCB2EC-539B-45FF-B940-AE862001FBF8}" presName="LevelTwoTextNode" presStyleLbl="node3" presStyleIdx="10" presStyleCnt="14">
        <dgm:presLayoutVars>
          <dgm:chPref val="3"/>
        </dgm:presLayoutVars>
      </dgm:prSet>
      <dgm:spPr/>
    </dgm:pt>
    <dgm:pt modelId="{CE563A15-A5E0-4A05-ACED-8AA1F7A1DD67}" type="pres">
      <dgm:prSet presAssocID="{E3BCB2EC-539B-45FF-B940-AE862001FBF8}" presName="level3hierChild" presStyleCnt="0"/>
      <dgm:spPr/>
    </dgm:pt>
    <dgm:pt modelId="{D17E71FC-39E4-458B-A0A5-ACBDCE356C3B}" type="pres">
      <dgm:prSet presAssocID="{7FA45053-7BB7-4ECB-970B-C7942E8AC17D}" presName="conn2-1" presStyleLbl="parChTrans1D4" presStyleIdx="8" presStyleCnt="12"/>
      <dgm:spPr/>
    </dgm:pt>
    <dgm:pt modelId="{F07C0153-3BE0-40E7-90D7-F660CF9906C2}" type="pres">
      <dgm:prSet presAssocID="{7FA45053-7BB7-4ECB-970B-C7942E8AC17D}" presName="connTx" presStyleLbl="parChTrans1D4" presStyleIdx="8" presStyleCnt="12"/>
      <dgm:spPr/>
    </dgm:pt>
    <dgm:pt modelId="{FE237E0E-AD8D-4894-BBAC-7004DAA9A4E4}" type="pres">
      <dgm:prSet presAssocID="{77C0293F-26BE-4708-A436-7772F2D816FE}" presName="root2" presStyleCnt="0"/>
      <dgm:spPr/>
    </dgm:pt>
    <dgm:pt modelId="{0048C699-7DD9-40DC-8F65-C6A4059B95E2}" type="pres">
      <dgm:prSet presAssocID="{77C0293F-26BE-4708-A436-7772F2D816FE}" presName="LevelTwoTextNode" presStyleLbl="node4" presStyleIdx="8" presStyleCnt="12">
        <dgm:presLayoutVars>
          <dgm:chPref val="3"/>
        </dgm:presLayoutVars>
      </dgm:prSet>
      <dgm:spPr/>
    </dgm:pt>
    <dgm:pt modelId="{93A9DD41-5164-4498-867D-284D026CFE7F}" type="pres">
      <dgm:prSet presAssocID="{77C0293F-26BE-4708-A436-7772F2D816FE}" presName="level3hierChild" presStyleCnt="0"/>
      <dgm:spPr/>
    </dgm:pt>
    <dgm:pt modelId="{14AF0570-D23D-4199-B503-C18940511AE1}" type="pres">
      <dgm:prSet presAssocID="{004A9DD1-4FF8-47A1-9836-A8095E0141C1}" presName="conn2-1" presStyleLbl="parChTrans1D3" presStyleIdx="11" presStyleCnt="14"/>
      <dgm:spPr/>
    </dgm:pt>
    <dgm:pt modelId="{9F279D45-25FA-4BC4-A5FC-4A6339221427}" type="pres">
      <dgm:prSet presAssocID="{004A9DD1-4FF8-47A1-9836-A8095E0141C1}" presName="connTx" presStyleLbl="parChTrans1D3" presStyleIdx="11" presStyleCnt="14"/>
      <dgm:spPr/>
    </dgm:pt>
    <dgm:pt modelId="{C4FC92CC-EA0C-4DB2-A9D5-130E2B32CAF4}" type="pres">
      <dgm:prSet presAssocID="{DFFD4D81-B459-49E2-B221-8F00EB861E14}" presName="root2" presStyleCnt="0"/>
      <dgm:spPr/>
    </dgm:pt>
    <dgm:pt modelId="{D18AF741-ED2D-40FA-B581-6A7F7A9A0ACF}" type="pres">
      <dgm:prSet presAssocID="{DFFD4D81-B459-49E2-B221-8F00EB861E14}" presName="LevelTwoTextNode" presStyleLbl="node3" presStyleIdx="11" presStyleCnt="14">
        <dgm:presLayoutVars>
          <dgm:chPref val="3"/>
        </dgm:presLayoutVars>
      </dgm:prSet>
      <dgm:spPr/>
    </dgm:pt>
    <dgm:pt modelId="{2269B9F4-CDD3-48DE-A6E1-5C9D31E2E58B}" type="pres">
      <dgm:prSet presAssocID="{DFFD4D81-B459-49E2-B221-8F00EB861E14}" presName="level3hierChild" presStyleCnt="0"/>
      <dgm:spPr/>
    </dgm:pt>
    <dgm:pt modelId="{9FDEAB11-D0CA-4B37-AA95-A35D7FE7CA29}" type="pres">
      <dgm:prSet presAssocID="{CC2DCC96-71FE-4BF7-9DE2-91B5DB1BFA88}" presName="conn2-1" presStyleLbl="parChTrans1D4" presStyleIdx="9" presStyleCnt="12"/>
      <dgm:spPr/>
    </dgm:pt>
    <dgm:pt modelId="{A3A30E7E-A01B-4EDE-9063-41F98F073855}" type="pres">
      <dgm:prSet presAssocID="{CC2DCC96-71FE-4BF7-9DE2-91B5DB1BFA88}" presName="connTx" presStyleLbl="parChTrans1D4" presStyleIdx="9" presStyleCnt="12"/>
      <dgm:spPr/>
    </dgm:pt>
    <dgm:pt modelId="{E15415BD-3BD6-47AE-BA88-3AB44E5D69E8}" type="pres">
      <dgm:prSet presAssocID="{CBA0D4B2-4EE0-4B1E-941A-E35304955DA4}" presName="root2" presStyleCnt="0"/>
      <dgm:spPr/>
    </dgm:pt>
    <dgm:pt modelId="{9BBE7346-6CAD-4B15-9C57-7FC72A74F456}" type="pres">
      <dgm:prSet presAssocID="{CBA0D4B2-4EE0-4B1E-941A-E35304955DA4}" presName="LevelTwoTextNode" presStyleLbl="node4" presStyleIdx="9" presStyleCnt="12">
        <dgm:presLayoutVars>
          <dgm:chPref val="3"/>
        </dgm:presLayoutVars>
      </dgm:prSet>
      <dgm:spPr/>
    </dgm:pt>
    <dgm:pt modelId="{4D489969-CD7D-4AB6-906F-A2C3DD4CEFAF}" type="pres">
      <dgm:prSet presAssocID="{CBA0D4B2-4EE0-4B1E-941A-E35304955DA4}" presName="level3hierChild" presStyleCnt="0"/>
      <dgm:spPr/>
    </dgm:pt>
    <dgm:pt modelId="{8948E82F-642C-4020-A46A-0659F7C43725}" type="pres">
      <dgm:prSet presAssocID="{6D4F5C19-AA28-430D-8FC5-CA1A4D074E06}" presName="conn2-1" presStyleLbl="parChTrans1D3" presStyleIdx="12" presStyleCnt="14"/>
      <dgm:spPr/>
    </dgm:pt>
    <dgm:pt modelId="{6F37E9A8-2763-4A2F-9ED9-188C2F74B4D9}" type="pres">
      <dgm:prSet presAssocID="{6D4F5C19-AA28-430D-8FC5-CA1A4D074E06}" presName="connTx" presStyleLbl="parChTrans1D3" presStyleIdx="12" presStyleCnt="14"/>
      <dgm:spPr/>
    </dgm:pt>
    <dgm:pt modelId="{85FBDE52-3C26-47FD-AB9D-3C89023B0838}" type="pres">
      <dgm:prSet presAssocID="{F9F471CB-E67D-4021-9232-6FDACC4CC1E3}" presName="root2" presStyleCnt="0"/>
      <dgm:spPr/>
    </dgm:pt>
    <dgm:pt modelId="{20266E54-221E-4D88-BBEA-CAF762EFCD29}" type="pres">
      <dgm:prSet presAssocID="{F9F471CB-E67D-4021-9232-6FDACC4CC1E3}" presName="LevelTwoTextNode" presStyleLbl="node3" presStyleIdx="12" presStyleCnt="14">
        <dgm:presLayoutVars>
          <dgm:chPref val="3"/>
        </dgm:presLayoutVars>
      </dgm:prSet>
      <dgm:spPr/>
    </dgm:pt>
    <dgm:pt modelId="{4AD2DDBA-BD13-42E0-946A-EE5FCADD3352}" type="pres">
      <dgm:prSet presAssocID="{F9F471CB-E67D-4021-9232-6FDACC4CC1E3}" presName="level3hierChild" presStyleCnt="0"/>
      <dgm:spPr/>
    </dgm:pt>
    <dgm:pt modelId="{CC7B3D07-0BE3-4E6E-9924-66B03D324170}" type="pres">
      <dgm:prSet presAssocID="{A5F117BB-C8E4-4379-91E9-B27EE1AF0493}" presName="conn2-1" presStyleLbl="parChTrans1D4" presStyleIdx="10" presStyleCnt="12"/>
      <dgm:spPr/>
    </dgm:pt>
    <dgm:pt modelId="{6DDBF704-FF21-4031-B3E2-9F56B62DB540}" type="pres">
      <dgm:prSet presAssocID="{A5F117BB-C8E4-4379-91E9-B27EE1AF0493}" presName="connTx" presStyleLbl="parChTrans1D4" presStyleIdx="10" presStyleCnt="12"/>
      <dgm:spPr/>
    </dgm:pt>
    <dgm:pt modelId="{A0624F2B-9C91-4ABE-BB96-30DD7CF71409}" type="pres">
      <dgm:prSet presAssocID="{BA467B5F-5762-4FE0-A4FE-F35DAD5AAB78}" presName="root2" presStyleCnt="0"/>
      <dgm:spPr/>
    </dgm:pt>
    <dgm:pt modelId="{1B96E3BA-EA76-4CC6-9DE9-5CDEC9171A57}" type="pres">
      <dgm:prSet presAssocID="{BA467B5F-5762-4FE0-A4FE-F35DAD5AAB78}" presName="LevelTwoTextNode" presStyleLbl="node4" presStyleIdx="10" presStyleCnt="12">
        <dgm:presLayoutVars>
          <dgm:chPref val="3"/>
        </dgm:presLayoutVars>
      </dgm:prSet>
      <dgm:spPr/>
    </dgm:pt>
    <dgm:pt modelId="{AD92DCF5-F052-42E3-A8C8-5F626EB3B09F}" type="pres">
      <dgm:prSet presAssocID="{BA467B5F-5762-4FE0-A4FE-F35DAD5AAB78}" presName="level3hierChild" presStyleCnt="0"/>
      <dgm:spPr/>
    </dgm:pt>
    <dgm:pt modelId="{C3E98A89-03DE-4111-9CC9-F45298E6F3D3}" type="pres">
      <dgm:prSet presAssocID="{6CB59935-8868-492A-B446-D9ECC2520C5E}" presName="conn2-1" presStyleLbl="parChTrans1D4" presStyleIdx="11" presStyleCnt="12"/>
      <dgm:spPr/>
    </dgm:pt>
    <dgm:pt modelId="{3FFAD784-349D-4F54-8771-777CB85AF0B3}" type="pres">
      <dgm:prSet presAssocID="{6CB59935-8868-492A-B446-D9ECC2520C5E}" presName="connTx" presStyleLbl="parChTrans1D4" presStyleIdx="11" presStyleCnt="12"/>
      <dgm:spPr/>
    </dgm:pt>
    <dgm:pt modelId="{53C86277-1CAF-4E2B-8FA6-A907953A6BEA}" type="pres">
      <dgm:prSet presAssocID="{19EDF65D-2EB9-45DD-840E-9DD6F73E9D98}" presName="root2" presStyleCnt="0"/>
      <dgm:spPr/>
    </dgm:pt>
    <dgm:pt modelId="{2BDB406C-AAD6-4CAF-8781-9D99A7D7C8D6}" type="pres">
      <dgm:prSet presAssocID="{19EDF65D-2EB9-45DD-840E-9DD6F73E9D98}" presName="LevelTwoTextNode" presStyleLbl="node4" presStyleIdx="11" presStyleCnt="12" custScaleY="261059" custLinFactNeighborX="1338">
        <dgm:presLayoutVars>
          <dgm:chPref val="3"/>
        </dgm:presLayoutVars>
      </dgm:prSet>
      <dgm:spPr/>
    </dgm:pt>
    <dgm:pt modelId="{6B435F4C-6BC5-46C8-80B5-83F93037B66C}" type="pres">
      <dgm:prSet presAssocID="{19EDF65D-2EB9-45DD-840E-9DD6F73E9D98}" presName="level3hierChild" presStyleCnt="0"/>
      <dgm:spPr/>
    </dgm:pt>
    <dgm:pt modelId="{F12BA11D-2044-4841-9130-A1971F4F4C29}" type="pres">
      <dgm:prSet presAssocID="{5667738E-6B22-4486-8B9C-018D06398577}" presName="conn2-1" presStyleLbl="parChTrans1D2" presStyleIdx="5" presStyleCnt="6"/>
      <dgm:spPr/>
    </dgm:pt>
    <dgm:pt modelId="{32B47AE8-2F51-4010-9D09-7B36607F9F11}" type="pres">
      <dgm:prSet presAssocID="{5667738E-6B22-4486-8B9C-018D06398577}" presName="connTx" presStyleLbl="parChTrans1D2" presStyleIdx="5" presStyleCnt="6"/>
      <dgm:spPr/>
    </dgm:pt>
    <dgm:pt modelId="{2C781AEB-50CC-4C9B-A53B-4D39C711CD5C}" type="pres">
      <dgm:prSet presAssocID="{26462A3E-B46C-41AE-B7E0-70E212D385E8}" presName="root2" presStyleCnt="0"/>
      <dgm:spPr/>
    </dgm:pt>
    <dgm:pt modelId="{6C4ECF24-368E-4B02-8603-8ECF8F6669DD}" type="pres">
      <dgm:prSet presAssocID="{26462A3E-B46C-41AE-B7E0-70E212D385E8}" presName="LevelTwoTextNode" presStyleLbl="node2" presStyleIdx="5" presStyleCnt="6">
        <dgm:presLayoutVars>
          <dgm:chPref val="3"/>
        </dgm:presLayoutVars>
      </dgm:prSet>
      <dgm:spPr/>
    </dgm:pt>
    <dgm:pt modelId="{C0248A1B-52EA-4D29-9B52-FCEF05104E27}" type="pres">
      <dgm:prSet presAssocID="{26462A3E-B46C-41AE-B7E0-70E212D385E8}" presName="level3hierChild" presStyleCnt="0"/>
      <dgm:spPr/>
    </dgm:pt>
    <dgm:pt modelId="{FC05443F-291F-455E-96D5-50E8018488C9}" type="pres">
      <dgm:prSet presAssocID="{5EDF89D4-18AE-416A-AA35-D93DDBC69B7B}" presName="conn2-1" presStyleLbl="parChTrans1D3" presStyleIdx="13" presStyleCnt="14"/>
      <dgm:spPr/>
    </dgm:pt>
    <dgm:pt modelId="{A60FD322-3A16-42B5-BED8-8D66B1EB38A4}" type="pres">
      <dgm:prSet presAssocID="{5EDF89D4-18AE-416A-AA35-D93DDBC69B7B}" presName="connTx" presStyleLbl="parChTrans1D3" presStyleIdx="13" presStyleCnt="14"/>
      <dgm:spPr/>
    </dgm:pt>
    <dgm:pt modelId="{4D9F9BC1-EEA1-4B54-8C38-7AABDE67CD6C}" type="pres">
      <dgm:prSet presAssocID="{4E114D3D-379D-42F1-AA3E-63F6E1B23B44}" presName="root2" presStyleCnt="0"/>
      <dgm:spPr/>
    </dgm:pt>
    <dgm:pt modelId="{06BF77D8-0DC3-4143-A6C8-4ED20632AA6F}" type="pres">
      <dgm:prSet presAssocID="{4E114D3D-379D-42F1-AA3E-63F6E1B23B44}" presName="LevelTwoTextNode" presStyleLbl="node3" presStyleIdx="13" presStyleCnt="14">
        <dgm:presLayoutVars>
          <dgm:chPref val="3"/>
        </dgm:presLayoutVars>
      </dgm:prSet>
      <dgm:spPr/>
    </dgm:pt>
    <dgm:pt modelId="{6C75C600-ECCA-40B3-BEF5-184A667B2315}" type="pres">
      <dgm:prSet presAssocID="{4E114D3D-379D-42F1-AA3E-63F6E1B23B44}" presName="level3hierChild" presStyleCnt="0"/>
      <dgm:spPr/>
    </dgm:pt>
  </dgm:ptLst>
  <dgm:cxnLst>
    <dgm:cxn modelId="{B1A2EE00-AA1A-4102-A8C1-1E7D2AB699AA}" type="presOf" srcId="{BE0DF6A8-7216-4EF8-A5FF-E4CDCCB395A8}" destId="{83F3CF04-DBA2-4FBC-A85D-E25684146697}" srcOrd="0" destOrd="0" presId="urn:microsoft.com/office/officeart/2008/layout/HorizontalMultiLevelHierarchy"/>
    <dgm:cxn modelId="{48478803-03D5-48A7-B4EC-563987E4E855}" type="presOf" srcId="{21893CFB-1D74-4F26-B790-2F6B37C080CD}" destId="{461BE89C-75A7-4342-9D5B-4FB14797347F}" srcOrd="1" destOrd="0" presId="urn:microsoft.com/office/officeart/2008/layout/HorizontalMultiLevelHierarchy"/>
    <dgm:cxn modelId="{407BBF04-74F6-4680-99E6-D5883B85A71A}" srcId="{0DC35477-52F5-4650-8EDA-EEDD28FBF91E}" destId="{26462A3E-B46C-41AE-B7E0-70E212D385E8}" srcOrd="5" destOrd="0" parTransId="{5667738E-6B22-4486-8B9C-018D06398577}" sibTransId="{B579416B-1CD9-4E59-A659-627025744F8B}"/>
    <dgm:cxn modelId="{727DD607-893F-4BE1-841F-61B75D7B6195}" type="presOf" srcId="{29E2763E-219C-4A95-894D-A8323F290784}" destId="{001BD679-01CC-4F11-8A13-9E1B48CACCA2}" srcOrd="0" destOrd="0" presId="urn:microsoft.com/office/officeart/2008/layout/HorizontalMultiLevelHierarchy"/>
    <dgm:cxn modelId="{9899090C-02AA-411F-9AC6-0958A9EEB0B6}" srcId="{535B5874-BA95-4F96-91A9-6E65F96AC7E7}" destId="{CBDAB9D4-AE20-4C4C-B8D8-80DD98442F33}" srcOrd="0" destOrd="0" parTransId="{151F77CA-8B3C-4624-85E2-45CC166F6D05}" sibTransId="{4CF43B0B-18F3-4899-BE55-32F27CE056F0}"/>
    <dgm:cxn modelId="{DEF5F610-79FD-46F2-87A2-75AFA9CE55AE}" type="presOf" srcId="{46B9AE91-34BE-49B8-BB17-DB532E8DAB00}" destId="{F2B1A9E0-863B-423D-93C0-3BC38AF330B5}" srcOrd="1" destOrd="0" presId="urn:microsoft.com/office/officeart/2008/layout/HorizontalMultiLevelHierarchy"/>
    <dgm:cxn modelId="{683AE511-5EA4-4DDB-8648-786F5C751F54}" type="presOf" srcId="{0A74FE92-896B-4AF0-90A4-50C064EFA538}" destId="{1F3DD932-49CE-4995-A922-9E4B4BA374DE}" srcOrd="0" destOrd="0" presId="urn:microsoft.com/office/officeart/2008/layout/HorizontalMultiLevelHierarchy"/>
    <dgm:cxn modelId="{74C1FD17-D85B-4B79-BC53-AD49886AD77A}" srcId="{6D6CCD66-946D-464F-A270-B4C8B6F3250C}" destId="{D9F52CEB-0E23-4B5C-842E-1CF8C60D1FCF}" srcOrd="2" destOrd="0" parTransId="{A66DCA35-FC8C-4C7C-B50D-0628F16DB417}" sibTransId="{83709BAD-B036-4A79-8955-EB26D096B2FB}"/>
    <dgm:cxn modelId="{E6B91D1B-3901-4346-AC56-9419D5757582}" srcId="{BBD77F68-8A4F-48AD-839A-ADD47980A931}" destId="{6D6CCD66-946D-464F-A270-B4C8B6F3250C}" srcOrd="0" destOrd="0" parTransId="{0FE554BC-C83A-426D-A196-31E05E944720}" sibTransId="{3BC06275-B197-42AA-B1DB-821D31FCB87F}"/>
    <dgm:cxn modelId="{5614CF1B-D5BA-4464-AE76-22E071EF79BA}" type="presOf" srcId="{E8B8754F-121F-4304-A7FD-4949126318C8}" destId="{C3B1FCD0-AE10-45CC-BCCE-C4BB873D100D}" srcOrd="1" destOrd="0" presId="urn:microsoft.com/office/officeart/2008/layout/HorizontalMultiLevelHierarchy"/>
    <dgm:cxn modelId="{78BA901C-9D71-4DB6-944F-DBE0C888FA65}" type="presOf" srcId="{5667738E-6B22-4486-8B9C-018D06398577}" destId="{F12BA11D-2044-4841-9130-A1971F4F4C29}" srcOrd="0" destOrd="0" presId="urn:microsoft.com/office/officeart/2008/layout/HorizontalMultiLevelHierarchy"/>
    <dgm:cxn modelId="{7794B11D-4F47-4378-8D1B-EC1CFBF8C945}" type="presOf" srcId="{77C0293F-26BE-4708-A436-7772F2D816FE}" destId="{0048C699-7DD9-40DC-8F65-C6A4059B95E2}" srcOrd="0" destOrd="0" presId="urn:microsoft.com/office/officeart/2008/layout/HorizontalMultiLevelHierarchy"/>
    <dgm:cxn modelId="{87C78A1E-B36A-4D05-A756-6428B1F9C162}" srcId="{BA467B5F-5762-4FE0-A4FE-F35DAD5AAB78}" destId="{19EDF65D-2EB9-45DD-840E-9DD6F73E9D98}" srcOrd="0" destOrd="0" parTransId="{6CB59935-8868-492A-B446-D9ECC2520C5E}" sibTransId="{F2A6445F-B8E0-420B-AD3B-7F68BB927BAF}"/>
    <dgm:cxn modelId="{F440591F-CB1B-4D18-804C-6A36CF3C8CB5}" srcId="{BE0DF6A8-7216-4EF8-A5FF-E4CDCCB395A8}" destId="{6792308D-73C2-477C-8B7B-E3934FC0DEE1}" srcOrd="0" destOrd="0" parTransId="{E8B8754F-121F-4304-A7FD-4949126318C8}" sibTransId="{BFE5F33B-748A-4CBF-A10A-16382C05AE02}"/>
    <dgm:cxn modelId="{1176BF1F-D8E0-46AE-9EA2-C389E6BF88A5}" type="presOf" srcId="{E0DB0C45-D36B-4D9F-81E1-26E56CFEF873}" destId="{E05811A8-8F4B-4310-815F-7B471E1BC317}" srcOrd="1" destOrd="0" presId="urn:microsoft.com/office/officeart/2008/layout/HorizontalMultiLevelHierarchy"/>
    <dgm:cxn modelId="{0C1ECE21-375A-4CC0-8BB8-07E77564DCEA}" type="presOf" srcId="{4E114D3D-379D-42F1-AA3E-63F6E1B23B44}" destId="{06BF77D8-0DC3-4143-A6C8-4ED20632AA6F}" srcOrd="0" destOrd="0" presId="urn:microsoft.com/office/officeart/2008/layout/HorizontalMultiLevelHierarchy"/>
    <dgm:cxn modelId="{0D892C22-246F-46A4-AC43-EA34D7792F42}" type="presOf" srcId="{BDEE12B7-09C1-486D-BA29-C9258A03B471}" destId="{68262214-7ACF-4923-980B-9B8D5CF15B58}" srcOrd="1" destOrd="0" presId="urn:microsoft.com/office/officeart/2008/layout/HorizontalMultiLevelHierarchy"/>
    <dgm:cxn modelId="{352AB622-9716-4262-A75B-B7D9ACB5BAB1}" type="presOf" srcId="{3D87928A-53F5-4DED-9A49-FA854DDD9754}" destId="{370B4606-0AD1-4DA1-ADCF-050F4663D27F}" srcOrd="0" destOrd="0" presId="urn:microsoft.com/office/officeart/2008/layout/HorizontalMultiLevelHierarchy"/>
    <dgm:cxn modelId="{3CCB2723-1837-4074-A3F6-054A86E0DB64}" type="presOf" srcId="{BDEE12B7-09C1-486D-BA29-C9258A03B471}" destId="{5B29412F-71DC-4FFB-A625-A79355FD6FC6}" srcOrd="0" destOrd="0" presId="urn:microsoft.com/office/officeart/2008/layout/HorizontalMultiLevelHierarchy"/>
    <dgm:cxn modelId="{3E489123-A842-440D-8C2D-F2B6502DB739}" type="presOf" srcId="{9231C48B-53CC-4A9E-A3AA-A154AD16E8A8}" destId="{9755B6BB-F94A-4570-B42F-0D7A290FADB3}" srcOrd="0" destOrd="0" presId="urn:microsoft.com/office/officeart/2008/layout/HorizontalMultiLevelHierarchy"/>
    <dgm:cxn modelId="{964FB125-6014-4208-9258-E10518266BA4}" type="presOf" srcId="{BBD77F68-8A4F-48AD-839A-ADD47980A931}" destId="{6523CAE4-ADCA-41CC-819E-411DDDC4520E}" srcOrd="0" destOrd="0" presId="urn:microsoft.com/office/officeart/2008/layout/HorizontalMultiLevelHierarchy"/>
    <dgm:cxn modelId="{32D14626-12C6-4267-813E-CE197161E828}" srcId="{F9F471CB-E67D-4021-9232-6FDACC4CC1E3}" destId="{BA467B5F-5762-4FE0-A4FE-F35DAD5AAB78}" srcOrd="0" destOrd="0" parTransId="{A5F117BB-C8E4-4379-91E9-B27EE1AF0493}" sibTransId="{A86D98CE-8761-4FDD-B828-975DF0C811E2}"/>
    <dgm:cxn modelId="{8B22B326-192D-49EE-A4D7-DF720D0C2FA7}" type="presOf" srcId="{26462A3E-B46C-41AE-B7E0-70E212D385E8}" destId="{6C4ECF24-368E-4B02-8603-8ECF8F6669DD}" srcOrd="0" destOrd="0" presId="urn:microsoft.com/office/officeart/2008/layout/HorizontalMultiLevelHierarchy"/>
    <dgm:cxn modelId="{D51EC427-A1D4-433B-B2D8-E4F76FE6998F}" type="presOf" srcId="{CC2DCC96-71FE-4BF7-9DE2-91B5DB1BFA88}" destId="{9FDEAB11-D0CA-4B37-AA95-A35D7FE7CA29}" srcOrd="0" destOrd="0" presId="urn:microsoft.com/office/officeart/2008/layout/HorizontalMultiLevelHierarchy"/>
    <dgm:cxn modelId="{DEFD4629-04CE-4B17-9E19-716251E105F6}" type="presOf" srcId="{8FE429B6-A8C1-4992-B6C3-A98FD981212C}" destId="{80E18A4D-9ECF-4190-9A89-D0A25B78F2FC}" srcOrd="0" destOrd="0" presId="urn:microsoft.com/office/officeart/2008/layout/HorizontalMultiLevelHierarchy"/>
    <dgm:cxn modelId="{D991A82A-F7AD-4601-9BAF-488CD2F5E367}" type="presOf" srcId="{D9F52CEB-0E23-4B5C-842E-1CF8C60D1FCF}" destId="{347A5EFA-33E3-4FA9-A8CD-644E98EAFA72}" srcOrd="0" destOrd="0" presId="urn:microsoft.com/office/officeart/2008/layout/HorizontalMultiLevelHierarchy"/>
    <dgm:cxn modelId="{F2BFA42D-6835-466D-9E0F-9A1E5CC26BD5}" srcId="{E3BCB2EC-539B-45FF-B940-AE862001FBF8}" destId="{77C0293F-26BE-4708-A436-7772F2D816FE}" srcOrd="0" destOrd="0" parTransId="{7FA45053-7BB7-4ECB-970B-C7942E8AC17D}" sibTransId="{686C2D06-DAB0-4868-A22D-060DE62F8007}"/>
    <dgm:cxn modelId="{763FC730-17E4-4D4A-B376-5A0C09F4054C}" srcId="{0A74FE92-896B-4AF0-90A4-50C064EFA538}" destId="{E495EA38-D571-4D60-A558-E2924A83A962}" srcOrd="0" destOrd="0" parTransId="{9231C48B-53CC-4A9E-A3AA-A154AD16E8A8}" sibTransId="{0A30BF6E-2564-4232-95A4-B06118C6B1BB}"/>
    <dgm:cxn modelId="{34254B31-B8EF-4406-BC8C-5706961F1699}" type="presOf" srcId="{CBDE5952-5825-4E8C-B41D-FF155FEE5052}" destId="{98C44DCC-E453-4C6E-B9CB-72FF25B590F6}" srcOrd="0" destOrd="0" presId="urn:microsoft.com/office/officeart/2008/layout/HorizontalMultiLevelHierarchy"/>
    <dgm:cxn modelId="{97A07E31-D8A4-45C6-A945-FEEE34A8B274}" type="presOf" srcId="{0CC815B6-D4E5-4E2F-9213-AB1FC7D00141}" destId="{5F99C17F-E66E-4779-BDE6-CD35808FF216}" srcOrd="0" destOrd="0" presId="urn:microsoft.com/office/officeart/2008/layout/HorizontalMultiLevelHierarchy"/>
    <dgm:cxn modelId="{54484C32-B9E4-4F66-8070-085BFAEFED83}" type="presOf" srcId="{1C69C1EF-052E-43E9-9E78-FF0C230DBFBB}" destId="{8ACC9185-BAC7-496A-9575-F322E939C0FD}" srcOrd="0" destOrd="0" presId="urn:microsoft.com/office/officeart/2008/layout/HorizontalMultiLevelHierarchy"/>
    <dgm:cxn modelId="{C4939532-D299-4697-AD2D-BF5A082E3F25}" srcId="{0DC35477-52F5-4650-8EDA-EEDD28FBF91E}" destId="{BBD77F68-8A4F-48AD-839A-ADD47980A931}" srcOrd="2" destOrd="0" parTransId="{7F794622-6AB4-4BC0-A018-105EC2C68A82}" sibTransId="{824FE94C-4952-4444-A163-B08E9DBDAB50}"/>
    <dgm:cxn modelId="{A1F0EA34-E61B-4496-B7B9-C3326D35ECE6}" type="presOf" srcId="{7FA45053-7BB7-4ECB-970B-C7942E8AC17D}" destId="{D17E71FC-39E4-458B-A0A5-ACBDCE356C3B}" srcOrd="0" destOrd="0" presId="urn:microsoft.com/office/officeart/2008/layout/HorizontalMultiLevelHierarchy"/>
    <dgm:cxn modelId="{35817D37-6F24-4E05-AF2A-EBFCB9946EF6}" type="presOf" srcId="{28C13520-AEBB-4B9F-9B2D-825E5E0C4652}" destId="{9FDDFCF0-57C1-45E6-BA8C-9155CA675B14}" srcOrd="1" destOrd="0" presId="urn:microsoft.com/office/officeart/2008/layout/HorizontalMultiLevelHierarchy"/>
    <dgm:cxn modelId="{53B57038-C407-403E-BCD8-78746075B7F1}" type="presOf" srcId="{C2123F64-6869-4966-AD44-5EF62E7FEF5B}" destId="{17F4ED62-BD89-4E23-A62A-3C4A96884217}" srcOrd="0" destOrd="0" presId="urn:microsoft.com/office/officeart/2008/layout/HorizontalMultiLevelHierarchy"/>
    <dgm:cxn modelId="{F134B638-743F-4C4F-82C8-F4D2CF94E674}" type="presOf" srcId="{B86F785D-A991-461E-9A73-58AFE11BEBA8}" destId="{DDF05904-1E68-4764-8849-FC63ED797C4F}" srcOrd="0" destOrd="0" presId="urn:microsoft.com/office/officeart/2008/layout/HorizontalMultiLevelHierarchy"/>
    <dgm:cxn modelId="{0A8AA53B-17CA-4BCA-97D4-109F025091AB}" srcId="{CEEE1ADA-31A2-49DE-B795-DBF3B647D37B}" destId="{FE7DFEB2-94F7-4A4F-8701-66F715031D94}" srcOrd="0" destOrd="0" parTransId="{E0DB0C45-D36B-4D9F-81E1-26E56CFEF873}" sibTransId="{719D2459-82E5-4455-94F5-30951A9AFEC3}"/>
    <dgm:cxn modelId="{B72D2A3E-B47A-4FE3-A6C2-3B52BAD51460}" type="presOf" srcId="{5F8095BD-A524-4E92-88CC-FBF33C7EF557}" destId="{5F2D3F7B-C386-44B1-A746-2FD5530C32C2}" srcOrd="0" destOrd="0" presId="urn:microsoft.com/office/officeart/2008/layout/HorizontalMultiLevelHierarchy"/>
    <dgm:cxn modelId="{9F08D93F-BF23-4E67-984E-1925D96D14FE}" type="presOf" srcId="{B9B58F6A-AFDD-4FA4-AA7A-8E280C4F5A36}" destId="{296B98D7-A281-4C31-AFFF-743AF76B146D}" srcOrd="0" destOrd="0" presId="urn:microsoft.com/office/officeart/2008/layout/HorizontalMultiLevelHierarchy"/>
    <dgm:cxn modelId="{B5117F5C-BCCD-41AD-A7CF-3403888A8303}" srcId="{0DC35477-52F5-4650-8EDA-EEDD28FBF91E}" destId="{C9F69FB8-514D-4A67-8E58-252087704902}" srcOrd="3" destOrd="0" parTransId="{7F871008-844B-4276-B9DB-B1925309A0FE}" sibTransId="{F39AEE4E-0F7F-41A5-A107-0C58E6288584}"/>
    <dgm:cxn modelId="{B9ABA35E-E72A-41F1-AC1B-5C7AEA5D0713}" type="presOf" srcId="{FE7DFEB2-94F7-4A4F-8701-66F715031D94}" destId="{7C3DFAC5-72B2-4ACC-86FE-9C607BFAFCD3}" srcOrd="0" destOrd="0" presId="urn:microsoft.com/office/officeart/2008/layout/HorizontalMultiLevelHierarchy"/>
    <dgm:cxn modelId="{9B49E65F-503A-497A-9F55-1FBA1D28CDD4}" type="presOf" srcId="{CB0C2FA1-B8A4-49C8-8B22-047F6DDF6D8A}" destId="{4F8C0175-06D3-424D-9953-DF4F602AB541}" srcOrd="1" destOrd="0" presId="urn:microsoft.com/office/officeart/2008/layout/HorizontalMultiLevelHierarchy"/>
    <dgm:cxn modelId="{E38DAD41-5569-44F3-B0FA-5454ECBC83F9}" type="presOf" srcId="{A66DCA35-FC8C-4C7C-B50D-0628F16DB417}" destId="{0F95BEFA-F22D-415D-B7C6-7E3BC87E6D1A}" srcOrd="0" destOrd="0" presId="urn:microsoft.com/office/officeart/2008/layout/HorizontalMultiLevelHierarchy"/>
    <dgm:cxn modelId="{F1546042-0763-42D7-B073-DF068E555C8D}" type="presOf" srcId="{C2123F64-6869-4966-AD44-5EF62E7FEF5B}" destId="{8719CE38-C1F2-4BB8-AC68-4FC8F0379099}" srcOrd="1" destOrd="0" presId="urn:microsoft.com/office/officeart/2008/layout/HorizontalMultiLevelHierarchy"/>
    <dgm:cxn modelId="{E7790264-9123-43AC-8409-B800CA8CC6FE}" type="presOf" srcId="{E0DB0C45-D36B-4D9F-81E1-26E56CFEF873}" destId="{0D0EED5A-16E0-4EA9-8346-323E049C3CB0}" srcOrd="0" destOrd="0" presId="urn:microsoft.com/office/officeart/2008/layout/HorizontalMultiLevelHierarchy"/>
    <dgm:cxn modelId="{FAE6D464-F3EF-4089-96BF-818760022DF0}" type="presOf" srcId="{151F77CA-8B3C-4624-85E2-45CC166F6D05}" destId="{4D9F217C-E2F3-453D-8863-FD2A08363C83}" srcOrd="0" destOrd="0" presId="urn:microsoft.com/office/officeart/2008/layout/HorizontalMultiLevelHierarchy"/>
    <dgm:cxn modelId="{69E6BB45-C406-41F6-A434-790B8C5613FC}" type="presOf" srcId="{A5F117BB-C8E4-4379-91E9-B27EE1AF0493}" destId="{6DDBF704-FF21-4031-B3E2-9F56B62DB540}" srcOrd="1" destOrd="0" presId="urn:microsoft.com/office/officeart/2008/layout/HorizontalMultiLevelHierarchy"/>
    <dgm:cxn modelId="{8F8A0D46-A632-4F38-9E1A-FC5CCB3BC1A4}" type="presOf" srcId="{7F871008-844B-4276-B9DB-B1925309A0FE}" destId="{60B9C140-CFF1-4F58-A04C-310ED7640775}" srcOrd="1" destOrd="0" presId="urn:microsoft.com/office/officeart/2008/layout/HorizontalMultiLevelHierarchy"/>
    <dgm:cxn modelId="{AB2C1248-00E3-4364-A3A2-2146E08852B0}" srcId="{C9F69FB8-514D-4A67-8E58-252087704902}" destId="{0A74FE92-896B-4AF0-90A4-50C064EFA538}" srcOrd="2" destOrd="0" parTransId="{DE4BAD77-F7A5-4B96-97DC-43F1601427B3}" sibTransId="{510B4F24-6B72-4C2F-9BFB-9A5B8B8EB176}"/>
    <dgm:cxn modelId="{EA53A44C-8162-406A-AB55-B84FCCE18A3D}" type="presOf" srcId="{CB0C2FA1-B8A4-49C8-8B22-047F6DDF6D8A}" destId="{EF2A2EBF-EF9F-4CEC-896A-07F3206B061C}" srcOrd="0" destOrd="0" presId="urn:microsoft.com/office/officeart/2008/layout/HorizontalMultiLevelHierarchy"/>
    <dgm:cxn modelId="{67CFFE4E-3585-4ADA-8765-5CDD898285C5}" srcId="{B9B58F6A-AFDD-4FA4-AA7A-8E280C4F5A36}" destId="{F9F471CB-E67D-4021-9232-6FDACC4CC1E3}" srcOrd="2" destOrd="0" parTransId="{6D4F5C19-AA28-430D-8FC5-CA1A4D074E06}" sibTransId="{18440991-5C4E-4A1D-B836-EACF74831FC5}"/>
    <dgm:cxn modelId="{3F818070-DEEF-49FA-B802-F7D7309F651B}" type="presOf" srcId="{A5F117BB-C8E4-4379-91E9-B27EE1AF0493}" destId="{CC7B3D07-0BE3-4E6E-9924-66B03D324170}" srcOrd="0" destOrd="0" presId="urn:microsoft.com/office/officeart/2008/layout/HorizontalMultiLevelHierarchy"/>
    <dgm:cxn modelId="{3C983671-E04D-4ACB-B9AC-33D0CF05527C}" type="presOf" srcId="{CBA0D4B2-4EE0-4B1E-941A-E35304955DA4}" destId="{9BBE7346-6CAD-4B15-9C57-7FC72A74F456}" srcOrd="0" destOrd="0" presId="urn:microsoft.com/office/officeart/2008/layout/HorizontalMultiLevelHierarchy"/>
    <dgm:cxn modelId="{A0042573-EA9F-4F37-867B-61041753CE1C}" type="presOf" srcId="{D2A74A70-5923-4A1D-A1C7-035524320A29}" destId="{49677B5D-6112-4704-AAEC-EBC2FF0F6E17}" srcOrd="1" destOrd="0" presId="urn:microsoft.com/office/officeart/2008/layout/HorizontalMultiLevelHierarchy"/>
    <dgm:cxn modelId="{831A7E53-89CB-4788-9A2D-F4651ECC8CDF}" type="presOf" srcId="{CC2DCC96-71FE-4BF7-9DE2-91B5DB1BFA88}" destId="{A3A30E7E-A01B-4EDE-9063-41F98F073855}" srcOrd="1" destOrd="0" presId="urn:microsoft.com/office/officeart/2008/layout/HorizontalMultiLevelHierarchy"/>
    <dgm:cxn modelId="{5BD24B54-506B-4FBA-8745-223DE78321DE}" srcId="{0DC35477-52F5-4650-8EDA-EEDD28FBF91E}" destId="{535B5874-BA95-4F96-91A9-6E65F96AC7E7}" srcOrd="1" destOrd="0" parTransId="{CB0C2FA1-B8A4-49C8-8B22-047F6DDF6D8A}" sibTransId="{07497150-0A03-4127-A271-C976F9EE1A90}"/>
    <dgm:cxn modelId="{AD1E2855-BB91-4B30-B902-087A10BA8259}" type="presOf" srcId="{21893CFB-1D74-4F26-B790-2F6B37C080CD}" destId="{C6572F92-C0A1-4D16-A43B-E0D40C2EEBF5}" srcOrd="0" destOrd="0" presId="urn:microsoft.com/office/officeart/2008/layout/HorizontalMultiLevelHierarchy"/>
    <dgm:cxn modelId="{38DE2D75-1FC2-444F-811F-31A3CB958523}" type="presOf" srcId="{71A15E6B-3E95-4633-9DDA-2B593C147C8D}" destId="{D666FB21-4426-42AE-9271-B95910ED94FF}" srcOrd="0" destOrd="0" presId="urn:microsoft.com/office/officeart/2008/layout/HorizontalMultiLevelHierarchy"/>
    <dgm:cxn modelId="{B3F7B975-5E03-4A01-BDFB-4E971C3F3BB3}" type="presOf" srcId="{19EDF65D-2EB9-45DD-840E-9DD6F73E9D98}" destId="{2BDB406C-AAD6-4CAF-8781-9D99A7D7C8D6}" srcOrd="0" destOrd="0" presId="urn:microsoft.com/office/officeart/2008/layout/HorizontalMultiLevelHierarchy"/>
    <dgm:cxn modelId="{58A3F757-906B-439D-A699-9969F7994720}" type="presOf" srcId="{E6A35F19-B447-4B5D-A15B-1E902780161B}" destId="{CDDF8A1E-41AA-4BD9-B19C-9506AFE7D074}" srcOrd="0" destOrd="0" presId="urn:microsoft.com/office/officeart/2008/layout/HorizontalMultiLevelHierarchy"/>
    <dgm:cxn modelId="{20582679-60A3-4694-A156-9E8F386003BA}" type="presOf" srcId="{7FA45053-7BB7-4ECB-970B-C7942E8AC17D}" destId="{F07C0153-3BE0-40E7-90D7-F660CF9906C2}" srcOrd="1" destOrd="0" presId="urn:microsoft.com/office/officeart/2008/layout/HorizontalMultiLevelHierarchy"/>
    <dgm:cxn modelId="{972F907A-1E19-441A-A3B3-0B56B46A490C}" type="presOf" srcId="{D2A74A70-5923-4A1D-A1C7-035524320A29}" destId="{0406B146-A366-49C9-9B72-2A90EBBD9281}" srcOrd="0" destOrd="0" presId="urn:microsoft.com/office/officeart/2008/layout/HorizontalMultiLevelHierarchy"/>
    <dgm:cxn modelId="{573FF07C-0AB9-4C80-ADD5-A024831456CC}" type="presOf" srcId="{28C13520-AEBB-4B9F-9B2D-825E5E0C4652}" destId="{DC46B754-56F5-4186-891A-7D0AB7B73EBE}" srcOrd="0" destOrd="0" presId="urn:microsoft.com/office/officeart/2008/layout/HorizontalMultiLevelHierarchy"/>
    <dgm:cxn modelId="{E0E8787D-A721-4475-A3A2-438B6683697E}" srcId="{C9F69FB8-514D-4A67-8E58-252087704902}" destId="{CB552718-E1D7-4C62-BCBE-D9CF27883F94}" srcOrd="1" destOrd="0" parTransId="{28C13520-AEBB-4B9F-9B2D-825E5E0C4652}" sibTransId="{2FC4EA6E-A0B5-490D-96F8-DEA8F190E481}"/>
    <dgm:cxn modelId="{AC5B7E7F-6FE3-4C01-A4F7-D2F5625FC7F2}" type="presOf" srcId="{6D6CCD66-946D-464F-A270-B4C8B6F3250C}" destId="{754691B1-61E5-4BA5-905F-60CF2086A231}" srcOrd="0" destOrd="0" presId="urn:microsoft.com/office/officeart/2008/layout/HorizontalMultiLevelHierarchy"/>
    <dgm:cxn modelId="{7472EF82-2DC0-47E6-869B-7231B085DD5E}" type="presOf" srcId="{DFFD4D81-B459-49E2-B221-8F00EB861E14}" destId="{D18AF741-ED2D-40FA-B581-6A7F7A9A0ACF}" srcOrd="0" destOrd="0" presId="urn:microsoft.com/office/officeart/2008/layout/HorizontalMultiLevelHierarchy"/>
    <dgm:cxn modelId="{FFC2AE83-10EA-4714-A295-E15CCBBBFB99}" type="presOf" srcId="{0C8977B0-E874-4892-8BE6-D6DA109D79F6}" destId="{25DF8A8F-038D-454F-A4DB-EC059048BDC2}" srcOrd="1" destOrd="0" presId="urn:microsoft.com/office/officeart/2008/layout/HorizontalMultiLevelHierarchy"/>
    <dgm:cxn modelId="{1B059F84-251D-4784-91E8-2FF27737C3DB}" type="presOf" srcId="{CEEE1ADA-31A2-49DE-B795-DBF3B647D37B}" destId="{BD5846A0-4F43-460B-B0A1-6EFD2C6F8C7F}" srcOrd="0" destOrd="0" presId="urn:microsoft.com/office/officeart/2008/layout/HorizontalMultiLevelHierarchy"/>
    <dgm:cxn modelId="{29CBA184-FAD0-423F-BF45-F5A7CB09E554}" type="presOf" srcId="{DE4BAD77-F7A5-4B96-97DC-43F1601427B3}" destId="{2D60695B-3F58-428F-9D53-E19F7CAAF2FD}" srcOrd="0" destOrd="0" presId="urn:microsoft.com/office/officeart/2008/layout/HorizontalMultiLevelHierarchy"/>
    <dgm:cxn modelId="{B7923388-2CFD-4191-B9B6-1688F5F87903}" type="presOf" srcId="{6D4F5C19-AA28-430D-8FC5-CA1A4D074E06}" destId="{6F37E9A8-2763-4A2F-9ED9-188C2F74B4D9}" srcOrd="1" destOrd="0" presId="urn:microsoft.com/office/officeart/2008/layout/HorizontalMultiLevelHierarchy"/>
    <dgm:cxn modelId="{A6C89D88-B19F-42F4-BAB7-1A60905494A4}" type="presOf" srcId="{2F965E7E-BF1E-407C-868B-6FAA46AFC0AA}" destId="{F52C4765-6ACA-47E0-8E1D-0EC47901351E}" srcOrd="0" destOrd="0" presId="urn:microsoft.com/office/officeart/2008/layout/HorizontalMultiLevelHierarchy"/>
    <dgm:cxn modelId="{DABF7E89-9493-47D1-9884-82152A63AFA6}" srcId="{DFFD4D81-B459-49E2-B221-8F00EB861E14}" destId="{CBA0D4B2-4EE0-4B1E-941A-E35304955DA4}" srcOrd="0" destOrd="0" parTransId="{CC2DCC96-71FE-4BF7-9DE2-91B5DB1BFA88}" sibTransId="{F33B9164-93DA-4B0A-95EC-DAFCF55C028C}"/>
    <dgm:cxn modelId="{EF40DA89-709F-432F-94DE-8BA4660965EF}" type="presOf" srcId="{6792308D-73C2-477C-8B7B-E3934FC0DEE1}" destId="{6DB5C3AB-59E3-47BF-AE99-20B0F0AFB750}" srcOrd="0" destOrd="0" presId="urn:microsoft.com/office/officeart/2008/layout/HorizontalMultiLevelHierarchy"/>
    <dgm:cxn modelId="{4C24FB8B-9E8C-435E-B6A4-911C4287B29D}" srcId="{6D6CCD66-946D-464F-A270-B4C8B6F3250C}" destId="{CD98BD76-955E-4F97-8E69-8B70DDF251C1}" srcOrd="0" destOrd="0" parTransId="{D2A74A70-5923-4A1D-A1C7-035524320A29}" sibTransId="{5255A2F3-D4CD-4C5D-9C63-9BFC62FF87DE}"/>
    <dgm:cxn modelId="{388ED68D-65DE-49A2-89F0-B922D2E0E970}" type="presOf" srcId="{F9F471CB-E67D-4021-9232-6FDACC4CC1E3}" destId="{20266E54-221E-4D88-BBEA-CAF762EFCD29}" srcOrd="0" destOrd="0" presId="urn:microsoft.com/office/officeart/2008/layout/HorizontalMultiLevelHierarchy"/>
    <dgm:cxn modelId="{F6343E8E-CCBE-4AF0-AE41-B254BDAB163C}" type="presOf" srcId="{7F871008-844B-4276-B9DB-B1925309A0FE}" destId="{EB26EC58-BE73-4995-BAA6-FA09C4925C5C}" srcOrd="0" destOrd="0" presId="urn:microsoft.com/office/officeart/2008/layout/HorizontalMultiLevelHierarchy"/>
    <dgm:cxn modelId="{FCABDF94-EC51-48AC-A481-FD3F87D4AA2B}" type="presOf" srcId="{1C69C1EF-052E-43E9-9E78-FF0C230DBFBB}" destId="{E155371D-CE29-44C3-9496-9224A6C5A894}" srcOrd="1" destOrd="0" presId="urn:microsoft.com/office/officeart/2008/layout/HorizontalMultiLevelHierarchy"/>
    <dgm:cxn modelId="{9C783D96-3DD2-4FC9-86AB-1856C42B0739}" type="presOf" srcId="{70CD78A2-70B0-4B08-9008-5121664C5325}" destId="{16916E05-D58C-4118-ACDF-900F20F1E9F4}" srcOrd="0" destOrd="0" presId="urn:microsoft.com/office/officeart/2008/layout/HorizontalMultiLevelHierarchy"/>
    <dgm:cxn modelId="{34BD5096-6212-4BC5-B449-01C69EDC0FC6}" type="presOf" srcId="{A66DCA35-FC8C-4C7C-B50D-0628F16DB417}" destId="{EFCB39C8-EB79-4311-8035-FE268E811B75}" srcOrd="1" destOrd="0" presId="urn:microsoft.com/office/officeart/2008/layout/HorizontalMultiLevelHierarchy"/>
    <dgm:cxn modelId="{20ECA498-09BF-4E5D-A6F7-5523D6057068}" type="presOf" srcId="{DE4BAD77-F7A5-4B96-97DC-43F1601427B3}" destId="{73FC6454-926F-4F7A-A8A9-51566F8BAB1C}" srcOrd="1" destOrd="0" presId="urn:microsoft.com/office/officeart/2008/layout/HorizontalMultiLevelHierarchy"/>
    <dgm:cxn modelId="{FB83159A-60A6-4FF0-8541-9ECF9AD16D87}" type="presOf" srcId="{6008C044-74C5-4BAF-BA71-0FE702CFE7C1}" destId="{BFB42B6A-537A-4201-B9AE-9BE4F1A31F2E}" srcOrd="0" destOrd="0" presId="urn:microsoft.com/office/officeart/2008/layout/HorizontalMultiLevelHierarchy"/>
    <dgm:cxn modelId="{3B3FD69A-2A5F-41FD-8001-0F540AA13680}" type="presOf" srcId="{8FE429B6-A8C1-4992-B6C3-A98FD981212C}" destId="{DD5AEC2A-3FBB-49B8-89B2-7F5CDFEB1665}" srcOrd="1" destOrd="0" presId="urn:microsoft.com/office/officeart/2008/layout/HorizontalMultiLevelHierarchy"/>
    <dgm:cxn modelId="{F062469B-A091-46C0-A084-0235715DA739}" type="presOf" srcId="{D5C4D25F-327D-4B94-94C9-CAE97DA9C640}" destId="{C5D5FC71-295D-4AF3-B95D-42B0D243DE3E}" srcOrd="0" destOrd="0" presId="urn:microsoft.com/office/officeart/2008/layout/HorizontalMultiLevelHierarchy"/>
    <dgm:cxn modelId="{7DE6ABA0-421A-4C97-AAC2-A876127FDDE9}" type="presOf" srcId="{E495EA38-D571-4D60-A558-E2924A83A962}" destId="{70EF6750-28E1-4722-B2E9-5ED235235A40}" srcOrd="0" destOrd="0" presId="urn:microsoft.com/office/officeart/2008/layout/HorizontalMultiLevelHierarchy"/>
    <dgm:cxn modelId="{A69741A2-A8DF-4305-AF03-D31D5C347698}" type="presOf" srcId="{B86F785D-A991-461E-9A73-58AFE11BEBA8}" destId="{0E2C3E14-C3E8-44BB-ABBE-9CE3957A21DE}" srcOrd="1" destOrd="0" presId="urn:microsoft.com/office/officeart/2008/layout/HorizontalMultiLevelHierarchy"/>
    <dgm:cxn modelId="{498315A3-BAEE-43ED-973F-1F543C13DBA5}" srcId="{B9B58F6A-AFDD-4FA4-AA7A-8E280C4F5A36}" destId="{DFFD4D81-B459-49E2-B221-8F00EB861E14}" srcOrd="1" destOrd="0" parTransId="{004A9DD1-4FF8-47A1-9836-A8095E0141C1}" sibTransId="{3409EDBE-5F27-49DD-8861-C9C3C6A56630}"/>
    <dgm:cxn modelId="{81376BA3-5E76-4EB0-AA34-40D224BD013E}" srcId="{C9F69FB8-514D-4A67-8E58-252087704902}" destId="{70CD78A2-70B0-4B08-9008-5121664C5325}" srcOrd="3" destOrd="0" parTransId="{B86F785D-A991-461E-9A73-58AFE11BEBA8}" sibTransId="{AF11E889-3608-43C7-9FFB-F30D7BBC27D4}"/>
    <dgm:cxn modelId="{464040A8-A7B1-4393-AF10-B1F869B1B4DC}" srcId="{484D16BE-C62D-4ADE-8E40-02599B88ADA6}" destId="{0DC35477-52F5-4650-8EDA-EEDD28FBF91E}" srcOrd="0" destOrd="0" parTransId="{F6A83316-A3BA-4244-BFAC-F298D6CAEF19}" sibTransId="{8EDFE585-CD72-4E6D-AE7C-F6EE3838A9C2}"/>
    <dgm:cxn modelId="{11792DB0-3C60-4791-865D-C868E34CC779}" type="presOf" srcId="{C9F69FB8-514D-4A67-8E58-252087704902}" destId="{FB2019E3-97CF-4C9E-BB5B-DF8A3422A166}" srcOrd="0" destOrd="0" presId="urn:microsoft.com/office/officeart/2008/layout/HorizontalMultiLevelHierarchy"/>
    <dgm:cxn modelId="{D171BBB2-81C4-433F-9379-445DB2BE1682}" type="presOf" srcId="{484D16BE-C62D-4ADE-8E40-02599B88ADA6}" destId="{36C70469-1A25-4800-8811-CCB82C9CE329}" srcOrd="0" destOrd="0" presId="urn:microsoft.com/office/officeart/2008/layout/HorizontalMultiLevelHierarchy"/>
    <dgm:cxn modelId="{618CB6B3-1524-4E5B-9F6A-975CFC51DCD5}" type="presOf" srcId="{6CB59935-8868-492A-B446-D9ECC2520C5E}" destId="{C3E98A89-03DE-4111-9CC9-F45298E6F3D3}" srcOrd="0" destOrd="0" presId="urn:microsoft.com/office/officeart/2008/layout/HorizontalMultiLevelHierarchy"/>
    <dgm:cxn modelId="{C91456B6-AFD1-4C22-945D-60DB7F7893F0}" type="presOf" srcId="{BA467B5F-5762-4FE0-A4FE-F35DAD5AAB78}" destId="{1B96E3BA-EA76-4CC6-9DE9-5CDEC9171A57}" srcOrd="0" destOrd="0" presId="urn:microsoft.com/office/officeart/2008/layout/HorizontalMultiLevelHierarchy"/>
    <dgm:cxn modelId="{F9567CB7-6463-4DEC-BFB3-33FC1025E8B3}" type="presOf" srcId="{5667738E-6B22-4486-8B9C-018D06398577}" destId="{32B47AE8-2F51-4010-9D09-7B36607F9F11}" srcOrd="1" destOrd="0" presId="urn:microsoft.com/office/officeart/2008/layout/HorizontalMultiLevelHierarchy"/>
    <dgm:cxn modelId="{3D5D4EBA-2CEE-4059-88AE-CC959B90E865}" type="presOf" srcId="{E8B8754F-121F-4304-A7FD-4949126318C8}" destId="{11D87222-AC0D-40E6-A283-C7028E6C94D4}" srcOrd="0" destOrd="0" presId="urn:microsoft.com/office/officeart/2008/layout/HorizontalMultiLevelHierarchy"/>
    <dgm:cxn modelId="{A41F83BD-7548-4ED0-BCD2-DEB242713CE6}" srcId="{70CD78A2-70B0-4B08-9008-5121664C5325}" destId="{5F8095BD-A524-4E92-88CC-FBF33C7EF557}" srcOrd="0" destOrd="0" parTransId="{1C69C1EF-052E-43E9-9E78-FF0C230DBFBB}" sibTransId="{B8F56EC9-E457-40B6-B4D6-F9379462243C}"/>
    <dgm:cxn modelId="{01E1E0BD-83A1-4C7E-8C44-961AD29BEDB4}" type="presOf" srcId="{CBDAB9D4-AE20-4C4C-B8D8-80DD98442F33}" destId="{31A7E32A-31D7-45AB-9FBA-AE3CA1643890}" srcOrd="0" destOrd="0" presId="urn:microsoft.com/office/officeart/2008/layout/HorizontalMultiLevelHierarchy"/>
    <dgm:cxn modelId="{447752C1-FDC0-4849-952A-70EC7F7E3E5B}" type="presOf" srcId="{0CC815B6-D4E5-4E2F-9213-AB1FC7D00141}" destId="{51FDF156-9025-4FD2-89BF-4BF071530383}" srcOrd="1" destOrd="0" presId="urn:microsoft.com/office/officeart/2008/layout/HorizontalMultiLevelHierarchy"/>
    <dgm:cxn modelId="{2BE09CC2-C210-43B7-9FF5-C5A368C74214}" srcId="{535B5874-BA95-4F96-91A9-6E65F96AC7E7}" destId="{71A15E6B-3E95-4633-9DDA-2B593C147C8D}" srcOrd="2" destOrd="0" parTransId="{46B9AE91-34BE-49B8-BB17-DB532E8DAB00}" sibTransId="{850B5C74-A324-428D-8870-C423975DAD78}"/>
    <dgm:cxn modelId="{869F5AC4-2C07-4512-9195-C3FE4700F7D5}" type="presOf" srcId="{6CB59935-8868-492A-B446-D9ECC2520C5E}" destId="{3FFAD784-349D-4F54-8771-777CB85AF0B3}" srcOrd="1" destOrd="0" presId="urn:microsoft.com/office/officeart/2008/layout/HorizontalMultiLevelHierarchy"/>
    <dgm:cxn modelId="{EFFA5BC5-794A-4BDF-8B5F-AA87C7EB93C1}" type="presOf" srcId="{151F77CA-8B3C-4624-85E2-45CC166F6D05}" destId="{AB04A5ED-D0DE-477E-8B7D-C76504128851}" srcOrd="1" destOrd="0" presId="urn:microsoft.com/office/officeart/2008/layout/HorizontalMultiLevelHierarchy"/>
    <dgm:cxn modelId="{BB6B3DC7-AF5B-4236-B7EA-39962294DB69}" srcId="{0DC35477-52F5-4650-8EDA-EEDD28FBF91E}" destId="{B9B58F6A-AFDD-4FA4-AA7A-8E280C4F5A36}" srcOrd="4" destOrd="0" parTransId="{8FE429B6-A8C1-4992-B6C3-A98FD981212C}" sibTransId="{348CC55D-F654-4E65-9A86-9F212A7D26FF}"/>
    <dgm:cxn modelId="{21DC9CC7-C796-484A-BB0D-D5BEA62FFF33}" srcId="{535B5874-BA95-4F96-91A9-6E65F96AC7E7}" destId="{1CFA0E07-F595-48AA-A46C-8D1E690E4EC7}" srcOrd="1" destOrd="0" parTransId="{6008C044-74C5-4BAF-BA71-0FE702CFE7C1}" sibTransId="{4AB18950-8B90-41F7-BD40-83158C05D271}"/>
    <dgm:cxn modelId="{D4987CC8-7279-4A62-B43F-7EED9A2D9ECE}" srcId="{2F965E7E-BF1E-407C-868B-6FAA46AFC0AA}" destId="{3D87928A-53F5-4DED-9A49-FA854DDD9754}" srcOrd="0" destOrd="0" parTransId="{BDEE12B7-09C1-486D-BA29-C9258A03B471}" sibTransId="{CCFD26A5-0A90-43A1-B651-4EA5141B0EB9}"/>
    <dgm:cxn modelId="{5D1DDEC8-CCDA-48F2-A8B3-E0B78E2F41FB}" type="presOf" srcId="{E3BCB2EC-539B-45FF-B940-AE862001FBF8}" destId="{0A15E692-ADC8-4CC0-9779-27CC14DB6377}" srcOrd="0" destOrd="0" presId="urn:microsoft.com/office/officeart/2008/layout/HorizontalMultiLevelHierarchy"/>
    <dgm:cxn modelId="{BDADF4C8-AAF0-4042-87D7-AB4D6448A720}" type="presOf" srcId="{7F794622-6AB4-4BC0-A018-105EC2C68A82}" destId="{ECF8FD18-CFE3-48ED-9B6F-E97568464A7F}" srcOrd="1" destOrd="0" presId="urn:microsoft.com/office/officeart/2008/layout/HorizontalMultiLevelHierarchy"/>
    <dgm:cxn modelId="{385BABC9-504F-46F6-8B62-F17597C67C18}" type="presOf" srcId="{0DC35477-52F5-4650-8EDA-EEDD28FBF91E}" destId="{488D90F6-4F90-4462-B6A0-791A173B72FD}" srcOrd="0" destOrd="0" presId="urn:microsoft.com/office/officeart/2008/layout/HorizontalMultiLevelHierarchy"/>
    <dgm:cxn modelId="{D77725CA-B5C1-49B7-85C2-0AE89459E0D9}" type="presOf" srcId="{535B5874-BA95-4F96-91A9-6E65F96AC7E7}" destId="{8E42637A-B0E2-4FDF-B7E7-64A44159D807}" srcOrd="0" destOrd="0" presId="urn:microsoft.com/office/officeart/2008/layout/HorizontalMultiLevelHierarchy"/>
    <dgm:cxn modelId="{6E9BCFCB-C078-46FE-B611-0C3B848D907C}" srcId="{B9B58F6A-AFDD-4FA4-AA7A-8E280C4F5A36}" destId="{E3BCB2EC-539B-45FF-B940-AE862001FBF8}" srcOrd="0" destOrd="0" parTransId="{0C8977B0-E874-4892-8BE6-D6DA109D79F6}" sibTransId="{D092B33E-C420-491D-A66E-F8B6EC94448B}"/>
    <dgm:cxn modelId="{4889D0CB-778F-4C6A-AF4A-9284DAB477B8}" srcId="{0DC35477-52F5-4650-8EDA-EEDD28FBF91E}" destId="{BE0DF6A8-7216-4EF8-A5FF-E4CDCCB395A8}" srcOrd="0" destOrd="0" parTransId="{0CC815B6-D4E5-4E2F-9213-AB1FC7D00141}" sibTransId="{7316BDE1-39C2-4CED-87D3-B7223625EBF1}"/>
    <dgm:cxn modelId="{509795CC-676E-4696-AC2E-E93B384C3D24}" type="presOf" srcId="{0C8977B0-E874-4892-8BE6-D6DA109D79F6}" destId="{22CCE7B4-4899-4FA0-A963-F82827D44B30}" srcOrd="0" destOrd="0" presId="urn:microsoft.com/office/officeart/2008/layout/HorizontalMultiLevelHierarchy"/>
    <dgm:cxn modelId="{A54DC1CC-88CE-4DC3-BDE8-61C4284B9A87}" type="presOf" srcId="{004A9DD1-4FF8-47A1-9836-A8095E0141C1}" destId="{14AF0570-D23D-4199-B503-C18940511AE1}" srcOrd="0" destOrd="0" presId="urn:microsoft.com/office/officeart/2008/layout/HorizontalMultiLevelHierarchy"/>
    <dgm:cxn modelId="{CA1D04CF-93A9-470D-943F-92683AC08368}" type="presOf" srcId="{0FE554BC-C83A-426D-A196-31E05E944720}" destId="{CE8B0032-6896-46BE-9F05-FD1D3F3B97C8}" srcOrd="1" destOrd="0" presId="urn:microsoft.com/office/officeart/2008/layout/HorizontalMultiLevelHierarchy"/>
    <dgm:cxn modelId="{AC9AA5D1-EDAD-4D0E-A70A-D3B48CC73D8C}" type="presOf" srcId="{7F794622-6AB4-4BC0-A018-105EC2C68A82}" destId="{8EFA80C7-F292-40FB-B36D-325001417809}" srcOrd="0" destOrd="0" presId="urn:microsoft.com/office/officeart/2008/layout/HorizontalMultiLevelHierarchy"/>
    <dgm:cxn modelId="{ACE362D2-D9AA-4C2D-B546-F5B9BE5BF92A}" type="presOf" srcId="{E6A35F19-B447-4B5D-A15B-1E902780161B}" destId="{C938B417-477E-49A0-A1FB-FC8A3FBACE88}" srcOrd="1" destOrd="0" presId="urn:microsoft.com/office/officeart/2008/layout/HorizontalMultiLevelHierarchy"/>
    <dgm:cxn modelId="{BC46EDD2-41A1-4381-A262-2E25DCD585F7}" srcId="{CB552718-E1D7-4C62-BCBE-D9CF27883F94}" destId="{CBDE5952-5825-4E8C-B41D-FF155FEE5052}" srcOrd="0" destOrd="0" parTransId="{C2123F64-6869-4966-AD44-5EF62E7FEF5B}" sibTransId="{31C1ACF0-52C0-437D-9167-9EDD3F05D752}"/>
    <dgm:cxn modelId="{3FB3FED4-54E2-4B33-9505-41C335DEC286}" type="presOf" srcId="{CD98BD76-955E-4F97-8E69-8B70DDF251C1}" destId="{E3343C17-7CC0-4BD9-820E-7AFC33C9C879}" srcOrd="0" destOrd="0" presId="urn:microsoft.com/office/officeart/2008/layout/HorizontalMultiLevelHierarchy"/>
    <dgm:cxn modelId="{F3237FDB-29D9-40AA-A8E0-F880DB671A6E}" type="presOf" srcId="{46B9AE91-34BE-49B8-BB17-DB532E8DAB00}" destId="{B1D9EE86-7F25-4746-AA15-DB3383A8BCDA}" srcOrd="0" destOrd="0" presId="urn:microsoft.com/office/officeart/2008/layout/HorizontalMultiLevelHierarchy"/>
    <dgm:cxn modelId="{02DDA6E0-3B23-4BD0-AF50-2D716F3358BF}" srcId="{C9F69FB8-514D-4A67-8E58-252087704902}" destId="{2F965E7E-BF1E-407C-868B-6FAA46AFC0AA}" srcOrd="4" destOrd="0" parTransId="{E6A35F19-B447-4B5D-A15B-1E902780161B}" sibTransId="{5238464F-CA7C-40B0-88C4-EBBAC5DE15EC}"/>
    <dgm:cxn modelId="{564B45E2-410E-470D-83AC-3B8A0B3D57D3}" type="presOf" srcId="{6008C044-74C5-4BAF-BA71-0FE702CFE7C1}" destId="{421F1FF7-C509-432C-83D4-F7BF25D3FB38}" srcOrd="1" destOrd="0" presId="urn:microsoft.com/office/officeart/2008/layout/HorizontalMultiLevelHierarchy"/>
    <dgm:cxn modelId="{D4B6A4E3-CC6D-4A78-A91C-DCDA9C44B83B}" srcId="{C9F69FB8-514D-4A67-8E58-252087704902}" destId="{CEEE1ADA-31A2-49DE-B795-DBF3B647D37B}" srcOrd="0" destOrd="0" parTransId="{21893CFB-1D74-4F26-B790-2F6B37C080CD}" sibTransId="{EB18A603-AEBF-4400-9000-92EC25D2F3D2}"/>
    <dgm:cxn modelId="{E23EFDE3-DC51-4D32-80CB-5E968A0FC048}" type="presOf" srcId="{CB552718-E1D7-4C62-BCBE-D9CF27883F94}" destId="{7360DC37-2044-4380-A931-787F8B7F47C4}" srcOrd="0" destOrd="0" presId="urn:microsoft.com/office/officeart/2008/layout/HorizontalMultiLevelHierarchy"/>
    <dgm:cxn modelId="{3B752DE6-593F-4717-9FBF-BC8677DDA511}" srcId="{26462A3E-B46C-41AE-B7E0-70E212D385E8}" destId="{4E114D3D-379D-42F1-AA3E-63F6E1B23B44}" srcOrd="0" destOrd="0" parTransId="{5EDF89D4-18AE-416A-AA35-D93DDBC69B7B}" sibTransId="{FBC8C7E9-0375-4E2F-B7E7-2D69D8406709}"/>
    <dgm:cxn modelId="{E1D109E7-B2DC-4990-8B28-48BEAA7F4CCD}" type="presOf" srcId="{004A9DD1-4FF8-47A1-9836-A8095E0141C1}" destId="{9F279D45-25FA-4BC4-A5FC-4A6339221427}" srcOrd="1" destOrd="0" presId="urn:microsoft.com/office/officeart/2008/layout/HorizontalMultiLevelHierarchy"/>
    <dgm:cxn modelId="{EC630BEA-27D8-49B8-AFF1-E777E29FE61C}" srcId="{6D6CCD66-946D-464F-A270-B4C8B6F3250C}" destId="{D5C4D25F-327D-4B94-94C9-CAE97DA9C640}" srcOrd="1" destOrd="0" parTransId="{29E2763E-219C-4A95-894D-A8323F290784}" sibTransId="{742366CC-6E8D-4306-ABD7-A6A1994E9152}"/>
    <dgm:cxn modelId="{ACDDE1EF-9811-4021-8C60-92F6B6E5136A}" type="presOf" srcId="{0FE554BC-C83A-426D-A196-31E05E944720}" destId="{B73080F5-676F-41C7-BF92-3375F7B921C4}" srcOrd="0" destOrd="0" presId="urn:microsoft.com/office/officeart/2008/layout/HorizontalMultiLevelHierarchy"/>
    <dgm:cxn modelId="{8D2664F2-7F44-41F2-B6F7-79A3C5860787}" type="presOf" srcId="{1CFA0E07-F595-48AA-A46C-8D1E690E4EC7}" destId="{97FD90BA-7DBA-40B8-BC7C-C5BD8BC5AF66}" srcOrd="0" destOrd="0" presId="urn:microsoft.com/office/officeart/2008/layout/HorizontalMultiLevelHierarchy"/>
    <dgm:cxn modelId="{D69DAAF2-271C-4D58-B443-2B377B90B41E}" type="presOf" srcId="{5EDF89D4-18AE-416A-AA35-D93DDBC69B7B}" destId="{A60FD322-3A16-42B5-BED8-8D66B1EB38A4}" srcOrd="1" destOrd="0" presId="urn:microsoft.com/office/officeart/2008/layout/HorizontalMultiLevelHierarchy"/>
    <dgm:cxn modelId="{A466FCF3-DB1C-4AAB-B498-F30F003450A5}" type="presOf" srcId="{5EDF89D4-18AE-416A-AA35-D93DDBC69B7B}" destId="{FC05443F-291F-455E-96D5-50E8018488C9}" srcOrd="0" destOrd="0" presId="urn:microsoft.com/office/officeart/2008/layout/HorizontalMultiLevelHierarchy"/>
    <dgm:cxn modelId="{7A51D2F9-21FA-4028-ADCC-F0B932AF1414}" type="presOf" srcId="{6D4F5C19-AA28-430D-8FC5-CA1A4D074E06}" destId="{8948E82F-642C-4020-A46A-0659F7C43725}" srcOrd="0" destOrd="0" presId="urn:microsoft.com/office/officeart/2008/layout/HorizontalMultiLevelHierarchy"/>
    <dgm:cxn modelId="{BFE517FA-B7CF-4F42-A5B5-B1C1D309A6E2}" type="presOf" srcId="{9231C48B-53CC-4A9E-A3AA-A154AD16E8A8}" destId="{3A29ECF7-BE94-4BEB-A36E-A2807742464F}" srcOrd="1" destOrd="0" presId="urn:microsoft.com/office/officeart/2008/layout/HorizontalMultiLevelHierarchy"/>
    <dgm:cxn modelId="{F5C770FD-1AEF-4CEE-A138-680847DBF0E0}" type="presOf" srcId="{29E2763E-219C-4A95-894D-A8323F290784}" destId="{3797DEC2-0878-479B-82BF-EF5292033DD2}" srcOrd="1" destOrd="0" presId="urn:microsoft.com/office/officeart/2008/layout/HorizontalMultiLevelHierarchy"/>
    <dgm:cxn modelId="{D10F44C3-DB54-4F7F-9741-8E23280BEC64}" type="presParOf" srcId="{36C70469-1A25-4800-8811-CCB82C9CE329}" destId="{CED174BE-BEBD-4166-B056-BB48F697E739}" srcOrd="0" destOrd="0" presId="urn:microsoft.com/office/officeart/2008/layout/HorizontalMultiLevelHierarchy"/>
    <dgm:cxn modelId="{81CF3521-1054-49BD-8EEA-5D6C2E691920}" type="presParOf" srcId="{CED174BE-BEBD-4166-B056-BB48F697E739}" destId="{488D90F6-4F90-4462-B6A0-791A173B72FD}" srcOrd="0" destOrd="0" presId="urn:microsoft.com/office/officeart/2008/layout/HorizontalMultiLevelHierarchy"/>
    <dgm:cxn modelId="{BC006EEB-1E5B-4FA4-A3D7-D4562C7C129F}" type="presParOf" srcId="{CED174BE-BEBD-4166-B056-BB48F697E739}" destId="{F614B483-B116-44B5-9BD4-1723045519F7}" srcOrd="1" destOrd="0" presId="urn:microsoft.com/office/officeart/2008/layout/HorizontalMultiLevelHierarchy"/>
    <dgm:cxn modelId="{AF559A30-A9E7-4E19-9C04-089AF3BDC852}" type="presParOf" srcId="{F614B483-B116-44B5-9BD4-1723045519F7}" destId="{5F99C17F-E66E-4779-BDE6-CD35808FF216}" srcOrd="0" destOrd="0" presId="urn:microsoft.com/office/officeart/2008/layout/HorizontalMultiLevelHierarchy"/>
    <dgm:cxn modelId="{E8C10EE7-DAB1-4D0E-84C8-558D2FE77B3F}" type="presParOf" srcId="{5F99C17F-E66E-4779-BDE6-CD35808FF216}" destId="{51FDF156-9025-4FD2-89BF-4BF071530383}" srcOrd="0" destOrd="0" presId="urn:microsoft.com/office/officeart/2008/layout/HorizontalMultiLevelHierarchy"/>
    <dgm:cxn modelId="{1C03B2F6-7688-4D88-9E07-053DBBE6DDE4}" type="presParOf" srcId="{F614B483-B116-44B5-9BD4-1723045519F7}" destId="{B9C9FCDC-BADE-44EC-9B79-C9E4A20F4BEE}" srcOrd="1" destOrd="0" presId="urn:microsoft.com/office/officeart/2008/layout/HorizontalMultiLevelHierarchy"/>
    <dgm:cxn modelId="{8EBE52AF-966C-4C70-8DF8-8BE623689CBC}" type="presParOf" srcId="{B9C9FCDC-BADE-44EC-9B79-C9E4A20F4BEE}" destId="{83F3CF04-DBA2-4FBC-A85D-E25684146697}" srcOrd="0" destOrd="0" presId="urn:microsoft.com/office/officeart/2008/layout/HorizontalMultiLevelHierarchy"/>
    <dgm:cxn modelId="{993A4274-15E3-4D88-8CBD-023CF34F4C90}" type="presParOf" srcId="{B9C9FCDC-BADE-44EC-9B79-C9E4A20F4BEE}" destId="{699F757F-7FD5-491E-AE4A-56C95E1FB16A}" srcOrd="1" destOrd="0" presId="urn:microsoft.com/office/officeart/2008/layout/HorizontalMultiLevelHierarchy"/>
    <dgm:cxn modelId="{E2040BE2-7279-4D11-8169-C2F02C35C5ED}" type="presParOf" srcId="{699F757F-7FD5-491E-AE4A-56C95E1FB16A}" destId="{11D87222-AC0D-40E6-A283-C7028E6C94D4}" srcOrd="0" destOrd="0" presId="urn:microsoft.com/office/officeart/2008/layout/HorizontalMultiLevelHierarchy"/>
    <dgm:cxn modelId="{E052B9C4-AF0E-4533-908C-C37CF3752C23}" type="presParOf" srcId="{11D87222-AC0D-40E6-A283-C7028E6C94D4}" destId="{C3B1FCD0-AE10-45CC-BCCE-C4BB873D100D}" srcOrd="0" destOrd="0" presId="urn:microsoft.com/office/officeart/2008/layout/HorizontalMultiLevelHierarchy"/>
    <dgm:cxn modelId="{BF084A4E-7395-4C64-B288-36F018B3D54D}" type="presParOf" srcId="{699F757F-7FD5-491E-AE4A-56C95E1FB16A}" destId="{71A3C246-E155-4907-8EBA-83EEF84B4699}" srcOrd="1" destOrd="0" presId="urn:microsoft.com/office/officeart/2008/layout/HorizontalMultiLevelHierarchy"/>
    <dgm:cxn modelId="{786B0486-7CFE-43C5-BD68-A7C69A65C8AA}" type="presParOf" srcId="{71A3C246-E155-4907-8EBA-83EEF84B4699}" destId="{6DB5C3AB-59E3-47BF-AE99-20B0F0AFB750}" srcOrd="0" destOrd="0" presId="urn:microsoft.com/office/officeart/2008/layout/HorizontalMultiLevelHierarchy"/>
    <dgm:cxn modelId="{B0A9CCDC-9F05-475E-BF44-B0A558293BBC}" type="presParOf" srcId="{71A3C246-E155-4907-8EBA-83EEF84B4699}" destId="{D35D4B28-3231-498B-BD01-16A5C95CD92C}" srcOrd="1" destOrd="0" presId="urn:microsoft.com/office/officeart/2008/layout/HorizontalMultiLevelHierarchy"/>
    <dgm:cxn modelId="{8B821E2E-C346-42A6-A722-9AF70D2605D5}" type="presParOf" srcId="{F614B483-B116-44B5-9BD4-1723045519F7}" destId="{EF2A2EBF-EF9F-4CEC-896A-07F3206B061C}" srcOrd="2" destOrd="0" presId="urn:microsoft.com/office/officeart/2008/layout/HorizontalMultiLevelHierarchy"/>
    <dgm:cxn modelId="{05ED474B-542C-4DD6-8E98-FF81DDDD74AC}" type="presParOf" srcId="{EF2A2EBF-EF9F-4CEC-896A-07F3206B061C}" destId="{4F8C0175-06D3-424D-9953-DF4F602AB541}" srcOrd="0" destOrd="0" presId="urn:microsoft.com/office/officeart/2008/layout/HorizontalMultiLevelHierarchy"/>
    <dgm:cxn modelId="{610294B7-6600-4677-B4AD-9F6BC06007F1}" type="presParOf" srcId="{F614B483-B116-44B5-9BD4-1723045519F7}" destId="{A329B0DA-5312-4AFA-9F9F-4B65EBCBAF18}" srcOrd="3" destOrd="0" presId="urn:microsoft.com/office/officeart/2008/layout/HorizontalMultiLevelHierarchy"/>
    <dgm:cxn modelId="{16ED924C-410A-4CA8-ADF7-D598AE059478}" type="presParOf" srcId="{A329B0DA-5312-4AFA-9F9F-4B65EBCBAF18}" destId="{8E42637A-B0E2-4FDF-B7E7-64A44159D807}" srcOrd="0" destOrd="0" presId="urn:microsoft.com/office/officeart/2008/layout/HorizontalMultiLevelHierarchy"/>
    <dgm:cxn modelId="{8FED46C4-AB32-4B16-B9AD-A7F5979867E3}" type="presParOf" srcId="{A329B0DA-5312-4AFA-9F9F-4B65EBCBAF18}" destId="{6A0CC059-5E8D-478B-B382-155E80D637A4}" srcOrd="1" destOrd="0" presId="urn:microsoft.com/office/officeart/2008/layout/HorizontalMultiLevelHierarchy"/>
    <dgm:cxn modelId="{FCC41596-C6EB-4800-ACE0-30E16A5E8AD4}" type="presParOf" srcId="{6A0CC059-5E8D-478B-B382-155E80D637A4}" destId="{4D9F217C-E2F3-453D-8863-FD2A08363C83}" srcOrd="0" destOrd="0" presId="urn:microsoft.com/office/officeart/2008/layout/HorizontalMultiLevelHierarchy"/>
    <dgm:cxn modelId="{F40B0794-066C-4FB9-89AB-6CC95B76BE80}" type="presParOf" srcId="{4D9F217C-E2F3-453D-8863-FD2A08363C83}" destId="{AB04A5ED-D0DE-477E-8B7D-C76504128851}" srcOrd="0" destOrd="0" presId="urn:microsoft.com/office/officeart/2008/layout/HorizontalMultiLevelHierarchy"/>
    <dgm:cxn modelId="{8E830C05-F0DC-4016-9972-2B7027ED65D1}" type="presParOf" srcId="{6A0CC059-5E8D-478B-B382-155E80D637A4}" destId="{E6F02F7D-6ACF-4DED-8107-8FA459C913E1}" srcOrd="1" destOrd="0" presId="urn:microsoft.com/office/officeart/2008/layout/HorizontalMultiLevelHierarchy"/>
    <dgm:cxn modelId="{3B3F4A72-5CAF-45A7-831A-7A28BBB8799D}" type="presParOf" srcId="{E6F02F7D-6ACF-4DED-8107-8FA459C913E1}" destId="{31A7E32A-31D7-45AB-9FBA-AE3CA1643890}" srcOrd="0" destOrd="0" presId="urn:microsoft.com/office/officeart/2008/layout/HorizontalMultiLevelHierarchy"/>
    <dgm:cxn modelId="{830F7EA6-A3A9-4843-ADCD-D0A2FB3EDDF1}" type="presParOf" srcId="{E6F02F7D-6ACF-4DED-8107-8FA459C913E1}" destId="{9AE18251-B064-4CF6-AD71-9EE5116A4D07}" srcOrd="1" destOrd="0" presId="urn:microsoft.com/office/officeart/2008/layout/HorizontalMultiLevelHierarchy"/>
    <dgm:cxn modelId="{AC31C1A5-EC09-4220-9C2B-8A257CE85D07}" type="presParOf" srcId="{6A0CC059-5E8D-478B-B382-155E80D637A4}" destId="{BFB42B6A-537A-4201-B9AE-9BE4F1A31F2E}" srcOrd="2" destOrd="0" presId="urn:microsoft.com/office/officeart/2008/layout/HorizontalMultiLevelHierarchy"/>
    <dgm:cxn modelId="{777C0436-33C8-46D1-87C9-44FAA4AB8004}" type="presParOf" srcId="{BFB42B6A-537A-4201-B9AE-9BE4F1A31F2E}" destId="{421F1FF7-C509-432C-83D4-F7BF25D3FB38}" srcOrd="0" destOrd="0" presId="urn:microsoft.com/office/officeart/2008/layout/HorizontalMultiLevelHierarchy"/>
    <dgm:cxn modelId="{5A71045D-B08B-4CF0-A8A0-017171363B01}" type="presParOf" srcId="{6A0CC059-5E8D-478B-B382-155E80D637A4}" destId="{82A4E1DA-2A43-4CEA-B17C-443F75F67969}" srcOrd="3" destOrd="0" presId="urn:microsoft.com/office/officeart/2008/layout/HorizontalMultiLevelHierarchy"/>
    <dgm:cxn modelId="{58A17BC0-E631-4F79-92C1-50D5512A66CD}" type="presParOf" srcId="{82A4E1DA-2A43-4CEA-B17C-443F75F67969}" destId="{97FD90BA-7DBA-40B8-BC7C-C5BD8BC5AF66}" srcOrd="0" destOrd="0" presId="urn:microsoft.com/office/officeart/2008/layout/HorizontalMultiLevelHierarchy"/>
    <dgm:cxn modelId="{95BEDF51-3004-4F2D-A677-AD0DA5C398CE}" type="presParOf" srcId="{82A4E1DA-2A43-4CEA-B17C-443F75F67969}" destId="{9574283B-186A-4ACB-83C4-EDEB507E9BB4}" srcOrd="1" destOrd="0" presId="urn:microsoft.com/office/officeart/2008/layout/HorizontalMultiLevelHierarchy"/>
    <dgm:cxn modelId="{23E32E0D-3F31-40FA-A561-9CAE11AF7CC0}" type="presParOf" srcId="{6A0CC059-5E8D-478B-B382-155E80D637A4}" destId="{B1D9EE86-7F25-4746-AA15-DB3383A8BCDA}" srcOrd="4" destOrd="0" presId="urn:microsoft.com/office/officeart/2008/layout/HorizontalMultiLevelHierarchy"/>
    <dgm:cxn modelId="{259245D0-38FE-4FC1-A5E8-020D56785B55}" type="presParOf" srcId="{B1D9EE86-7F25-4746-AA15-DB3383A8BCDA}" destId="{F2B1A9E0-863B-423D-93C0-3BC38AF330B5}" srcOrd="0" destOrd="0" presId="urn:microsoft.com/office/officeart/2008/layout/HorizontalMultiLevelHierarchy"/>
    <dgm:cxn modelId="{3B37201C-FE39-462B-AC30-2CBF583AD64C}" type="presParOf" srcId="{6A0CC059-5E8D-478B-B382-155E80D637A4}" destId="{925412FA-DC9B-4461-A23D-1470EE3CDADD}" srcOrd="5" destOrd="0" presId="urn:microsoft.com/office/officeart/2008/layout/HorizontalMultiLevelHierarchy"/>
    <dgm:cxn modelId="{4CB57826-68F8-4AC3-A774-47BCB22C9F49}" type="presParOf" srcId="{925412FA-DC9B-4461-A23D-1470EE3CDADD}" destId="{D666FB21-4426-42AE-9271-B95910ED94FF}" srcOrd="0" destOrd="0" presId="urn:microsoft.com/office/officeart/2008/layout/HorizontalMultiLevelHierarchy"/>
    <dgm:cxn modelId="{43D82F21-7054-41F1-8793-467F19F1693B}" type="presParOf" srcId="{925412FA-DC9B-4461-A23D-1470EE3CDADD}" destId="{FB6A2305-2DE7-4AA9-AC90-87C74FE401D6}" srcOrd="1" destOrd="0" presId="urn:microsoft.com/office/officeart/2008/layout/HorizontalMultiLevelHierarchy"/>
    <dgm:cxn modelId="{296DB2A4-0F56-4001-9BF3-D527A86EB992}" type="presParOf" srcId="{F614B483-B116-44B5-9BD4-1723045519F7}" destId="{8EFA80C7-F292-40FB-B36D-325001417809}" srcOrd="4" destOrd="0" presId="urn:microsoft.com/office/officeart/2008/layout/HorizontalMultiLevelHierarchy"/>
    <dgm:cxn modelId="{BC6A37FC-DFF4-4B19-81A0-7D8417170AA1}" type="presParOf" srcId="{8EFA80C7-F292-40FB-B36D-325001417809}" destId="{ECF8FD18-CFE3-48ED-9B6F-E97568464A7F}" srcOrd="0" destOrd="0" presId="urn:microsoft.com/office/officeart/2008/layout/HorizontalMultiLevelHierarchy"/>
    <dgm:cxn modelId="{A548EE7A-10A0-4FD1-99D4-A258219774E6}" type="presParOf" srcId="{F614B483-B116-44B5-9BD4-1723045519F7}" destId="{554658AD-6F56-4C0B-9C94-9A492D2A6421}" srcOrd="5" destOrd="0" presId="urn:microsoft.com/office/officeart/2008/layout/HorizontalMultiLevelHierarchy"/>
    <dgm:cxn modelId="{9CB8A787-DA30-433D-A0DA-CF3ACC94C261}" type="presParOf" srcId="{554658AD-6F56-4C0B-9C94-9A492D2A6421}" destId="{6523CAE4-ADCA-41CC-819E-411DDDC4520E}" srcOrd="0" destOrd="0" presId="urn:microsoft.com/office/officeart/2008/layout/HorizontalMultiLevelHierarchy"/>
    <dgm:cxn modelId="{C49D4C0D-F19A-4142-A5F3-1AC847AB945F}" type="presParOf" srcId="{554658AD-6F56-4C0B-9C94-9A492D2A6421}" destId="{8FD3BEA4-AF0E-4DDF-9B2E-9C6BA71B1CEB}" srcOrd="1" destOrd="0" presId="urn:microsoft.com/office/officeart/2008/layout/HorizontalMultiLevelHierarchy"/>
    <dgm:cxn modelId="{DE42DC41-470D-41A7-AAB4-AF6FB0CEB2D7}" type="presParOf" srcId="{8FD3BEA4-AF0E-4DDF-9B2E-9C6BA71B1CEB}" destId="{B73080F5-676F-41C7-BF92-3375F7B921C4}" srcOrd="0" destOrd="0" presId="urn:microsoft.com/office/officeart/2008/layout/HorizontalMultiLevelHierarchy"/>
    <dgm:cxn modelId="{235089FF-471F-4E8A-9689-C1D616633401}" type="presParOf" srcId="{B73080F5-676F-41C7-BF92-3375F7B921C4}" destId="{CE8B0032-6896-46BE-9F05-FD1D3F3B97C8}" srcOrd="0" destOrd="0" presId="urn:microsoft.com/office/officeart/2008/layout/HorizontalMultiLevelHierarchy"/>
    <dgm:cxn modelId="{4DAC5DD3-DAC5-4554-8517-C3ED0A6E94D6}" type="presParOf" srcId="{8FD3BEA4-AF0E-4DDF-9B2E-9C6BA71B1CEB}" destId="{582B8C92-E783-450F-906E-A9F914FC9AC8}" srcOrd="1" destOrd="0" presId="urn:microsoft.com/office/officeart/2008/layout/HorizontalMultiLevelHierarchy"/>
    <dgm:cxn modelId="{688A5986-5AA4-42FB-BDE4-CC11C5D7FF69}" type="presParOf" srcId="{582B8C92-E783-450F-906E-A9F914FC9AC8}" destId="{754691B1-61E5-4BA5-905F-60CF2086A231}" srcOrd="0" destOrd="0" presId="urn:microsoft.com/office/officeart/2008/layout/HorizontalMultiLevelHierarchy"/>
    <dgm:cxn modelId="{ABBC93DE-319A-474E-BD67-ECD08A7E4992}" type="presParOf" srcId="{582B8C92-E783-450F-906E-A9F914FC9AC8}" destId="{AE9786D8-C5C3-45D6-A967-8B0BAB229EAD}" srcOrd="1" destOrd="0" presId="urn:microsoft.com/office/officeart/2008/layout/HorizontalMultiLevelHierarchy"/>
    <dgm:cxn modelId="{3AFD2174-31EE-4ACB-BD16-90AAE26655F1}" type="presParOf" srcId="{AE9786D8-C5C3-45D6-A967-8B0BAB229EAD}" destId="{0406B146-A366-49C9-9B72-2A90EBBD9281}" srcOrd="0" destOrd="0" presId="urn:microsoft.com/office/officeart/2008/layout/HorizontalMultiLevelHierarchy"/>
    <dgm:cxn modelId="{ECC82E84-6DFE-4410-BCF3-07B3BDC50652}" type="presParOf" srcId="{0406B146-A366-49C9-9B72-2A90EBBD9281}" destId="{49677B5D-6112-4704-AAEC-EBC2FF0F6E17}" srcOrd="0" destOrd="0" presId="urn:microsoft.com/office/officeart/2008/layout/HorizontalMultiLevelHierarchy"/>
    <dgm:cxn modelId="{55D4FE1A-37EB-4DF7-8969-C3BD98BE7984}" type="presParOf" srcId="{AE9786D8-C5C3-45D6-A967-8B0BAB229EAD}" destId="{1431DD98-11E5-456D-9466-4E509DE9A0C0}" srcOrd="1" destOrd="0" presId="urn:microsoft.com/office/officeart/2008/layout/HorizontalMultiLevelHierarchy"/>
    <dgm:cxn modelId="{330C1EC3-1E6E-45F4-ABC9-35DF62743110}" type="presParOf" srcId="{1431DD98-11E5-456D-9466-4E509DE9A0C0}" destId="{E3343C17-7CC0-4BD9-820E-7AFC33C9C879}" srcOrd="0" destOrd="0" presId="urn:microsoft.com/office/officeart/2008/layout/HorizontalMultiLevelHierarchy"/>
    <dgm:cxn modelId="{EE4DC96E-8DE0-455B-8705-72D71D23A715}" type="presParOf" srcId="{1431DD98-11E5-456D-9466-4E509DE9A0C0}" destId="{DEE93C71-663D-4F5A-B476-332956D20D75}" srcOrd="1" destOrd="0" presId="urn:microsoft.com/office/officeart/2008/layout/HorizontalMultiLevelHierarchy"/>
    <dgm:cxn modelId="{A80A91F4-7F75-48DB-B1CD-E28561CEEA65}" type="presParOf" srcId="{AE9786D8-C5C3-45D6-A967-8B0BAB229EAD}" destId="{001BD679-01CC-4F11-8A13-9E1B48CACCA2}" srcOrd="2" destOrd="0" presId="urn:microsoft.com/office/officeart/2008/layout/HorizontalMultiLevelHierarchy"/>
    <dgm:cxn modelId="{C3F73E84-FD7B-40CF-8BDB-B982D1B92259}" type="presParOf" srcId="{001BD679-01CC-4F11-8A13-9E1B48CACCA2}" destId="{3797DEC2-0878-479B-82BF-EF5292033DD2}" srcOrd="0" destOrd="0" presId="urn:microsoft.com/office/officeart/2008/layout/HorizontalMultiLevelHierarchy"/>
    <dgm:cxn modelId="{A2338ED8-AE99-43F5-AE9C-7BB01E2C65C0}" type="presParOf" srcId="{AE9786D8-C5C3-45D6-A967-8B0BAB229EAD}" destId="{80FA39AC-7541-455D-83A3-124CB3E2EF5F}" srcOrd="3" destOrd="0" presId="urn:microsoft.com/office/officeart/2008/layout/HorizontalMultiLevelHierarchy"/>
    <dgm:cxn modelId="{075DE146-4F5D-458F-9D38-A774569CE5B6}" type="presParOf" srcId="{80FA39AC-7541-455D-83A3-124CB3E2EF5F}" destId="{C5D5FC71-295D-4AF3-B95D-42B0D243DE3E}" srcOrd="0" destOrd="0" presId="urn:microsoft.com/office/officeart/2008/layout/HorizontalMultiLevelHierarchy"/>
    <dgm:cxn modelId="{B66E9F62-2326-46B4-A974-0AD6F15C5AC4}" type="presParOf" srcId="{80FA39AC-7541-455D-83A3-124CB3E2EF5F}" destId="{8462C9D7-AB58-47EE-9114-D72D4AE3C5BF}" srcOrd="1" destOrd="0" presId="urn:microsoft.com/office/officeart/2008/layout/HorizontalMultiLevelHierarchy"/>
    <dgm:cxn modelId="{309698C5-E57A-4056-A15A-B495AB629CAD}" type="presParOf" srcId="{AE9786D8-C5C3-45D6-A967-8B0BAB229EAD}" destId="{0F95BEFA-F22D-415D-B7C6-7E3BC87E6D1A}" srcOrd="4" destOrd="0" presId="urn:microsoft.com/office/officeart/2008/layout/HorizontalMultiLevelHierarchy"/>
    <dgm:cxn modelId="{BF8A5927-CF75-4DE1-82D1-22B604D1C693}" type="presParOf" srcId="{0F95BEFA-F22D-415D-B7C6-7E3BC87E6D1A}" destId="{EFCB39C8-EB79-4311-8035-FE268E811B75}" srcOrd="0" destOrd="0" presId="urn:microsoft.com/office/officeart/2008/layout/HorizontalMultiLevelHierarchy"/>
    <dgm:cxn modelId="{139A7E5A-0A78-4F54-8AF6-D4FA12B43F91}" type="presParOf" srcId="{AE9786D8-C5C3-45D6-A967-8B0BAB229EAD}" destId="{AB8495C8-71C7-4BFE-BC49-031A8AA19789}" srcOrd="5" destOrd="0" presId="urn:microsoft.com/office/officeart/2008/layout/HorizontalMultiLevelHierarchy"/>
    <dgm:cxn modelId="{B0729832-967B-4D6C-AD47-7216295B6828}" type="presParOf" srcId="{AB8495C8-71C7-4BFE-BC49-031A8AA19789}" destId="{347A5EFA-33E3-4FA9-A8CD-644E98EAFA72}" srcOrd="0" destOrd="0" presId="urn:microsoft.com/office/officeart/2008/layout/HorizontalMultiLevelHierarchy"/>
    <dgm:cxn modelId="{63EFAAD5-B713-48FD-AA8A-0941094CB76C}" type="presParOf" srcId="{AB8495C8-71C7-4BFE-BC49-031A8AA19789}" destId="{5939EDE6-D586-4FEB-B2FC-BD3B4A18C6A2}" srcOrd="1" destOrd="0" presId="urn:microsoft.com/office/officeart/2008/layout/HorizontalMultiLevelHierarchy"/>
    <dgm:cxn modelId="{AF06E423-F364-4758-810F-C86A1A55EF4D}" type="presParOf" srcId="{F614B483-B116-44B5-9BD4-1723045519F7}" destId="{EB26EC58-BE73-4995-BAA6-FA09C4925C5C}" srcOrd="6" destOrd="0" presId="urn:microsoft.com/office/officeart/2008/layout/HorizontalMultiLevelHierarchy"/>
    <dgm:cxn modelId="{C1991A24-91FE-4A89-9DCA-90786106D439}" type="presParOf" srcId="{EB26EC58-BE73-4995-BAA6-FA09C4925C5C}" destId="{60B9C140-CFF1-4F58-A04C-310ED7640775}" srcOrd="0" destOrd="0" presId="urn:microsoft.com/office/officeart/2008/layout/HorizontalMultiLevelHierarchy"/>
    <dgm:cxn modelId="{9FF2E4B2-E40A-4B88-98D6-55C46BAB703B}" type="presParOf" srcId="{F614B483-B116-44B5-9BD4-1723045519F7}" destId="{463E2EE5-8988-43A3-B678-A2F77963A615}" srcOrd="7" destOrd="0" presId="urn:microsoft.com/office/officeart/2008/layout/HorizontalMultiLevelHierarchy"/>
    <dgm:cxn modelId="{F608F284-17AF-4373-BABC-877D4A820CAF}" type="presParOf" srcId="{463E2EE5-8988-43A3-B678-A2F77963A615}" destId="{FB2019E3-97CF-4C9E-BB5B-DF8A3422A166}" srcOrd="0" destOrd="0" presId="urn:microsoft.com/office/officeart/2008/layout/HorizontalMultiLevelHierarchy"/>
    <dgm:cxn modelId="{793267BC-0AD0-43E3-9737-CE5EF937ED69}" type="presParOf" srcId="{463E2EE5-8988-43A3-B678-A2F77963A615}" destId="{34094B07-DFF7-49A2-88F5-18BF56104414}" srcOrd="1" destOrd="0" presId="urn:microsoft.com/office/officeart/2008/layout/HorizontalMultiLevelHierarchy"/>
    <dgm:cxn modelId="{DE74C514-5E04-4604-97BE-3DE659E71E5E}" type="presParOf" srcId="{34094B07-DFF7-49A2-88F5-18BF56104414}" destId="{C6572F92-C0A1-4D16-A43B-E0D40C2EEBF5}" srcOrd="0" destOrd="0" presId="urn:microsoft.com/office/officeart/2008/layout/HorizontalMultiLevelHierarchy"/>
    <dgm:cxn modelId="{7778028E-E2C0-4FC4-A058-3701EABEC8B8}" type="presParOf" srcId="{C6572F92-C0A1-4D16-A43B-E0D40C2EEBF5}" destId="{461BE89C-75A7-4342-9D5B-4FB14797347F}" srcOrd="0" destOrd="0" presId="urn:microsoft.com/office/officeart/2008/layout/HorizontalMultiLevelHierarchy"/>
    <dgm:cxn modelId="{C68059A4-FEC9-4FF6-8F40-F4DC012704DA}" type="presParOf" srcId="{34094B07-DFF7-49A2-88F5-18BF56104414}" destId="{1FE7999E-3F21-4779-99A5-4F6BE2B54F00}" srcOrd="1" destOrd="0" presId="urn:microsoft.com/office/officeart/2008/layout/HorizontalMultiLevelHierarchy"/>
    <dgm:cxn modelId="{33ADD767-BA11-41CD-8DC8-AB63ED3D3FEE}" type="presParOf" srcId="{1FE7999E-3F21-4779-99A5-4F6BE2B54F00}" destId="{BD5846A0-4F43-460B-B0A1-6EFD2C6F8C7F}" srcOrd="0" destOrd="0" presId="urn:microsoft.com/office/officeart/2008/layout/HorizontalMultiLevelHierarchy"/>
    <dgm:cxn modelId="{1C1608F4-A8F7-491C-860F-F738A3450FD8}" type="presParOf" srcId="{1FE7999E-3F21-4779-99A5-4F6BE2B54F00}" destId="{5BAC8E78-C4FB-4211-A58E-FD36B8CAAEF9}" srcOrd="1" destOrd="0" presId="urn:microsoft.com/office/officeart/2008/layout/HorizontalMultiLevelHierarchy"/>
    <dgm:cxn modelId="{F4E832C6-D70F-4DB0-8419-5E16AB183B4F}" type="presParOf" srcId="{5BAC8E78-C4FB-4211-A58E-FD36B8CAAEF9}" destId="{0D0EED5A-16E0-4EA9-8346-323E049C3CB0}" srcOrd="0" destOrd="0" presId="urn:microsoft.com/office/officeart/2008/layout/HorizontalMultiLevelHierarchy"/>
    <dgm:cxn modelId="{5E19A245-42A7-4DD6-A044-2D8E35AA2B5A}" type="presParOf" srcId="{0D0EED5A-16E0-4EA9-8346-323E049C3CB0}" destId="{E05811A8-8F4B-4310-815F-7B471E1BC317}" srcOrd="0" destOrd="0" presId="urn:microsoft.com/office/officeart/2008/layout/HorizontalMultiLevelHierarchy"/>
    <dgm:cxn modelId="{6A250C65-E0DD-45B9-BB8C-53BC16436683}" type="presParOf" srcId="{5BAC8E78-C4FB-4211-A58E-FD36B8CAAEF9}" destId="{791B6AFD-114E-4E29-9C28-A2ADBE5C4E36}" srcOrd="1" destOrd="0" presId="urn:microsoft.com/office/officeart/2008/layout/HorizontalMultiLevelHierarchy"/>
    <dgm:cxn modelId="{5549029D-F074-4BA7-988D-0953432C75AB}" type="presParOf" srcId="{791B6AFD-114E-4E29-9C28-A2ADBE5C4E36}" destId="{7C3DFAC5-72B2-4ACC-86FE-9C607BFAFCD3}" srcOrd="0" destOrd="0" presId="urn:microsoft.com/office/officeart/2008/layout/HorizontalMultiLevelHierarchy"/>
    <dgm:cxn modelId="{B86DC72D-84E1-4727-9D5A-0B2EF888BCC3}" type="presParOf" srcId="{791B6AFD-114E-4E29-9C28-A2ADBE5C4E36}" destId="{CD84B20E-952A-4E24-BCDC-BE5F0A590600}" srcOrd="1" destOrd="0" presId="urn:microsoft.com/office/officeart/2008/layout/HorizontalMultiLevelHierarchy"/>
    <dgm:cxn modelId="{0C047BEE-386E-410F-8852-F46D95FAD846}" type="presParOf" srcId="{34094B07-DFF7-49A2-88F5-18BF56104414}" destId="{DC46B754-56F5-4186-891A-7D0AB7B73EBE}" srcOrd="2" destOrd="0" presId="urn:microsoft.com/office/officeart/2008/layout/HorizontalMultiLevelHierarchy"/>
    <dgm:cxn modelId="{3A4BC5EA-687B-42F0-9CB7-A0A9E4402DCE}" type="presParOf" srcId="{DC46B754-56F5-4186-891A-7D0AB7B73EBE}" destId="{9FDDFCF0-57C1-45E6-BA8C-9155CA675B14}" srcOrd="0" destOrd="0" presId="urn:microsoft.com/office/officeart/2008/layout/HorizontalMultiLevelHierarchy"/>
    <dgm:cxn modelId="{BBD7334E-63F8-4BFD-9263-C2972681CCB7}" type="presParOf" srcId="{34094B07-DFF7-49A2-88F5-18BF56104414}" destId="{0F81A1A1-2F69-46F8-9C35-191C5F48ABD6}" srcOrd="3" destOrd="0" presId="urn:microsoft.com/office/officeart/2008/layout/HorizontalMultiLevelHierarchy"/>
    <dgm:cxn modelId="{AACB3FEE-FDE6-460B-A054-CE7055C91EE9}" type="presParOf" srcId="{0F81A1A1-2F69-46F8-9C35-191C5F48ABD6}" destId="{7360DC37-2044-4380-A931-787F8B7F47C4}" srcOrd="0" destOrd="0" presId="urn:microsoft.com/office/officeart/2008/layout/HorizontalMultiLevelHierarchy"/>
    <dgm:cxn modelId="{684C1F28-EBF7-47C3-8B55-BBB29A911FC8}" type="presParOf" srcId="{0F81A1A1-2F69-46F8-9C35-191C5F48ABD6}" destId="{EDBAF61B-CC38-4439-B23E-A9D9C9449EB4}" srcOrd="1" destOrd="0" presId="urn:microsoft.com/office/officeart/2008/layout/HorizontalMultiLevelHierarchy"/>
    <dgm:cxn modelId="{566947AB-ACF9-456E-BDF8-572911CAAD25}" type="presParOf" srcId="{EDBAF61B-CC38-4439-B23E-A9D9C9449EB4}" destId="{17F4ED62-BD89-4E23-A62A-3C4A96884217}" srcOrd="0" destOrd="0" presId="urn:microsoft.com/office/officeart/2008/layout/HorizontalMultiLevelHierarchy"/>
    <dgm:cxn modelId="{4FC9D3E0-FDDF-4881-BB41-3344EA4421C8}" type="presParOf" srcId="{17F4ED62-BD89-4E23-A62A-3C4A96884217}" destId="{8719CE38-C1F2-4BB8-AC68-4FC8F0379099}" srcOrd="0" destOrd="0" presId="urn:microsoft.com/office/officeart/2008/layout/HorizontalMultiLevelHierarchy"/>
    <dgm:cxn modelId="{9F3146BB-D50A-4488-8A06-DC20C7F00F69}" type="presParOf" srcId="{EDBAF61B-CC38-4439-B23E-A9D9C9449EB4}" destId="{69586CED-D26E-4979-9EEA-4835BE12C653}" srcOrd="1" destOrd="0" presId="urn:microsoft.com/office/officeart/2008/layout/HorizontalMultiLevelHierarchy"/>
    <dgm:cxn modelId="{1EB6F74F-F12B-4535-A255-984EBB44349E}" type="presParOf" srcId="{69586CED-D26E-4979-9EEA-4835BE12C653}" destId="{98C44DCC-E453-4C6E-B9CB-72FF25B590F6}" srcOrd="0" destOrd="0" presId="urn:microsoft.com/office/officeart/2008/layout/HorizontalMultiLevelHierarchy"/>
    <dgm:cxn modelId="{FBA7FD91-B0B2-4B69-90F9-CF01AE04A806}" type="presParOf" srcId="{69586CED-D26E-4979-9EEA-4835BE12C653}" destId="{CB98171A-90F6-4A94-B9F6-C7D8D88475AC}" srcOrd="1" destOrd="0" presId="urn:microsoft.com/office/officeart/2008/layout/HorizontalMultiLevelHierarchy"/>
    <dgm:cxn modelId="{58E10BB8-0FDE-44A6-A3C2-254E7699532B}" type="presParOf" srcId="{34094B07-DFF7-49A2-88F5-18BF56104414}" destId="{2D60695B-3F58-428F-9D53-E19F7CAAF2FD}" srcOrd="4" destOrd="0" presId="urn:microsoft.com/office/officeart/2008/layout/HorizontalMultiLevelHierarchy"/>
    <dgm:cxn modelId="{9324A8BA-F82C-4D5A-8787-AB533F7E4178}" type="presParOf" srcId="{2D60695B-3F58-428F-9D53-E19F7CAAF2FD}" destId="{73FC6454-926F-4F7A-A8A9-51566F8BAB1C}" srcOrd="0" destOrd="0" presId="urn:microsoft.com/office/officeart/2008/layout/HorizontalMultiLevelHierarchy"/>
    <dgm:cxn modelId="{0B0A2C89-8183-4D5A-A894-8CAFE38669B8}" type="presParOf" srcId="{34094B07-DFF7-49A2-88F5-18BF56104414}" destId="{BF1B0C54-1C6F-42D8-8F6E-233CEC0D45CF}" srcOrd="5" destOrd="0" presId="urn:microsoft.com/office/officeart/2008/layout/HorizontalMultiLevelHierarchy"/>
    <dgm:cxn modelId="{D19453A8-D667-4373-A8EC-A36D2E34217D}" type="presParOf" srcId="{BF1B0C54-1C6F-42D8-8F6E-233CEC0D45CF}" destId="{1F3DD932-49CE-4995-A922-9E4B4BA374DE}" srcOrd="0" destOrd="0" presId="urn:microsoft.com/office/officeart/2008/layout/HorizontalMultiLevelHierarchy"/>
    <dgm:cxn modelId="{D1AA1E1D-C008-4174-84AC-65017914B1C2}" type="presParOf" srcId="{BF1B0C54-1C6F-42D8-8F6E-233CEC0D45CF}" destId="{1CACC234-4FA8-41C1-91BD-99D208959A03}" srcOrd="1" destOrd="0" presId="urn:microsoft.com/office/officeart/2008/layout/HorizontalMultiLevelHierarchy"/>
    <dgm:cxn modelId="{AFEC0621-EC12-499C-BE4A-021175291D96}" type="presParOf" srcId="{1CACC234-4FA8-41C1-91BD-99D208959A03}" destId="{9755B6BB-F94A-4570-B42F-0D7A290FADB3}" srcOrd="0" destOrd="0" presId="urn:microsoft.com/office/officeart/2008/layout/HorizontalMultiLevelHierarchy"/>
    <dgm:cxn modelId="{A9258428-F8F5-46EE-ADE7-B63FC04AA91C}" type="presParOf" srcId="{9755B6BB-F94A-4570-B42F-0D7A290FADB3}" destId="{3A29ECF7-BE94-4BEB-A36E-A2807742464F}" srcOrd="0" destOrd="0" presId="urn:microsoft.com/office/officeart/2008/layout/HorizontalMultiLevelHierarchy"/>
    <dgm:cxn modelId="{0242718E-9E63-4A64-AE3E-8D5C1E6E928F}" type="presParOf" srcId="{1CACC234-4FA8-41C1-91BD-99D208959A03}" destId="{0E214407-15B7-41A5-992D-F8DE361214C8}" srcOrd="1" destOrd="0" presId="urn:microsoft.com/office/officeart/2008/layout/HorizontalMultiLevelHierarchy"/>
    <dgm:cxn modelId="{4DBA2FFE-5DFD-4110-A5DF-A98523F08A00}" type="presParOf" srcId="{0E214407-15B7-41A5-992D-F8DE361214C8}" destId="{70EF6750-28E1-4722-B2E9-5ED235235A40}" srcOrd="0" destOrd="0" presId="urn:microsoft.com/office/officeart/2008/layout/HorizontalMultiLevelHierarchy"/>
    <dgm:cxn modelId="{DA872904-3E6D-4264-8EC4-23A26A7F728F}" type="presParOf" srcId="{0E214407-15B7-41A5-992D-F8DE361214C8}" destId="{511BB752-75E2-43FA-8CD0-262C91159534}" srcOrd="1" destOrd="0" presId="urn:microsoft.com/office/officeart/2008/layout/HorizontalMultiLevelHierarchy"/>
    <dgm:cxn modelId="{F6DBF20D-733B-4BCE-B1D1-84E12F6B5A41}" type="presParOf" srcId="{34094B07-DFF7-49A2-88F5-18BF56104414}" destId="{DDF05904-1E68-4764-8849-FC63ED797C4F}" srcOrd="6" destOrd="0" presId="urn:microsoft.com/office/officeart/2008/layout/HorizontalMultiLevelHierarchy"/>
    <dgm:cxn modelId="{585328A6-4112-4C8E-82AE-0CB3D61AB168}" type="presParOf" srcId="{DDF05904-1E68-4764-8849-FC63ED797C4F}" destId="{0E2C3E14-C3E8-44BB-ABBE-9CE3957A21DE}" srcOrd="0" destOrd="0" presId="urn:microsoft.com/office/officeart/2008/layout/HorizontalMultiLevelHierarchy"/>
    <dgm:cxn modelId="{C346BF7D-24EB-4598-9B2E-9EEB812C258A}" type="presParOf" srcId="{34094B07-DFF7-49A2-88F5-18BF56104414}" destId="{0BEB09B0-FB9B-4206-9AA3-3BD20B2DDF0F}" srcOrd="7" destOrd="0" presId="urn:microsoft.com/office/officeart/2008/layout/HorizontalMultiLevelHierarchy"/>
    <dgm:cxn modelId="{23E303C0-03C5-4BDF-8A62-6FCA41947001}" type="presParOf" srcId="{0BEB09B0-FB9B-4206-9AA3-3BD20B2DDF0F}" destId="{16916E05-D58C-4118-ACDF-900F20F1E9F4}" srcOrd="0" destOrd="0" presId="urn:microsoft.com/office/officeart/2008/layout/HorizontalMultiLevelHierarchy"/>
    <dgm:cxn modelId="{65EF4106-9555-4351-9D65-1E64CD571B53}" type="presParOf" srcId="{0BEB09B0-FB9B-4206-9AA3-3BD20B2DDF0F}" destId="{E4EF013B-9667-4767-9A7A-2433101E2BC6}" srcOrd="1" destOrd="0" presId="urn:microsoft.com/office/officeart/2008/layout/HorizontalMultiLevelHierarchy"/>
    <dgm:cxn modelId="{6A489008-AD54-4A0A-A7CD-4FFB4985EBA3}" type="presParOf" srcId="{E4EF013B-9667-4767-9A7A-2433101E2BC6}" destId="{8ACC9185-BAC7-496A-9575-F322E939C0FD}" srcOrd="0" destOrd="0" presId="urn:microsoft.com/office/officeart/2008/layout/HorizontalMultiLevelHierarchy"/>
    <dgm:cxn modelId="{BDD9E9D1-0749-461D-9807-68C427AAB729}" type="presParOf" srcId="{8ACC9185-BAC7-496A-9575-F322E939C0FD}" destId="{E155371D-CE29-44C3-9496-9224A6C5A894}" srcOrd="0" destOrd="0" presId="urn:microsoft.com/office/officeart/2008/layout/HorizontalMultiLevelHierarchy"/>
    <dgm:cxn modelId="{C32F3808-FCAA-48F5-90DB-AE88EA289C46}" type="presParOf" srcId="{E4EF013B-9667-4767-9A7A-2433101E2BC6}" destId="{573CBF48-F552-4FE1-8CB2-9A1F366CA4BA}" srcOrd="1" destOrd="0" presId="urn:microsoft.com/office/officeart/2008/layout/HorizontalMultiLevelHierarchy"/>
    <dgm:cxn modelId="{2F26A426-4D40-4A1A-9A71-C86847E39A0B}" type="presParOf" srcId="{573CBF48-F552-4FE1-8CB2-9A1F366CA4BA}" destId="{5F2D3F7B-C386-44B1-A746-2FD5530C32C2}" srcOrd="0" destOrd="0" presId="urn:microsoft.com/office/officeart/2008/layout/HorizontalMultiLevelHierarchy"/>
    <dgm:cxn modelId="{5D974023-9BF9-4BEC-96BE-617F99A8986D}" type="presParOf" srcId="{573CBF48-F552-4FE1-8CB2-9A1F366CA4BA}" destId="{9846644D-148A-42B8-96DA-72DAA1E5C124}" srcOrd="1" destOrd="0" presId="urn:microsoft.com/office/officeart/2008/layout/HorizontalMultiLevelHierarchy"/>
    <dgm:cxn modelId="{16FE1BA3-38B9-4E37-9B11-9D7E45DF7E8E}" type="presParOf" srcId="{34094B07-DFF7-49A2-88F5-18BF56104414}" destId="{CDDF8A1E-41AA-4BD9-B19C-9506AFE7D074}" srcOrd="8" destOrd="0" presId="urn:microsoft.com/office/officeart/2008/layout/HorizontalMultiLevelHierarchy"/>
    <dgm:cxn modelId="{3AE8A672-E3E1-450F-A904-F36AE4AB05C5}" type="presParOf" srcId="{CDDF8A1E-41AA-4BD9-B19C-9506AFE7D074}" destId="{C938B417-477E-49A0-A1FB-FC8A3FBACE88}" srcOrd="0" destOrd="0" presId="urn:microsoft.com/office/officeart/2008/layout/HorizontalMultiLevelHierarchy"/>
    <dgm:cxn modelId="{93D45AF0-6703-4D30-B079-2404A5CCCE53}" type="presParOf" srcId="{34094B07-DFF7-49A2-88F5-18BF56104414}" destId="{B5110277-EF72-46F8-93CB-B0D92BC9F0A6}" srcOrd="9" destOrd="0" presId="urn:microsoft.com/office/officeart/2008/layout/HorizontalMultiLevelHierarchy"/>
    <dgm:cxn modelId="{D7F51300-3858-460C-A54B-F6D48294CFA2}" type="presParOf" srcId="{B5110277-EF72-46F8-93CB-B0D92BC9F0A6}" destId="{F52C4765-6ACA-47E0-8E1D-0EC47901351E}" srcOrd="0" destOrd="0" presId="urn:microsoft.com/office/officeart/2008/layout/HorizontalMultiLevelHierarchy"/>
    <dgm:cxn modelId="{F51B88CD-DC7A-40B3-9AB4-C640D584A341}" type="presParOf" srcId="{B5110277-EF72-46F8-93CB-B0D92BC9F0A6}" destId="{0B8F513A-6AB4-4DF5-AE8E-A39825C39FA1}" srcOrd="1" destOrd="0" presId="urn:microsoft.com/office/officeart/2008/layout/HorizontalMultiLevelHierarchy"/>
    <dgm:cxn modelId="{7DC98A09-7F37-42C0-8ED9-8ED8E51C8E2C}" type="presParOf" srcId="{0B8F513A-6AB4-4DF5-AE8E-A39825C39FA1}" destId="{5B29412F-71DC-4FFB-A625-A79355FD6FC6}" srcOrd="0" destOrd="0" presId="urn:microsoft.com/office/officeart/2008/layout/HorizontalMultiLevelHierarchy"/>
    <dgm:cxn modelId="{7D756B78-A43E-460F-A2FE-47DACECC8C7C}" type="presParOf" srcId="{5B29412F-71DC-4FFB-A625-A79355FD6FC6}" destId="{68262214-7ACF-4923-980B-9B8D5CF15B58}" srcOrd="0" destOrd="0" presId="urn:microsoft.com/office/officeart/2008/layout/HorizontalMultiLevelHierarchy"/>
    <dgm:cxn modelId="{FA9D1E4C-1A46-486B-B715-6C25473C5678}" type="presParOf" srcId="{0B8F513A-6AB4-4DF5-AE8E-A39825C39FA1}" destId="{C2B7FCF2-9C38-48D5-840C-FC6EA674B3B7}" srcOrd="1" destOrd="0" presId="urn:microsoft.com/office/officeart/2008/layout/HorizontalMultiLevelHierarchy"/>
    <dgm:cxn modelId="{B1005746-DB30-4399-BDB9-9998CC4D36E5}" type="presParOf" srcId="{C2B7FCF2-9C38-48D5-840C-FC6EA674B3B7}" destId="{370B4606-0AD1-4DA1-ADCF-050F4663D27F}" srcOrd="0" destOrd="0" presId="urn:microsoft.com/office/officeart/2008/layout/HorizontalMultiLevelHierarchy"/>
    <dgm:cxn modelId="{F946DE3A-D04F-4D7D-B60C-06FD2F60687B}" type="presParOf" srcId="{C2B7FCF2-9C38-48D5-840C-FC6EA674B3B7}" destId="{1E4550C7-FEF0-4106-9859-AA894E1B74E2}" srcOrd="1" destOrd="0" presId="urn:microsoft.com/office/officeart/2008/layout/HorizontalMultiLevelHierarchy"/>
    <dgm:cxn modelId="{F644F9EE-DC81-4EFA-8418-A7AA73D9C4A2}" type="presParOf" srcId="{F614B483-B116-44B5-9BD4-1723045519F7}" destId="{80E18A4D-9ECF-4190-9A89-D0A25B78F2FC}" srcOrd="8" destOrd="0" presId="urn:microsoft.com/office/officeart/2008/layout/HorizontalMultiLevelHierarchy"/>
    <dgm:cxn modelId="{5B898F0E-3399-486A-89B7-4CD2F5213D92}" type="presParOf" srcId="{80E18A4D-9ECF-4190-9A89-D0A25B78F2FC}" destId="{DD5AEC2A-3FBB-49B8-89B2-7F5CDFEB1665}" srcOrd="0" destOrd="0" presId="urn:microsoft.com/office/officeart/2008/layout/HorizontalMultiLevelHierarchy"/>
    <dgm:cxn modelId="{AC31BD7C-415F-44CA-852A-F81673DA4E9E}" type="presParOf" srcId="{F614B483-B116-44B5-9BD4-1723045519F7}" destId="{BDAE6570-6EC5-4363-87B0-E1C53575F597}" srcOrd="9" destOrd="0" presId="urn:microsoft.com/office/officeart/2008/layout/HorizontalMultiLevelHierarchy"/>
    <dgm:cxn modelId="{56DCA785-0905-4300-8B19-AC757826F843}" type="presParOf" srcId="{BDAE6570-6EC5-4363-87B0-E1C53575F597}" destId="{296B98D7-A281-4C31-AFFF-743AF76B146D}" srcOrd="0" destOrd="0" presId="urn:microsoft.com/office/officeart/2008/layout/HorizontalMultiLevelHierarchy"/>
    <dgm:cxn modelId="{B9630487-C40E-4E75-956E-EB62D0AB13FE}" type="presParOf" srcId="{BDAE6570-6EC5-4363-87B0-E1C53575F597}" destId="{D131A019-098D-4C11-A1E3-E56B6F43F346}" srcOrd="1" destOrd="0" presId="urn:microsoft.com/office/officeart/2008/layout/HorizontalMultiLevelHierarchy"/>
    <dgm:cxn modelId="{280D85CA-CBEA-49FF-AE5F-2E0B430F6CC7}" type="presParOf" srcId="{D131A019-098D-4C11-A1E3-E56B6F43F346}" destId="{22CCE7B4-4899-4FA0-A963-F82827D44B30}" srcOrd="0" destOrd="0" presId="urn:microsoft.com/office/officeart/2008/layout/HorizontalMultiLevelHierarchy"/>
    <dgm:cxn modelId="{352EA306-98D9-430D-8E73-EFC2AF4AE41A}" type="presParOf" srcId="{22CCE7B4-4899-4FA0-A963-F82827D44B30}" destId="{25DF8A8F-038D-454F-A4DB-EC059048BDC2}" srcOrd="0" destOrd="0" presId="urn:microsoft.com/office/officeart/2008/layout/HorizontalMultiLevelHierarchy"/>
    <dgm:cxn modelId="{68650413-6B90-429F-B98A-AC9E1ACCE459}" type="presParOf" srcId="{D131A019-098D-4C11-A1E3-E56B6F43F346}" destId="{9B906632-8074-4B3E-8120-94697C1DE12F}" srcOrd="1" destOrd="0" presId="urn:microsoft.com/office/officeart/2008/layout/HorizontalMultiLevelHierarchy"/>
    <dgm:cxn modelId="{DDC9720F-3C93-46AC-B7F0-BF04EF70C3EC}" type="presParOf" srcId="{9B906632-8074-4B3E-8120-94697C1DE12F}" destId="{0A15E692-ADC8-4CC0-9779-27CC14DB6377}" srcOrd="0" destOrd="0" presId="urn:microsoft.com/office/officeart/2008/layout/HorizontalMultiLevelHierarchy"/>
    <dgm:cxn modelId="{EB69B5F6-E59A-4E3F-84D2-965D144BF308}" type="presParOf" srcId="{9B906632-8074-4B3E-8120-94697C1DE12F}" destId="{CE563A15-A5E0-4A05-ACED-8AA1F7A1DD67}" srcOrd="1" destOrd="0" presId="urn:microsoft.com/office/officeart/2008/layout/HorizontalMultiLevelHierarchy"/>
    <dgm:cxn modelId="{20014E60-739B-40CD-8BF0-C8E35589B06E}" type="presParOf" srcId="{CE563A15-A5E0-4A05-ACED-8AA1F7A1DD67}" destId="{D17E71FC-39E4-458B-A0A5-ACBDCE356C3B}" srcOrd="0" destOrd="0" presId="urn:microsoft.com/office/officeart/2008/layout/HorizontalMultiLevelHierarchy"/>
    <dgm:cxn modelId="{9BFC7620-B329-4565-B96D-FE28D646E44A}" type="presParOf" srcId="{D17E71FC-39E4-458B-A0A5-ACBDCE356C3B}" destId="{F07C0153-3BE0-40E7-90D7-F660CF9906C2}" srcOrd="0" destOrd="0" presId="urn:microsoft.com/office/officeart/2008/layout/HorizontalMultiLevelHierarchy"/>
    <dgm:cxn modelId="{5E280BF6-C1FF-4FEF-A3AF-8C62E0C3CD9B}" type="presParOf" srcId="{CE563A15-A5E0-4A05-ACED-8AA1F7A1DD67}" destId="{FE237E0E-AD8D-4894-BBAC-7004DAA9A4E4}" srcOrd="1" destOrd="0" presId="urn:microsoft.com/office/officeart/2008/layout/HorizontalMultiLevelHierarchy"/>
    <dgm:cxn modelId="{7EF637FB-EBBF-46C0-B1DA-F0EC6FF0F498}" type="presParOf" srcId="{FE237E0E-AD8D-4894-BBAC-7004DAA9A4E4}" destId="{0048C699-7DD9-40DC-8F65-C6A4059B95E2}" srcOrd="0" destOrd="0" presId="urn:microsoft.com/office/officeart/2008/layout/HorizontalMultiLevelHierarchy"/>
    <dgm:cxn modelId="{700C5559-D49A-4577-93F5-C0EC88D17B34}" type="presParOf" srcId="{FE237E0E-AD8D-4894-BBAC-7004DAA9A4E4}" destId="{93A9DD41-5164-4498-867D-284D026CFE7F}" srcOrd="1" destOrd="0" presId="urn:microsoft.com/office/officeart/2008/layout/HorizontalMultiLevelHierarchy"/>
    <dgm:cxn modelId="{55D48BD5-2B73-4008-8A6D-62230C527B85}" type="presParOf" srcId="{D131A019-098D-4C11-A1E3-E56B6F43F346}" destId="{14AF0570-D23D-4199-B503-C18940511AE1}" srcOrd="2" destOrd="0" presId="urn:microsoft.com/office/officeart/2008/layout/HorizontalMultiLevelHierarchy"/>
    <dgm:cxn modelId="{62F2AE1A-4411-4746-BB90-C6D2E8FED731}" type="presParOf" srcId="{14AF0570-D23D-4199-B503-C18940511AE1}" destId="{9F279D45-25FA-4BC4-A5FC-4A6339221427}" srcOrd="0" destOrd="0" presId="urn:microsoft.com/office/officeart/2008/layout/HorizontalMultiLevelHierarchy"/>
    <dgm:cxn modelId="{51878521-E33B-4BC0-B3E3-5B43A911A66A}" type="presParOf" srcId="{D131A019-098D-4C11-A1E3-E56B6F43F346}" destId="{C4FC92CC-EA0C-4DB2-A9D5-130E2B32CAF4}" srcOrd="3" destOrd="0" presId="urn:microsoft.com/office/officeart/2008/layout/HorizontalMultiLevelHierarchy"/>
    <dgm:cxn modelId="{DBD2E0D8-DE0E-45B9-A144-D7545927F6F3}" type="presParOf" srcId="{C4FC92CC-EA0C-4DB2-A9D5-130E2B32CAF4}" destId="{D18AF741-ED2D-40FA-B581-6A7F7A9A0ACF}" srcOrd="0" destOrd="0" presId="urn:microsoft.com/office/officeart/2008/layout/HorizontalMultiLevelHierarchy"/>
    <dgm:cxn modelId="{B11F674B-33DF-4321-BF5E-6568413CDBAE}" type="presParOf" srcId="{C4FC92CC-EA0C-4DB2-A9D5-130E2B32CAF4}" destId="{2269B9F4-CDD3-48DE-A6E1-5C9D31E2E58B}" srcOrd="1" destOrd="0" presId="urn:microsoft.com/office/officeart/2008/layout/HorizontalMultiLevelHierarchy"/>
    <dgm:cxn modelId="{519F7583-5198-4915-B96F-F97E20A04A56}" type="presParOf" srcId="{2269B9F4-CDD3-48DE-A6E1-5C9D31E2E58B}" destId="{9FDEAB11-D0CA-4B37-AA95-A35D7FE7CA29}" srcOrd="0" destOrd="0" presId="urn:microsoft.com/office/officeart/2008/layout/HorizontalMultiLevelHierarchy"/>
    <dgm:cxn modelId="{C19799B0-C528-47C7-AAB6-4A09D2BBC576}" type="presParOf" srcId="{9FDEAB11-D0CA-4B37-AA95-A35D7FE7CA29}" destId="{A3A30E7E-A01B-4EDE-9063-41F98F073855}" srcOrd="0" destOrd="0" presId="urn:microsoft.com/office/officeart/2008/layout/HorizontalMultiLevelHierarchy"/>
    <dgm:cxn modelId="{291B7494-21AA-4486-A1E3-5EF9E6D236F4}" type="presParOf" srcId="{2269B9F4-CDD3-48DE-A6E1-5C9D31E2E58B}" destId="{E15415BD-3BD6-47AE-BA88-3AB44E5D69E8}" srcOrd="1" destOrd="0" presId="urn:microsoft.com/office/officeart/2008/layout/HorizontalMultiLevelHierarchy"/>
    <dgm:cxn modelId="{87BAF9E5-8CA9-477C-A94D-933F5C4F9EDE}" type="presParOf" srcId="{E15415BD-3BD6-47AE-BA88-3AB44E5D69E8}" destId="{9BBE7346-6CAD-4B15-9C57-7FC72A74F456}" srcOrd="0" destOrd="0" presId="urn:microsoft.com/office/officeart/2008/layout/HorizontalMultiLevelHierarchy"/>
    <dgm:cxn modelId="{B674C680-056E-4E57-B98A-F2149979EFB3}" type="presParOf" srcId="{E15415BD-3BD6-47AE-BA88-3AB44E5D69E8}" destId="{4D489969-CD7D-4AB6-906F-A2C3DD4CEFAF}" srcOrd="1" destOrd="0" presId="urn:microsoft.com/office/officeart/2008/layout/HorizontalMultiLevelHierarchy"/>
    <dgm:cxn modelId="{CE522E79-1627-46D8-9490-1802DA912250}" type="presParOf" srcId="{D131A019-098D-4C11-A1E3-E56B6F43F346}" destId="{8948E82F-642C-4020-A46A-0659F7C43725}" srcOrd="4" destOrd="0" presId="urn:microsoft.com/office/officeart/2008/layout/HorizontalMultiLevelHierarchy"/>
    <dgm:cxn modelId="{32A82935-37CA-45E0-8F93-2B3E0580199D}" type="presParOf" srcId="{8948E82F-642C-4020-A46A-0659F7C43725}" destId="{6F37E9A8-2763-4A2F-9ED9-188C2F74B4D9}" srcOrd="0" destOrd="0" presId="urn:microsoft.com/office/officeart/2008/layout/HorizontalMultiLevelHierarchy"/>
    <dgm:cxn modelId="{BDC0C3AE-AB0C-4EBF-99B0-621802BF5DD3}" type="presParOf" srcId="{D131A019-098D-4C11-A1E3-E56B6F43F346}" destId="{85FBDE52-3C26-47FD-AB9D-3C89023B0838}" srcOrd="5" destOrd="0" presId="urn:microsoft.com/office/officeart/2008/layout/HorizontalMultiLevelHierarchy"/>
    <dgm:cxn modelId="{095CCD04-3509-4B5C-84DC-6EC549412330}" type="presParOf" srcId="{85FBDE52-3C26-47FD-AB9D-3C89023B0838}" destId="{20266E54-221E-4D88-BBEA-CAF762EFCD29}" srcOrd="0" destOrd="0" presId="urn:microsoft.com/office/officeart/2008/layout/HorizontalMultiLevelHierarchy"/>
    <dgm:cxn modelId="{A917CBCD-EB5C-474F-8A71-D8346325D89A}" type="presParOf" srcId="{85FBDE52-3C26-47FD-AB9D-3C89023B0838}" destId="{4AD2DDBA-BD13-42E0-946A-EE5FCADD3352}" srcOrd="1" destOrd="0" presId="urn:microsoft.com/office/officeart/2008/layout/HorizontalMultiLevelHierarchy"/>
    <dgm:cxn modelId="{F6E65237-D11B-4D54-B40D-0165FC73B138}" type="presParOf" srcId="{4AD2DDBA-BD13-42E0-946A-EE5FCADD3352}" destId="{CC7B3D07-0BE3-4E6E-9924-66B03D324170}" srcOrd="0" destOrd="0" presId="urn:microsoft.com/office/officeart/2008/layout/HorizontalMultiLevelHierarchy"/>
    <dgm:cxn modelId="{93B90462-DA4F-4C4F-B8BE-67E8DB4B9E81}" type="presParOf" srcId="{CC7B3D07-0BE3-4E6E-9924-66B03D324170}" destId="{6DDBF704-FF21-4031-B3E2-9F56B62DB540}" srcOrd="0" destOrd="0" presId="urn:microsoft.com/office/officeart/2008/layout/HorizontalMultiLevelHierarchy"/>
    <dgm:cxn modelId="{4C78137A-3A3F-42A6-9119-E52A2D24C2EC}" type="presParOf" srcId="{4AD2DDBA-BD13-42E0-946A-EE5FCADD3352}" destId="{A0624F2B-9C91-4ABE-BB96-30DD7CF71409}" srcOrd="1" destOrd="0" presId="urn:microsoft.com/office/officeart/2008/layout/HorizontalMultiLevelHierarchy"/>
    <dgm:cxn modelId="{7D46D141-190A-4A6B-AE32-5E7F25B10EA5}" type="presParOf" srcId="{A0624F2B-9C91-4ABE-BB96-30DD7CF71409}" destId="{1B96E3BA-EA76-4CC6-9DE9-5CDEC9171A57}" srcOrd="0" destOrd="0" presId="urn:microsoft.com/office/officeart/2008/layout/HorizontalMultiLevelHierarchy"/>
    <dgm:cxn modelId="{332121CA-7A1F-4C5E-A436-2A835494CDFB}" type="presParOf" srcId="{A0624F2B-9C91-4ABE-BB96-30DD7CF71409}" destId="{AD92DCF5-F052-42E3-A8C8-5F626EB3B09F}" srcOrd="1" destOrd="0" presId="urn:microsoft.com/office/officeart/2008/layout/HorizontalMultiLevelHierarchy"/>
    <dgm:cxn modelId="{912CD1A0-E8E5-4A46-8A3A-84D62130F0C0}" type="presParOf" srcId="{AD92DCF5-F052-42E3-A8C8-5F626EB3B09F}" destId="{C3E98A89-03DE-4111-9CC9-F45298E6F3D3}" srcOrd="0" destOrd="0" presId="urn:microsoft.com/office/officeart/2008/layout/HorizontalMultiLevelHierarchy"/>
    <dgm:cxn modelId="{186B9CC6-9B7A-4A9B-BFC4-EE69C780A471}" type="presParOf" srcId="{C3E98A89-03DE-4111-9CC9-F45298E6F3D3}" destId="{3FFAD784-349D-4F54-8771-777CB85AF0B3}" srcOrd="0" destOrd="0" presId="urn:microsoft.com/office/officeart/2008/layout/HorizontalMultiLevelHierarchy"/>
    <dgm:cxn modelId="{0EBD4313-3916-4494-B845-857475521BDB}" type="presParOf" srcId="{AD92DCF5-F052-42E3-A8C8-5F626EB3B09F}" destId="{53C86277-1CAF-4E2B-8FA6-A907953A6BEA}" srcOrd="1" destOrd="0" presId="urn:microsoft.com/office/officeart/2008/layout/HorizontalMultiLevelHierarchy"/>
    <dgm:cxn modelId="{BD70E1A0-1A07-4C4C-ACB7-8FDF3C59F61C}" type="presParOf" srcId="{53C86277-1CAF-4E2B-8FA6-A907953A6BEA}" destId="{2BDB406C-AAD6-4CAF-8781-9D99A7D7C8D6}" srcOrd="0" destOrd="0" presId="urn:microsoft.com/office/officeart/2008/layout/HorizontalMultiLevelHierarchy"/>
    <dgm:cxn modelId="{5DF75D93-0306-42DB-9D56-5EAF9CD5E2F1}" type="presParOf" srcId="{53C86277-1CAF-4E2B-8FA6-A907953A6BEA}" destId="{6B435F4C-6BC5-46C8-80B5-83F93037B66C}" srcOrd="1" destOrd="0" presId="urn:microsoft.com/office/officeart/2008/layout/HorizontalMultiLevelHierarchy"/>
    <dgm:cxn modelId="{B20BDD63-18B8-4496-88B9-CBAE6B4EAB4C}" type="presParOf" srcId="{F614B483-B116-44B5-9BD4-1723045519F7}" destId="{F12BA11D-2044-4841-9130-A1971F4F4C29}" srcOrd="10" destOrd="0" presId="urn:microsoft.com/office/officeart/2008/layout/HorizontalMultiLevelHierarchy"/>
    <dgm:cxn modelId="{ECFF9509-15D8-4601-ADBB-F3A2764E6EF9}" type="presParOf" srcId="{F12BA11D-2044-4841-9130-A1971F4F4C29}" destId="{32B47AE8-2F51-4010-9D09-7B36607F9F11}" srcOrd="0" destOrd="0" presId="urn:microsoft.com/office/officeart/2008/layout/HorizontalMultiLevelHierarchy"/>
    <dgm:cxn modelId="{03A8B805-8BCB-4158-9650-70F4F49DC8CF}" type="presParOf" srcId="{F614B483-B116-44B5-9BD4-1723045519F7}" destId="{2C781AEB-50CC-4C9B-A53B-4D39C711CD5C}" srcOrd="11" destOrd="0" presId="urn:microsoft.com/office/officeart/2008/layout/HorizontalMultiLevelHierarchy"/>
    <dgm:cxn modelId="{A954531A-9DC3-4EA4-8D54-8E1A62A97EB4}" type="presParOf" srcId="{2C781AEB-50CC-4C9B-A53B-4D39C711CD5C}" destId="{6C4ECF24-368E-4B02-8603-8ECF8F6669DD}" srcOrd="0" destOrd="0" presId="urn:microsoft.com/office/officeart/2008/layout/HorizontalMultiLevelHierarchy"/>
    <dgm:cxn modelId="{C3EA1463-9FAC-4D59-ABB6-0C4DCEE1A220}" type="presParOf" srcId="{2C781AEB-50CC-4C9B-A53B-4D39C711CD5C}" destId="{C0248A1B-52EA-4D29-9B52-FCEF05104E27}" srcOrd="1" destOrd="0" presId="urn:microsoft.com/office/officeart/2008/layout/HorizontalMultiLevelHierarchy"/>
    <dgm:cxn modelId="{ED246022-7644-4666-A0AB-20AF42D76DA5}" type="presParOf" srcId="{C0248A1B-52EA-4D29-9B52-FCEF05104E27}" destId="{FC05443F-291F-455E-96D5-50E8018488C9}" srcOrd="0" destOrd="0" presId="urn:microsoft.com/office/officeart/2008/layout/HorizontalMultiLevelHierarchy"/>
    <dgm:cxn modelId="{743CF8F5-8D0B-49AA-8E56-60DFF774D36B}" type="presParOf" srcId="{FC05443F-291F-455E-96D5-50E8018488C9}" destId="{A60FD322-3A16-42B5-BED8-8D66B1EB38A4}" srcOrd="0" destOrd="0" presId="urn:microsoft.com/office/officeart/2008/layout/HorizontalMultiLevelHierarchy"/>
    <dgm:cxn modelId="{A2F0DCB1-DBE4-44F2-9FA5-FE7541DF86C6}" type="presParOf" srcId="{C0248A1B-52EA-4D29-9B52-FCEF05104E27}" destId="{4D9F9BC1-EEA1-4B54-8C38-7AABDE67CD6C}" srcOrd="1" destOrd="0" presId="urn:microsoft.com/office/officeart/2008/layout/HorizontalMultiLevelHierarchy"/>
    <dgm:cxn modelId="{A159C23E-40DB-4A1A-B278-97F7EDFF39BE}" type="presParOf" srcId="{4D9F9BC1-EEA1-4B54-8C38-7AABDE67CD6C}" destId="{06BF77D8-0DC3-4143-A6C8-4ED20632AA6F}" srcOrd="0" destOrd="0" presId="urn:microsoft.com/office/officeart/2008/layout/HorizontalMultiLevelHierarchy"/>
    <dgm:cxn modelId="{90941DCA-71EC-4146-B64D-42C808FAB90F}" type="presParOf" srcId="{4D9F9BC1-EEA1-4B54-8C38-7AABDE67CD6C}" destId="{6C75C600-ECCA-40B3-BEF5-184A667B231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C10F2F-E997-4D56-AD78-7D43E2EC3F92}" type="doc">
      <dgm:prSet loTypeId="urn:microsoft.com/office/officeart/2008/layout/HorizontalMultiLevelHierarchy" loCatId="hierarchy" qsTypeId="urn:microsoft.com/office/officeart/2005/8/quickstyle/simple2" qsCatId="simple" csTypeId="urn:microsoft.com/office/officeart/2005/8/colors/accent2_2" csCatId="accent2" phldr="1"/>
      <dgm:spPr/>
      <dgm:t>
        <a:bodyPr/>
        <a:lstStyle/>
        <a:p>
          <a:endParaRPr lang="en-IN"/>
        </a:p>
      </dgm:t>
    </dgm:pt>
    <dgm:pt modelId="{D2AD801A-D608-4865-91A1-B1AF7E82B0D8}">
      <dgm:prSet phldrT="[Text]" custT="1"/>
      <dgm:spPr/>
      <dgm:t>
        <a:bodyPr/>
        <a:lstStyle/>
        <a:p>
          <a:r>
            <a:rPr lang="en-IN" sz="600" dirty="0"/>
            <a:t>Types </a:t>
          </a:r>
        </a:p>
      </dgm:t>
    </dgm:pt>
    <dgm:pt modelId="{92EA0176-6AEB-4F5A-A669-9A8674A28B58}" type="parTrans" cxnId="{EA3C2257-77B8-43B3-A0CF-613E55357F3E}">
      <dgm:prSet/>
      <dgm:spPr/>
      <dgm:t>
        <a:bodyPr/>
        <a:lstStyle/>
        <a:p>
          <a:endParaRPr lang="en-IN" sz="600"/>
        </a:p>
      </dgm:t>
    </dgm:pt>
    <dgm:pt modelId="{D6957EF4-F3F6-4B91-8044-53D161EFFE3B}" type="sibTrans" cxnId="{EA3C2257-77B8-43B3-A0CF-613E55357F3E}">
      <dgm:prSet/>
      <dgm:spPr/>
      <dgm:t>
        <a:bodyPr/>
        <a:lstStyle/>
        <a:p>
          <a:endParaRPr lang="en-IN" sz="600"/>
        </a:p>
      </dgm:t>
    </dgm:pt>
    <dgm:pt modelId="{FB2F5483-465E-4645-92AE-0D802AE1E321}">
      <dgm:prSet phldrT="[Text]" custT="1"/>
      <dgm:spPr/>
      <dgm:t>
        <a:bodyPr/>
        <a:lstStyle/>
        <a:p>
          <a:r>
            <a:rPr lang="en-IN" sz="600" dirty="0"/>
            <a:t>Sorting </a:t>
          </a:r>
        </a:p>
      </dgm:t>
    </dgm:pt>
    <dgm:pt modelId="{835E8A6A-FB10-4660-8174-49B069799804}" type="parTrans" cxnId="{E9B05994-E802-495E-883E-AAD0505D5DC0}">
      <dgm:prSet custT="1"/>
      <dgm:spPr/>
      <dgm:t>
        <a:bodyPr/>
        <a:lstStyle/>
        <a:p>
          <a:endParaRPr lang="en-IN" sz="600"/>
        </a:p>
      </dgm:t>
    </dgm:pt>
    <dgm:pt modelId="{7EA0EBC5-E97B-4E9D-9147-847A719C837E}" type="sibTrans" cxnId="{E9B05994-E802-495E-883E-AAD0505D5DC0}">
      <dgm:prSet/>
      <dgm:spPr/>
      <dgm:t>
        <a:bodyPr/>
        <a:lstStyle/>
        <a:p>
          <a:endParaRPr lang="en-IN" sz="600"/>
        </a:p>
      </dgm:t>
    </dgm:pt>
    <dgm:pt modelId="{74C809AA-947E-42AF-9F3D-10BDAC3A4EE9}">
      <dgm:prSet phldrT="[Text]" custT="1"/>
      <dgm:spPr/>
      <dgm:t>
        <a:bodyPr/>
        <a:lstStyle/>
        <a:p>
          <a:r>
            <a:rPr lang="en-IN" sz="600" dirty="0"/>
            <a:t>searching</a:t>
          </a:r>
        </a:p>
      </dgm:t>
    </dgm:pt>
    <dgm:pt modelId="{CBFA2382-7A55-46D3-A1F8-46C1A476FE9F}" type="parTrans" cxnId="{947BBC2F-47F7-4FEE-9289-0D99E164D650}">
      <dgm:prSet custT="1"/>
      <dgm:spPr/>
      <dgm:t>
        <a:bodyPr/>
        <a:lstStyle/>
        <a:p>
          <a:endParaRPr lang="en-IN" sz="600"/>
        </a:p>
      </dgm:t>
    </dgm:pt>
    <dgm:pt modelId="{C2F657A8-3470-4A18-A984-4BC84150CA45}" type="sibTrans" cxnId="{947BBC2F-47F7-4FEE-9289-0D99E164D650}">
      <dgm:prSet/>
      <dgm:spPr/>
      <dgm:t>
        <a:bodyPr/>
        <a:lstStyle/>
        <a:p>
          <a:endParaRPr lang="en-IN" sz="600"/>
        </a:p>
      </dgm:t>
    </dgm:pt>
    <dgm:pt modelId="{2DEBB519-115D-4A85-B0CC-7E63C0D0637A}">
      <dgm:prSet phldrT="[Text]" custT="1"/>
      <dgm:spPr/>
      <dgm:t>
        <a:bodyPr/>
        <a:lstStyle/>
        <a:p>
          <a:r>
            <a:rPr lang="en-IN" sz="600" dirty="0"/>
            <a:t>greedy</a:t>
          </a:r>
        </a:p>
      </dgm:t>
    </dgm:pt>
    <dgm:pt modelId="{8483937D-C001-49B4-A2E1-D85B529C4A93}" type="parTrans" cxnId="{55142D64-C757-40DC-92DB-097C6FFC2D0A}">
      <dgm:prSet custT="1"/>
      <dgm:spPr/>
      <dgm:t>
        <a:bodyPr/>
        <a:lstStyle/>
        <a:p>
          <a:endParaRPr lang="en-IN" sz="600"/>
        </a:p>
      </dgm:t>
    </dgm:pt>
    <dgm:pt modelId="{0A47EC2C-1A3F-41CB-9AE1-4A01EF909D47}" type="sibTrans" cxnId="{55142D64-C757-40DC-92DB-097C6FFC2D0A}">
      <dgm:prSet/>
      <dgm:spPr/>
      <dgm:t>
        <a:bodyPr/>
        <a:lstStyle/>
        <a:p>
          <a:endParaRPr lang="en-IN" sz="600"/>
        </a:p>
      </dgm:t>
    </dgm:pt>
    <dgm:pt modelId="{CEB2CEC4-E787-49FE-BA79-5929F7A9FFB5}">
      <dgm:prSet custT="1"/>
      <dgm:spPr/>
      <dgm:t>
        <a:bodyPr/>
        <a:lstStyle/>
        <a:p>
          <a:r>
            <a:rPr lang="en-IN" sz="600" dirty="0"/>
            <a:t>Dynamic </a:t>
          </a:r>
        </a:p>
      </dgm:t>
    </dgm:pt>
    <dgm:pt modelId="{957932C7-C18C-41D7-97B5-6DEAD39B6ECC}" type="parTrans" cxnId="{B6A1E9C3-75CA-4668-93FA-7CCF069888CF}">
      <dgm:prSet custT="1"/>
      <dgm:spPr/>
      <dgm:t>
        <a:bodyPr/>
        <a:lstStyle/>
        <a:p>
          <a:endParaRPr lang="en-IN" sz="600"/>
        </a:p>
      </dgm:t>
    </dgm:pt>
    <dgm:pt modelId="{45E690A3-AF2D-4331-949F-53A003F6B36C}" type="sibTrans" cxnId="{B6A1E9C3-75CA-4668-93FA-7CCF069888CF}">
      <dgm:prSet/>
      <dgm:spPr/>
      <dgm:t>
        <a:bodyPr/>
        <a:lstStyle/>
        <a:p>
          <a:endParaRPr lang="en-IN" sz="600"/>
        </a:p>
      </dgm:t>
    </dgm:pt>
    <dgm:pt modelId="{CB3AD94F-E2DE-42E9-B91F-CBB7C17E7B4B}">
      <dgm:prSet custT="1"/>
      <dgm:spPr/>
      <dgm:t>
        <a:bodyPr/>
        <a:lstStyle/>
        <a:p>
          <a:r>
            <a:rPr lang="en-IN" sz="600" dirty="0"/>
            <a:t>Pattern search</a:t>
          </a:r>
        </a:p>
      </dgm:t>
    </dgm:pt>
    <dgm:pt modelId="{F5293939-86A8-4715-AB41-04C02627577E}" type="parTrans" cxnId="{A0AD283E-C01F-4953-BCDE-5C6E78DD1C99}">
      <dgm:prSet custT="1"/>
      <dgm:spPr/>
      <dgm:t>
        <a:bodyPr/>
        <a:lstStyle/>
        <a:p>
          <a:endParaRPr lang="en-IN" sz="600"/>
        </a:p>
      </dgm:t>
    </dgm:pt>
    <dgm:pt modelId="{F28F0B6E-3A48-4783-9A31-834F3F55E604}" type="sibTrans" cxnId="{A0AD283E-C01F-4953-BCDE-5C6E78DD1C99}">
      <dgm:prSet/>
      <dgm:spPr/>
      <dgm:t>
        <a:bodyPr/>
        <a:lstStyle/>
        <a:p>
          <a:endParaRPr lang="en-IN" sz="600"/>
        </a:p>
      </dgm:t>
    </dgm:pt>
    <dgm:pt modelId="{EFFF1772-7403-4553-AE77-273DD8AA1E1A}">
      <dgm:prSet custT="1"/>
      <dgm:spPr/>
      <dgm:t>
        <a:bodyPr/>
        <a:lstStyle/>
        <a:p>
          <a:r>
            <a:rPr lang="en-IN" sz="600" dirty="0"/>
            <a:t>backtracking</a:t>
          </a:r>
        </a:p>
      </dgm:t>
    </dgm:pt>
    <dgm:pt modelId="{AC3D3EA6-4AC6-470A-AF6D-9E8765EB38B0}" type="parTrans" cxnId="{BED4603F-B9D5-452E-ACF7-076A86DB1115}">
      <dgm:prSet custT="1"/>
      <dgm:spPr/>
      <dgm:t>
        <a:bodyPr/>
        <a:lstStyle/>
        <a:p>
          <a:endParaRPr lang="en-IN" sz="600"/>
        </a:p>
      </dgm:t>
    </dgm:pt>
    <dgm:pt modelId="{6A478B97-E138-42E1-9ED2-E081E1FCAFE8}" type="sibTrans" cxnId="{BED4603F-B9D5-452E-ACF7-076A86DB1115}">
      <dgm:prSet/>
      <dgm:spPr/>
      <dgm:t>
        <a:bodyPr/>
        <a:lstStyle/>
        <a:p>
          <a:endParaRPr lang="en-IN" sz="600"/>
        </a:p>
      </dgm:t>
    </dgm:pt>
    <dgm:pt modelId="{A720B1F7-4610-4CF4-AB6A-FF7E23AF1F26}">
      <dgm:prSet custT="1"/>
      <dgm:spPr/>
      <dgm:t>
        <a:bodyPr/>
        <a:lstStyle/>
        <a:p>
          <a:r>
            <a:rPr lang="en-IN" sz="600" dirty="0"/>
            <a:t>Divide and conquer</a:t>
          </a:r>
        </a:p>
      </dgm:t>
    </dgm:pt>
    <dgm:pt modelId="{012A4D03-1977-4C72-996C-7FAE64DEB8BD}" type="parTrans" cxnId="{8075ECCB-BD49-4D1C-AD09-5E9A68F3A635}">
      <dgm:prSet custT="1"/>
      <dgm:spPr/>
      <dgm:t>
        <a:bodyPr/>
        <a:lstStyle/>
        <a:p>
          <a:endParaRPr lang="en-IN" sz="600"/>
        </a:p>
      </dgm:t>
    </dgm:pt>
    <dgm:pt modelId="{3C006A42-B245-4163-B541-0081DD1850FD}" type="sibTrans" cxnId="{8075ECCB-BD49-4D1C-AD09-5E9A68F3A635}">
      <dgm:prSet/>
      <dgm:spPr/>
      <dgm:t>
        <a:bodyPr/>
        <a:lstStyle/>
        <a:p>
          <a:endParaRPr lang="en-IN" sz="600"/>
        </a:p>
      </dgm:t>
    </dgm:pt>
    <dgm:pt modelId="{B491B12B-96F1-48C2-BE0F-43E23C5AE603}">
      <dgm:prSet custT="1"/>
      <dgm:spPr/>
      <dgm:t>
        <a:bodyPr/>
        <a:lstStyle/>
        <a:p>
          <a:r>
            <a:rPr lang="en-IN" sz="600" dirty="0"/>
            <a:t>mathematical</a:t>
          </a:r>
        </a:p>
      </dgm:t>
    </dgm:pt>
    <dgm:pt modelId="{C7ED323B-1E81-45AA-B36A-A21021B30698}" type="parTrans" cxnId="{0B361C80-0547-4BAA-A835-5EA18E39C48B}">
      <dgm:prSet custT="1"/>
      <dgm:spPr/>
      <dgm:t>
        <a:bodyPr/>
        <a:lstStyle/>
        <a:p>
          <a:endParaRPr lang="en-IN" sz="600"/>
        </a:p>
      </dgm:t>
    </dgm:pt>
    <dgm:pt modelId="{25B4A178-615C-4281-81F1-EFF0DD29236D}" type="sibTrans" cxnId="{0B361C80-0547-4BAA-A835-5EA18E39C48B}">
      <dgm:prSet/>
      <dgm:spPr/>
      <dgm:t>
        <a:bodyPr/>
        <a:lstStyle/>
        <a:p>
          <a:endParaRPr lang="en-IN" sz="600"/>
        </a:p>
      </dgm:t>
    </dgm:pt>
    <dgm:pt modelId="{86CD9480-6540-48BA-9673-5DC76613E9F6}">
      <dgm:prSet custT="1"/>
      <dgm:spPr/>
      <dgm:t>
        <a:bodyPr/>
        <a:lstStyle/>
        <a:p>
          <a:r>
            <a:rPr lang="en-IN" sz="600" dirty="0"/>
            <a:t>geometric</a:t>
          </a:r>
        </a:p>
      </dgm:t>
    </dgm:pt>
    <dgm:pt modelId="{FEFE0562-7DBB-4FCB-AE29-34DB74EC1A85}" type="parTrans" cxnId="{C089CCA9-8266-4EF0-ABC2-22B1F484B502}">
      <dgm:prSet custT="1"/>
      <dgm:spPr/>
      <dgm:t>
        <a:bodyPr/>
        <a:lstStyle/>
        <a:p>
          <a:endParaRPr lang="en-IN" sz="600"/>
        </a:p>
      </dgm:t>
    </dgm:pt>
    <dgm:pt modelId="{6743EA8F-1E96-4D8A-B904-F4BE8F2A800C}" type="sibTrans" cxnId="{C089CCA9-8266-4EF0-ABC2-22B1F484B502}">
      <dgm:prSet/>
      <dgm:spPr/>
      <dgm:t>
        <a:bodyPr/>
        <a:lstStyle/>
        <a:p>
          <a:endParaRPr lang="en-IN" sz="600"/>
        </a:p>
      </dgm:t>
    </dgm:pt>
    <dgm:pt modelId="{F131E1E0-11B8-4CD9-A734-9FD8E4AA47A3}">
      <dgm:prSet custT="1"/>
      <dgm:spPr/>
      <dgm:t>
        <a:bodyPr/>
        <a:lstStyle/>
        <a:p>
          <a:r>
            <a:rPr lang="en-IN" sz="600" dirty="0"/>
            <a:t>bitwise</a:t>
          </a:r>
        </a:p>
      </dgm:t>
    </dgm:pt>
    <dgm:pt modelId="{9026A322-2BE7-430F-BEF4-405F59268E06}" type="parTrans" cxnId="{B3C5E069-D3EC-40F3-8BE1-0BA9A3FE4AE0}">
      <dgm:prSet custT="1"/>
      <dgm:spPr/>
      <dgm:t>
        <a:bodyPr/>
        <a:lstStyle/>
        <a:p>
          <a:endParaRPr lang="en-IN" sz="600"/>
        </a:p>
      </dgm:t>
    </dgm:pt>
    <dgm:pt modelId="{37110A9A-AC51-4619-B545-4BAC76CE0488}" type="sibTrans" cxnId="{B3C5E069-D3EC-40F3-8BE1-0BA9A3FE4AE0}">
      <dgm:prSet/>
      <dgm:spPr/>
      <dgm:t>
        <a:bodyPr/>
        <a:lstStyle/>
        <a:p>
          <a:endParaRPr lang="en-IN" sz="600"/>
        </a:p>
      </dgm:t>
    </dgm:pt>
    <dgm:pt modelId="{F471756E-6C21-4B9C-AC3E-BC3FF436751A}">
      <dgm:prSet custT="1"/>
      <dgm:spPr/>
      <dgm:t>
        <a:bodyPr/>
        <a:lstStyle/>
        <a:p>
          <a:r>
            <a:rPr lang="en-IN" sz="600" dirty="0"/>
            <a:t>Graph data structure </a:t>
          </a:r>
        </a:p>
      </dgm:t>
    </dgm:pt>
    <dgm:pt modelId="{C1504035-B8DD-4255-BE30-325CFF3B1C80}" type="parTrans" cxnId="{03F8F3B6-4AD1-4FFB-BAC6-7834E859347A}">
      <dgm:prSet custT="1"/>
      <dgm:spPr/>
      <dgm:t>
        <a:bodyPr/>
        <a:lstStyle/>
        <a:p>
          <a:endParaRPr lang="en-IN" sz="600"/>
        </a:p>
      </dgm:t>
    </dgm:pt>
    <dgm:pt modelId="{AAF9C2C7-465D-49FE-98D0-2CACAE13D27E}" type="sibTrans" cxnId="{03F8F3B6-4AD1-4FFB-BAC6-7834E859347A}">
      <dgm:prSet/>
      <dgm:spPr/>
      <dgm:t>
        <a:bodyPr/>
        <a:lstStyle/>
        <a:p>
          <a:endParaRPr lang="en-IN" sz="600"/>
        </a:p>
      </dgm:t>
    </dgm:pt>
    <dgm:pt modelId="{490E0621-23E3-4904-8C0A-6F937A863282}">
      <dgm:prSet custT="1"/>
      <dgm:spPr/>
      <dgm:t>
        <a:bodyPr/>
        <a:lstStyle/>
        <a:p>
          <a:r>
            <a:rPr lang="en-IN" sz="600" dirty="0"/>
            <a:t>Randomize </a:t>
          </a:r>
        </a:p>
      </dgm:t>
    </dgm:pt>
    <dgm:pt modelId="{0D54EE6B-1901-4CA5-8D75-F860D0D56FD2}" type="parTrans" cxnId="{6EDD69B5-970D-4E3B-B3E1-AF6B71372B41}">
      <dgm:prSet custT="1"/>
      <dgm:spPr/>
      <dgm:t>
        <a:bodyPr/>
        <a:lstStyle/>
        <a:p>
          <a:endParaRPr lang="en-IN" sz="600"/>
        </a:p>
      </dgm:t>
    </dgm:pt>
    <dgm:pt modelId="{4B16BC5D-CC50-4DC9-9CFA-BC82B89243EE}" type="sibTrans" cxnId="{6EDD69B5-970D-4E3B-B3E1-AF6B71372B41}">
      <dgm:prSet/>
      <dgm:spPr/>
      <dgm:t>
        <a:bodyPr/>
        <a:lstStyle/>
        <a:p>
          <a:endParaRPr lang="en-IN" sz="600"/>
        </a:p>
      </dgm:t>
    </dgm:pt>
    <dgm:pt modelId="{4CB72F94-2922-4E00-AF84-562BDAC13E5F}">
      <dgm:prSet custT="1"/>
      <dgm:spPr/>
      <dgm:t>
        <a:bodyPr/>
        <a:lstStyle/>
        <a:p>
          <a:r>
            <a:rPr lang="en-IN" sz="600" dirty="0"/>
            <a:t>Branch and bound</a:t>
          </a:r>
        </a:p>
      </dgm:t>
    </dgm:pt>
    <dgm:pt modelId="{F7DAE607-C626-4CCA-B763-A86534CEA2BF}" type="parTrans" cxnId="{8741DF1D-DC42-4C8D-9F42-C3F983E831AC}">
      <dgm:prSet custT="1"/>
      <dgm:spPr/>
      <dgm:t>
        <a:bodyPr/>
        <a:lstStyle/>
        <a:p>
          <a:endParaRPr lang="en-IN" sz="600"/>
        </a:p>
      </dgm:t>
    </dgm:pt>
    <dgm:pt modelId="{20EBB35A-D478-417C-B294-B3358B57F831}" type="sibTrans" cxnId="{8741DF1D-DC42-4C8D-9F42-C3F983E831AC}">
      <dgm:prSet/>
      <dgm:spPr/>
      <dgm:t>
        <a:bodyPr/>
        <a:lstStyle/>
        <a:p>
          <a:endParaRPr lang="en-IN" sz="600"/>
        </a:p>
      </dgm:t>
    </dgm:pt>
    <dgm:pt modelId="{859CC5A1-9C01-4ECE-AD7C-BF7847BCD796}">
      <dgm:prSet custT="1"/>
      <dgm:spPr/>
      <dgm:t>
        <a:bodyPr/>
        <a:lstStyle/>
        <a:p>
          <a:pPr>
            <a:buNone/>
          </a:pPr>
          <a:r>
            <a:rPr lang="en-IN" sz="600" dirty="0"/>
            <a:t>sorting algorithm is used where a given string or array needed to be sorted based on the given condition . </a:t>
          </a:r>
        </a:p>
      </dgm:t>
    </dgm:pt>
    <dgm:pt modelId="{193A75F0-FDF0-4FDB-BBFB-09B6D29632A3}" type="parTrans" cxnId="{CFDB33B6-9F82-4D08-99D0-A7A292E53BA6}">
      <dgm:prSet custT="1"/>
      <dgm:spPr/>
      <dgm:t>
        <a:bodyPr/>
        <a:lstStyle/>
        <a:p>
          <a:endParaRPr lang="en-IN" sz="600"/>
        </a:p>
      </dgm:t>
    </dgm:pt>
    <dgm:pt modelId="{2CF4FF58-BBAC-46FF-92EA-EF64E7423010}" type="sibTrans" cxnId="{CFDB33B6-9F82-4D08-99D0-A7A292E53BA6}">
      <dgm:prSet/>
      <dgm:spPr/>
      <dgm:t>
        <a:bodyPr/>
        <a:lstStyle/>
        <a:p>
          <a:endParaRPr lang="en-IN" sz="600"/>
        </a:p>
      </dgm:t>
    </dgm:pt>
    <dgm:pt modelId="{8B114FF9-5C13-426D-BC50-7431DC19595E}">
      <dgm:prSet custT="1"/>
      <dgm:spPr/>
      <dgm:t>
        <a:bodyPr/>
        <a:lstStyle/>
        <a:p>
          <a:r>
            <a:rPr lang="en-US" sz="600" b="0" i="0" dirty="0"/>
            <a:t>sorts an array by repeatedly finding the minimum element  from unsorted part and putting it at the beginning. </a:t>
          </a:r>
          <a:endParaRPr lang="en-IN" sz="600" dirty="0"/>
        </a:p>
      </dgm:t>
    </dgm:pt>
    <dgm:pt modelId="{548AF0C7-7EA2-40C6-9F5C-23C2714B065D}" type="parTrans" cxnId="{538EA42E-8CD8-4268-83E2-2D034091635C}">
      <dgm:prSet custT="1"/>
      <dgm:spPr/>
      <dgm:t>
        <a:bodyPr/>
        <a:lstStyle/>
        <a:p>
          <a:endParaRPr lang="en-IN" sz="600"/>
        </a:p>
      </dgm:t>
    </dgm:pt>
    <dgm:pt modelId="{96EA979A-3C54-4F78-95AE-81CACC174A25}" type="sibTrans" cxnId="{538EA42E-8CD8-4268-83E2-2D034091635C}">
      <dgm:prSet/>
      <dgm:spPr/>
      <dgm:t>
        <a:bodyPr/>
        <a:lstStyle/>
        <a:p>
          <a:endParaRPr lang="en-IN" sz="600"/>
        </a:p>
      </dgm:t>
    </dgm:pt>
    <dgm:pt modelId="{3F0A5B1C-2006-44D1-AA40-EC4090448F5D}">
      <dgm:prSet custT="1"/>
      <dgm:spPr/>
      <dgm:t>
        <a:bodyPr/>
        <a:lstStyle/>
        <a:p>
          <a:r>
            <a:rPr lang="en-IN" sz="600" dirty="0"/>
            <a:t>greedy Algorithm is an algorithm which is done part by part and choose the part which gives more benefits</a:t>
          </a:r>
        </a:p>
      </dgm:t>
    </dgm:pt>
    <dgm:pt modelId="{65093DBB-4B77-4C4C-AD68-240A74CE3BED}" type="parTrans" cxnId="{ED96688A-63F1-4056-BBF8-062529853326}">
      <dgm:prSet custT="1"/>
      <dgm:spPr/>
      <dgm:t>
        <a:bodyPr/>
        <a:lstStyle/>
        <a:p>
          <a:endParaRPr lang="en-IN" sz="600"/>
        </a:p>
      </dgm:t>
    </dgm:pt>
    <dgm:pt modelId="{58612BB5-49F1-4B63-9033-8B40AD94D134}" type="sibTrans" cxnId="{ED96688A-63F1-4056-BBF8-062529853326}">
      <dgm:prSet/>
      <dgm:spPr/>
      <dgm:t>
        <a:bodyPr/>
        <a:lstStyle/>
        <a:p>
          <a:endParaRPr lang="en-IN" sz="600"/>
        </a:p>
      </dgm:t>
    </dgm:pt>
    <dgm:pt modelId="{EB04806C-196A-4BB1-8C95-424BB95AA221}">
      <dgm:prSet custT="1"/>
      <dgm:spPr/>
      <dgm:t>
        <a:bodyPr/>
        <a:lstStyle/>
        <a:p>
          <a:r>
            <a:rPr lang="en-IN" sz="600"/>
            <a:t>this Algorithm solve the program by overlapping and avoids Repetitive calculation </a:t>
          </a:r>
        </a:p>
      </dgm:t>
    </dgm:pt>
    <dgm:pt modelId="{3BB83DC1-B08E-46B9-84C6-B70ED65A04D0}" type="parTrans" cxnId="{39C2EEB2-394A-4B87-A91A-E19129E3A02D}">
      <dgm:prSet custT="1"/>
      <dgm:spPr/>
      <dgm:t>
        <a:bodyPr/>
        <a:lstStyle/>
        <a:p>
          <a:endParaRPr lang="en-IN" sz="600"/>
        </a:p>
      </dgm:t>
    </dgm:pt>
    <dgm:pt modelId="{60623328-3984-4CC1-9789-6C12717762F7}" type="sibTrans" cxnId="{39C2EEB2-394A-4B87-A91A-E19129E3A02D}">
      <dgm:prSet/>
      <dgm:spPr/>
      <dgm:t>
        <a:bodyPr/>
        <a:lstStyle/>
        <a:p>
          <a:endParaRPr lang="en-IN" sz="600"/>
        </a:p>
      </dgm:t>
    </dgm:pt>
    <dgm:pt modelId="{30A92731-43E2-4A99-B4A5-9D3ABDF28C2B}">
      <dgm:prSet custT="1"/>
      <dgm:spPr/>
      <dgm:t>
        <a:bodyPr/>
        <a:lstStyle/>
        <a:p>
          <a:r>
            <a:rPr lang="en-US" sz="600" b="0" i="0" dirty="0"/>
            <a:t>algorithms  search a string within another string.</a:t>
          </a:r>
          <a:endParaRPr lang="en-IN" sz="600" dirty="0"/>
        </a:p>
      </dgm:t>
    </dgm:pt>
    <dgm:pt modelId="{875CB64B-34FF-4C1C-BC41-524D795B3F38}" type="parTrans" cxnId="{E24060B2-543B-4A81-8BCA-D91E7C73CAD9}">
      <dgm:prSet custT="1"/>
      <dgm:spPr/>
      <dgm:t>
        <a:bodyPr/>
        <a:lstStyle/>
        <a:p>
          <a:endParaRPr lang="en-IN" sz="600"/>
        </a:p>
      </dgm:t>
    </dgm:pt>
    <dgm:pt modelId="{38D7A124-1D00-4447-B30F-81F637E8A78B}" type="sibTrans" cxnId="{E24060B2-543B-4A81-8BCA-D91E7C73CAD9}">
      <dgm:prSet/>
      <dgm:spPr/>
      <dgm:t>
        <a:bodyPr/>
        <a:lstStyle/>
        <a:p>
          <a:endParaRPr lang="en-IN" sz="600"/>
        </a:p>
      </dgm:t>
    </dgm:pt>
    <dgm:pt modelId="{57D0EA03-8E11-4E15-A6D0-C6DE2F0050B2}">
      <dgm:prSet custT="1"/>
      <dgm:spPr/>
      <dgm:t>
        <a:bodyPr/>
        <a:lstStyle/>
        <a:p>
          <a:pPr>
            <a:buNone/>
          </a:pPr>
          <a:r>
            <a:rPr lang="en-IN" sz="600" dirty="0"/>
            <a:t> check all the solution given if any of the condition goes fail it backtrack and moves on with next solution</a:t>
          </a:r>
        </a:p>
      </dgm:t>
    </dgm:pt>
    <dgm:pt modelId="{32A37756-4D64-4B37-B664-AB4EE91D90ED}" type="parTrans" cxnId="{4AFA562F-BD26-4165-8BDD-67636AD2B3A5}">
      <dgm:prSet custT="1"/>
      <dgm:spPr/>
      <dgm:t>
        <a:bodyPr/>
        <a:lstStyle/>
        <a:p>
          <a:endParaRPr lang="en-IN" sz="600"/>
        </a:p>
      </dgm:t>
    </dgm:pt>
    <dgm:pt modelId="{BF207F73-FDBA-4C81-9BE6-A98F22F06440}" type="sibTrans" cxnId="{4AFA562F-BD26-4165-8BDD-67636AD2B3A5}">
      <dgm:prSet/>
      <dgm:spPr/>
      <dgm:t>
        <a:bodyPr/>
        <a:lstStyle/>
        <a:p>
          <a:endParaRPr lang="en-IN" sz="600"/>
        </a:p>
      </dgm:t>
    </dgm:pt>
    <dgm:pt modelId="{E3888D4E-5CF6-47E0-886F-38AD22D6704A}">
      <dgm:prSet custT="1"/>
      <dgm:spPr/>
      <dgm:t>
        <a:bodyPr/>
        <a:lstStyle/>
        <a:p>
          <a:r>
            <a:rPr lang="en-IN" sz="600" dirty="0"/>
            <a:t>each segment are solved separately and they are combined together to give the output </a:t>
          </a:r>
        </a:p>
      </dgm:t>
    </dgm:pt>
    <dgm:pt modelId="{03261546-7A54-4CC2-B1E8-46144CDDAD58}" type="parTrans" cxnId="{D9075427-BA19-4404-818B-148C29DA3E27}">
      <dgm:prSet custT="1"/>
      <dgm:spPr/>
      <dgm:t>
        <a:bodyPr/>
        <a:lstStyle/>
        <a:p>
          <a:endParaRPr lang="en-IN" sz="600"/>
        </a:p>
      </dgm:t>
    </dgm:pt>
    <dgm:pt modelId="{A295D96E-4989-46F4-AA2A-3D5077B12F65}" type="sibTrans" cxnId="{D9075427-BA19-4404-818B-148C29DA3E27}">
      <dgm:prSet/>
      <dgm:spPr/>
      <dgm:t>
        <a:bodyPr/>
        <a:lstStyle/>
        <a:p>
          <a:endParaRPr lang="en-IN" sz="600"/>
        </a:p>
      </dgm:t>
    </dgm:pt>
    <dgm:pt modelId="{3E293B16-AE2D-4C73-B482-022A3650032B}">
      <dgm:prSet custT="1"/>
      <dgm:spPr/>
      <dgm:t>
        <a:bodyPr/>
        <a:lstStyle/>
        <a:p>
          <a:r>
            <a:rPr lang="en-US" sz="600" b="1" i="0" dirty="0"/>
            <a:t>a description of a set of steps that can be used to solve a mathematical computation</a:t>
          </a:r>
          <a:r>
            <a:rPr lang="en-US" sz="600" b="0" i="0" dirty="0"/>
            <a:t>. </a:t>
          </a:r>
          <a:endParaRPr lang="en-IN" sz="600" dirty="0"/>
        </a:p>
      </dgm:t>
    </dgm:pt>
    <dgm:pt modelId="{245D0193-3460-46AE-9668-A33112C076C2}" type="parTrans" cxnId="{B7292E0A-C0F0-4F0E-A140-60A8C4EE5C4F}">
      <dgm:prSet custT="1"/>
      <dgm:spPr/>
      <dgm:t>
        <a:bodyPr/>
        <a:lstStyle/>
        <a:p>
          <a:endParaRPr lang="en-IN" sz="600"/>
        </a:p>
      </dgm:t>
    </dgm:pt>
    <dgm:pt modelId="{1FB31F5E-49E6-4C1E-ADB2-3560AEFBF46C}" type="sibTrans" cxnId="{B7292E0A-C0F0-4F0E-A140-60A8C4EE5C4F}">
      <dgm:prSet/>
      <dgm:spPr/>
      <dgm:t>
        <a:bodyPr/>
        <a:lstStyle/>
        <a:p>
          <a:endParaRPr lang="en-IN" sz="600"/>
        </a:p>
      </dgm:t>
    </dgm:pt>
    <dgm:pt modelId="{B9530D12-161B-450F-BA44-1F47416F4C60}">
      <dgm:prSet custT="1"/>
      <dgm:spPr/>
      <dgm:t>
        <a:bodyPr/>
        <a:lstStyle/>
        <a:p>
          <a:r>
            <a:rPr lang="en-US" sz="600" b="0" i="0" dirty="0"/>
            <a:t>These algorithms are designed to solve Geometric Problems.</a:t>
          </a:r>
          <a:endParaRPr lang="en-IN" sz="600" dirty="0"/>
        </a:p>
      </dgm:t>
    </dgm:pt>
    <dgm:pt modelId="{FD80AE75-4DCD-44C5-9250-B284392D7392}" type="parTrans" cxnId="{E86D856A-1FC2-4D84-A0B9-3CF3E1BC4B9D}">
      <dgm:prSet custT="1"/>
      <dgm:spPr/>
      <dgm:t>
        <a:bodyPr/>
        <a:lstStyle/>
        <a:p>
          <a:endParaRPr lang="en-IN" sz="600"/>
        </a:p>
      </dgm:t>
    </dgm:pt>
    <dgm:pt modelId="{1A75A7F7-69BA-47F4-8F14-074D8C971D04}" type="sibTrans" cxnId="{E86D856A-1FC2-4D84-A0B9-3CF3E1BC4B9D}">
      <dgm:prSet/>
      <dgm:spPr/>
      <dgm:t>
        <a:bodyPr/>
        <a:lstStyle/>
        <a:p>
          <a:endParaRPr lang="en-IN" sz="600"/>
        </a:p>
      </dgm:t>
    </dgm:pt>
    <dgm:pt modelId="{1BF72920-E929-4593-A8F3-DB5CBFB9DFF7}">
      <dgm:prSet custT="1"/>
      <dgm:spPr/>
      <dgm:t>
        <a:bodyPr/>
        <a:lstStyle/>
        <a:p>
          <a:r>
            <a:rPr lang="en-US" sz="600" b="0" i="0" dirty="0"/>
            <a:t>The </a:t>
          </a:r>
          <a:r>
            <a:rPr lang="en-US" sz="600" b="1" i="0" dirty="0"/>
            <a:t>Bitwise Algorithms</a:t>
          </a:r>
          <a:r>
            <a:rPr lang="en-US" sz="600" b="0" i="0" dirty="0"/>
            <a:t> is used to perform operations at the bit-level or to manipulate bits in different ways. </a:t>
          </a:r>
          <a:endParaRPr lang="en-IN" sz="600" dirty="0"/>
        </a:p>
      </dgm:t>
    </dgm:pt>
    <dgm:pt modelId="{AA0D29B8-5AF1-4A05-83C4-DD80ECFA8405}" type="parTrans" cxnId="{40210DC6-5ABC-40EC-AED9-E1AAC742468B}">
      <dgm:prSet custT="1"/>
      <dgm:spPr/>
      <dgm:t>
        <a:bodyPr/>
        <a:lstStyle/>
        <a:p>
          <a:endParaRPr lang="en-IN" sz="600"/>
        </a:p>
      </dgm:t>
    </dgm:pt>
    <dgm:pt modelId="{A126525C-4B97-459C-810A-04D3F6BE3633}" type="sibTrans" cxnId="{40210DC6-5ABC-40EC-AED9-E1AAC742468B}">
      <dgm:prSet/>
      <dgm:spPr/>
      <dgm:t>
        <a:bodyPr/>
        <a:lstStyle/>
        <a:p>
          <a:endParaRPr lang="en-IN" sz="600"/>
        </a:p>
      </dgm:t>
    </dgm:pt>
    <dgm:pt modelId="{29EB9EC5-0227-49B6-884A-735390EDC82D}">
      <dgm:prSet custT="1"/>
      <dgm:spPr/>
      <dgm:t>
        <a:bodyPr/>
        <a:lstStyle/>
        <a:p>
          <a:r>
            <a:rPr lang="en-US" sz="600" b="0" i="0" dirty="0"/>
            <a:t>A Graph consists of a finite set of vertices(or nodes) and set of Edges which connect a pair of nodes.</a:t>
          </a:r>
          <a:endParaRPr lang="en-IN" sz="600" dirty="0"/>
        </a:p>
      </dgm:t>
    </dgm:pt>
    <dgm:pt modelId="{38D71472-9CA9-48D1-8912-720CEC24C16D}" type="parTrans" cxnId="{BCB35BDC-1B99-4A58-8910-3E77EF7A9395}">
      <dgm:prSet custT="1"/>
      <dgm:spPr/>
      <dgm:t>
        <a:bodyPr/>
        <a:lstStyle/>
        <a:p>
          <a:endParaRPr lang="en-IN" sz="600"/>
        </a:p>
      </dgm:t>
    </dgm:pt>
    <dgm:pt modelId="{BD5DF052-641F-46A1-A8C5-637B806759E0}" type="sibTrans" cxnId="{BCB35BDC-1B99-4A58-8910-3E77EF7A9395}">
      <dgm:prSet/>
      <dgm:spPr/>
      <dgm:t>
        <a:bodyPr/>
        <a:lstStyle/>
        <a:p>
          <a:endParaRPr lang="en-IN" sz="600"/>
        </a:p>
      </dgm:t>
    </dgm:pt>
    <dgm:pt modelId="{E165C6DD-EFAA-46BA-A6B2-68B81EEB314B}">
      <dgm:prSet custT="1"/>
      <dgm:spPr/>
      <dgm:t>
        <a:bodyPr/>
        <a:lstStyle/>
        <a:p>
          <a:r>
            <a:rPr lang="en-IN" sz="600"/>
            <a:t>this Algorithm uses random variables to decide what to do next    </a:t>
          </a:r>
        </a:p>
      </dgm:t>
    </dgm:pt>
    <dgm:pt modelId="{6DADE9E3-7174-42F4-98AE-C04A3AEDF903}" type="parTrans" cxnId="{16A751C8-7196-4D44-A0EB-DC7CDEF1E6DE}">
      <dgm:prSet custT="1"/>
      <dgm:spPr/>
      <dgm:t>
        <a:bodyPr/>
        <a:lstStyle/>
        <a:p>
          <a:endParaRPr lang="en-IN" sz="600"/>
        </a:p>
      </dgm:t>
    </dgm:pt>
    <dgm:pt modelId="{D5458399-C56F-4470-9501-A3B373A6CA53}" type="sibTrans" cxnId="{16A751C8-7196-4D44-A0EB-DC7CDEF1E6DE}">
      <dgm:prSet/>
      <dgm:spPr/>
      <dgm:t>
        <a:bodyPr/>
        <a:lstStyle/>
        <a:p>
          <a:endParaRPr lang="en-IN" sz="600"/>
        </a:p>
      </dgm:t>
    </dgm:pt>
    <dgm:pt modelId="{11A6A4F0-F5D1-45F7-89A9-2A2656843962}">
      <dgm:prSet custT="1"/>
      <dgm:spPr/>
      <dgm:t>
        <a:bodyPr/>
        <a:lstStyle/>
        <a:p>
          <a:r>
            <a:rPr lang="en-US" sz="600" b="0" i="0" dirty="0"/>
            <a:t>used for solving combinatorial optimization problems These problems are typically exponential in terms of time complexity and may require exploring all possible permutations in worst case. </a:t>
          </a:r>
          <a:endParaRPr lang="en-US" sz="600" dirty="0"/>
        </a:p>
      </dgm:t>
    </dgm:pt>
    <dgm:pt modelId="{C37ADD17-5CF6-45C2-A1D7-D97F6C04CCC6}" type="parTrans" cxnId="{C9282C88-14FD-437A-93C6-D27FE9A64471}">
      <dgm:prSet custT="1"/>
      <dgm:spPr/>
      <dgm:t>
        <a:bodyPr/>
        <a:lstStyle/>
        <a:p>
          <a:endParaRPr lang="en-IN" sz="600"/>
        </a:p>
      </dgm:t>
    </dgm:pt>
    <dgm:pt modelId="{7CBEB027-D6DC-49C8-8C5A-7719F3154454}" type="sibTrans" cxnId="{C9282C88-14FD-437A-93C6-D27FE9A64471}">
      <dgm:prSet/>
      <dgm:spPr/>
      <dgm:t>
        <a:bodyPr/>
        <a:lstStyle/>
        <a:p>
          <a:endParaRPr lang="en-IN" sz="600"/>
        </a:p>
      </dgm:t>
    </dgm:pt>
    <dgm:pt modelId="{B5061B11-425A-469E-9044-906DC21344E6}" type="pres">
      <dgm:prSet presAssocID="{FCC10F2F-E997-4D56-AD78-7D43E2EC3F92}" presName="Name0" presStyleCnt="0">
        <dgm:presLayoutVars>
          <dgm:chPref val="1"/>
          <dgm:dir/>
          <dgm:animOne val="branch"/>
          <dgm:animLvl val="lvl"/>
          <dgm:resizeHandles val="exact"/>
        </dgm:presLayoutVars>
      </dgm:prSet>
      <dgm:spPr/>
    </dgm:pt>
    <dgm:pt modelId="{AE5E1B00-C85B-4305-9D21-748C060C6E59}" type="pres">
      <dgm:prSet presAssocID="{D2AD801A-D608-4865-91A1-B1AF7E82B0D8}" presName="root1" presStyleCnt="0"/>
      <dgm:spPr/>
    </dgm:pt>
    <dgm:pt modelId="{93C059E0-ED12-4297-852D-53B02362EFCD}" type="pres">
      <dgm:prSet presAssocID="{D2AD801A-D608-4865-91A1-B1AF7E82B0D8}" presName="LevelOneTextNode" presStyleLbl="node0" presStyleIdx="0" presStyleCnt="1">
        <dgm:presLayoutVars>
          <dgm:chPref val="3"/>
        </dgm:presLayoutVars>
      </dgm:prSet>
      <dgm:spPr/>
    </dgm:pt>
    <dgm:pt modelId="{61FEFDB8-8D8B-422E-9833-A9A9408C9DB3}" type="pres">
      <dgm:prSet presAssocID="{D2AD801A-D608-4865-91A1-B1AF7E82B0D8}" presName="level2hierChild" presStyleCnt="0"/>
      <dgm:spPr/>
    </dgm:pt>
    <dgm:pt modelId="{7313CAF6-222C-4E95-BDFE-5BF249DDC866}" type="pres">
      <dgm:prSet presAssocID="{835E8A6A-FB10-4660-8174-49B069799804}" presName="conn2-1" presStyleLbl="parChTrans1D2" presStyleIdx="0" presStyleCnt="13"/>
      <dgm:spPr/>
    </dgm:pt>
    <dgm:pt modelId="{E779C81F-A84F-42EE-84A7-E27011AFF38E}" type="pres">
      <dgm:prSet presAssocID="{835E8A6A-FB10-4660-8174-49B069799804}" presName="connTx" presStyleLbl="parChTrans1D2" presStyleIdx="0" presStyleCnt="13"/>
      <dgm:spPr/>
    </dgm:pt>
    <dgm:pt modelId="{169D9287-C50B-4EDD-95BC-1C5555186F47}" type="pres">
      <dgm:prSet presAssocID="{FB2F5483-465E-4645-92AE-0D802AE1E321}" presName="root2" presStyleCnt="0"/>
      <dgm:spPr/>
    </dgm:pt>
    <dgm:pt modelId="{5D97BF24-407B-4DA3-8DF5-04CC80599E43}" type="pres">
      <dgm:prSet presAssocID="{FB2F5483-465E-4645-92AE-0D802AE1E321}" presName="LevelTwoTextNode" presStyleLbl="node2" presStyleIdx="0" presStyleCnt="13">
        <dgm:presLayoutVars>
          <dgm:chPref val="3"/>
        </dgm:presLayoutVars>
      </dgm:prSet>
      <dgm:spPr/>
    </dgm:pt>
    <dgm:pt modelId="{9C4C1053-1F8D-48E1-8E3B-1158F2B5C0F6}" type="pres">
      <dgm:prSet presAssocID="{FB2F5483-465E-4645-92AE-0D802AE1E321}" presName="level3hierChild" presStyleCnt="0"/>
      <dgm:spPr/>
    </dgm:pt>
    <dgm:pt modelId="{4330C11D-E612-4514-91CC-F2F69125AED6}" type="pres">
      <dgm:prSet presAssocID="{193A75F0-FDF0-4FDB-BBFB-09B6D29632A3}" presName="conn2-1" presStyleLbl="parChTrans1D3" presStyleIdx="0" presStyleCnt="13"/>
      <dgm:spPr/>
    </dgm:pt>
    <dgm:pt modelId="{A6EC307C-ABC8-466F-8A35-49C62B5895DB}" type="pres">
      <dgm:prSet presAssocID="{193A75F0-FDF0-4FDB-BBFB-09B6D29632A3}" presName="connTx" presStyleLbl="parChTrans1D3" presStyleIdx="0" presStyleCnt="13"/>
      <dgm:spPr/>
    </dgm:pt>
    <dgm:pt modelId="{84C67408-F21E-448E-B555-92EA1C97B2FF}" type="pres">
      <dgm:prSet presAssocID="{859CC5A1-9C01-4ECE-AD7C-BF7847BCD796}" presName="root2" presStyleCnt="0"/>
      <dgm:spPr/>
    </dgm:pt>
    <dgm:pt modelId="{7D621220-453E-4F30-8D4B-25D68D49A163}" type="pres">
      <dgm:prSet presAssocID="{859CC5A1-9C01-4ECE-AD7C-BF7847BCD796}" presName="LevelTwoTextNode" presStyleLbl="node3" presStyleIdx="0" presStyleCnt="13">
        <dgm:presLayoutVars>
          <dgm:chPref val="3"/>
        </dgm:presLayoutVars>
      </dgm:prSet>
      <dgm:spPr/>
    </dgm:pt>
    <dgm:pt modelId="{6834F53F-83DE-41C1-8D65-8CFC8442A366}" type="pres">
      <dgm:prSet presAssocID="{859CC5A1-9C01-4ECE-AD7C-BF7847BCD796}" presName="level3hierChild" presStyleCnt="0"/>
      <dgm:spPr/>
    </dgm:pt>
    <dgm:pt modelId="{7AAC5FEC-7C9C-4161-8074-D1D9CC38B633}" type="pres">
      <dgm:prSet presAssocID="{CBFA2382-7A55-46D3-A1F8-46C1A476FE9F}" presName="conn2-1" presStyleLbl="parChTrans1D2" presStyleIdx="1" presStyleCnt="13"/>
      <dgm:spPr/>
    </dgm:pt>
    <dgm:pt modelId="{FE7D2CAA-2038-431A-B01D-41C87F985B59}" type="pres">
      <dgm:prSet presAssocID="{CBFA2382-7A55-46D3-A1F8-46C1A476FE9F}" presName="connTx" presStyleLbl="parChTrans1D2" presStyleIdx="1" presStyleCnt="13"/>
      <dgm:spPr/>
    </dgm:pt>
    <dgm:pt modelId="{D1015638-6D5C-42E6-AFF0-10947D74AC7E}" type="pres">
      <dgm:prSet presAssocID="{74C809AA-947E-42AF-9F3D-10BDAC3A4EE9}" presName="root2" presStyleCnt="0"/>
      <dgm:spPr/>
    </dgm:pt>
    <dgm:pt modelId="{DDA42257-7ED5-4C6F-96CE-EBB7C6B9ED9E}" type="pres">
      <dgm:prSet presAssocID="{74C809AA-947E-42AF-9F3D-10BDAC3A4EE9}" presName="LevelTwoTextNode" presStyleLbl="node2" presStyleIdx="1" presStyleCnt="13">
        <dgm:presLayoutVars>
          <dgm:chPref val="3"/>
        </dgm:presLayoutVars>
      </dgm:prSet>
      <dgm:spPr/>
    </dgm:pt>
    <dgm:pt modelId="{14A4E216-601B-4107-98FF-F1A1AF195219}" type="pres">
      <dgm:prSet presAssocID="{74C809AA-947E-42AF-9F3D-10BDAC3A4EE9}" presName="level3hierChild" presStyleCnt="0"/>
      <dgm:spPr/>
    </dgm:pt>
    <dgm:pt modelId="{9E91AB51-9AD1-4F0B-93E2-D0E43EC7BF98}" type="pres">
      <dgm:prSet presAssocID="{548AF0C7-7EA2-40C6-9F5C-23C2714B065D}" presName="conn2-1" presStyleLbl="parChTrans1D3" presStyleIdx="1" presStyleCnt="13"/>
      <dgm:spPr/>
    </dgm:pt>
    <dgm:pt modelId="{2DE5E3DC-70DE-4384-BC84-B0A482373E0F}" type="pres">
      <dgm:prSet presAssocID="{548AF0C7-7EA2-40C6-9F5C-23C2714B065D}" presName="connTx" presStyleLbl="parChTrans1D3" presStyleIdx="1" presStyleCnt="13"/>
      <dgm:spPr/>
    </dgm:pt>
    <dgm:pt modelId="{63E28145-77AA-4BD9-85AF-EE7C34F364DC}" type="pres">
      <dgm:prSet presAssocID="{8B114FF9-5C13-426D-BC50-7431DC19595E}" presName="root2" presStyleCnt="0"/>
      <dgm:spPr/>
    </dgm:pt>
    <dgm:pt modelId="{0ECEBD91-984D-4FF4-9B93-EA4A8D9A42E7}" type="pres">
      <dgm:prSet presAssocID="{8B114FF9-5C13-426D-BC50-7431DC19595E}" presName="LevelTwoTextNode" presStyleLbl="node3" presStyleIdx="1" presStyleCnt="13">
        <dgm:presLayoutVars>
          <dgm:chPref val="3"/>
        </dgm:presLayoutVars>
      </dgm:prSet>
      <dgm:spPr/>
    </dgm:pt>
    <dgm:pt modelId="{0D314A21-78DF-4AE3-8443-9C9B9F95A5F0}" type="pres">
      <dgm:prSet presAssocID="{8B114FF9-5C13-426D-BC50-7431DC19595E}" presName="level3hierChild" presStyleCnt="0"/>
      <dgm:spPr/>
    </dgm:pt>
    <dgm:pt modelId="{94F33205-0EA8-4B8A-A9B6-278F53CE2859}" type="pres">
      <dgm:prSet presAssocID="{8483937D-C001-49B4-A2E1-D85B529C4A93}" presName="conn2-1" presStyleLbl="parChTrans1D2" presStyleIdx="2" presStyleCnt="13"/>
      <dgm:spPr/>
    </dgm:pt>
    <dgm:pt modelId="{C5C9701E-774D-4DDC-8283-AD5B7A29351B}" type="pres">
      <dgm:prSet presAssocID="{8483937D-C001-49B4-A2E1-D85B529C4A93}" presName="connTx" presStyleLbl="parChTrans1D2" presStyleIdx="2" presStyleCnt="13"/>
      <dgm:spPr/>
    </dgm:pt>
    <dgm:pt modelId="{DD7FE120-BB73-4F4D-A38E-759895FBBE3C}" type="pres">
      <dgm:prSet presAssocID="{2DEBB519-115D-4A85-B0CC-7E63C0D0637A}" presName="root2" presStyleCnt="0"/>
      <dgm:spPr/>
    </dgm:pt>
    <dgm:pt modelId="{53DF70D0-C945-4473-8A7E-234C42DCC030}" type="pres">
      <dgm:prSet presAssocID="{2DEBB519-115D-4A85-B0CC-7E63C0D0637A}" presName="LevelTwoTextNode" presStyleLbl="node2" presStyleIdx="2" presStyleCnt="13">
        <dgm:presLayoutVars>
          <dgm:chPref val="3"/>
        </dgm:presLayoutVars>
      </dgm:prSet>
      <dgm:spPr/>
    </dgm:pt>
    <dgm:pt modelId="{6301079B-62BE-4DC2-BA84-02468AEB89BF}" type="pres">
      <dgm:prSet presAssocID="{2DEBB519-115D-4A85-B0CC-7E63C0D0637A}" presName="level3hierChild" presStyleCnt="0"/>
      <dgm:spPr/>
    </dgm:pt>
    <dgm:pt modelId="{4DC74BCA-C5FF-4F78-AB1A-45FEF4473D1C}" type="pres">
      <dgm:prSet presAssocID="{65093DBB-4B77-4C4C-AD68-240A74CE3BED}" presName="conn2-1" presStyleLbl="parChTrans1D3" presStyleIdx="2" presStyleCnt="13"/>
      <dgm:spPr/>
    </dgm:pt>
    <dgm:pt modelId="{C4607132-8652-490B-B1A6-60DBD4B9582A}" type="pres">
      <dgm:prSet presAssocID="{65093DBB-4B77-4C4C-AD68-240A74CE3BED}" presName="connTx" presStyleLbl="parChTrans1D3" presStyleIdx="2" presStyleCnt="13"/>
      <dgm:spPr/>
    </dgm:pt>
    <dgm:pt modelId="{12CEFE14-DDE6-4AA1-954B-85AD992D84BD}" type="pres">
      <dgm:prSet presAssocID="{3F0A5B1C-2006-44D1-AA40-EC4090448F5D}" presName="root2" presStyleCnt="0"/>
      <dgm:spPr/>
    </dgm:pt>
    <dgm:pt modelId="{F173C124-CF22-4F5C-9D4C-DD8D0622C941}" type="pres">
      <dgm:prSet presAssocID="{3F0A5B1C-2006-44D1-AA40-EC4090448F5D}" presName="LevelTwoTextNode" presStyleLbl="node3" presStyleIdx="2" presStyleCnt="13">
        <dgm:presLayoutVars>
          <dgm:chPref val="3"/>
        </dgm:presLayoutVars>
      </dgm:prSet>
      <dgm:spPr/>
    </dgm:pt>
    <dgm:pt modelId="{32A7609A-1AB0-43E1-A60D-278E838BE842}" type="pres">
      <dgm:prSet presAssocID="{3F0A5B1C-2006-44D1-AA40-EC4090448F5D}" presName="level3hierChild" presStyleCnt="0"/>
      <dgm:spPr/>
    </dgm:pt>
    <dgm:pt modelId="{7694DF24-7631-4AA2-8B89-5F5800F66365}" type="pres">
      <dgm:prSet presAssocID="{957932C7-C18C-41D7-97B5-6DEAD39B6ECC}" presName="conn2-1" presStyleLbl="parChTrans1D2" presStyleIdx="3" presStyleCnt="13"/>
      <dgm:spPr/>
    </dgm:pt>
    <dgm:pt modelId="{737D5C4C-367F-43E0-94DF-311502A205F9}" type="pres">
      <dgm:prSet presAssocID="{957932C7-C18C-41D7-97B5-6DEAD39B6ECC}" presName="connTx" presStyleLbl="parChTrans1D2" presStyleIdx="3" presStyleCnt="13"/>
      <dgm:spPr/>
    </dgm:pt>
    <dgm:pt modelId="{A15B336B-5034-4A5C-B914-8F98E6F262C3}" type="pres">
      <dgm:prSet presAssocID="{CEB2CEC4-E787-49FE-BA79-5929F7A9FFB5}" presName="root2" presStyleCnt="0"/>
      <dgm:spPr/>
    </dgm:pt>
    <dgm:pt modelId="{B545B471-0EAD-415A-8132-AA1B12577450}" type="pres">
      <dgm:prSet presAssocID="{CEB2CEC4-E787-49FE-BA79-5929F7A9FFB5}" presName="LevelTwoTextNode" presStyleLbl="node2" presStyleIdx="3" presStyleCnt="13">
        <dgm:presLayoutVars>
          <dgm:chPref val="3"/>
        </dgm:presLayoutVars>
      </dgm:prSet>
      <dgm:spPr/>
    </dgm:pt>
    <dgm:pt modelId="{B9A7A62F-2BC5-4CC2-B5A8-4FFD42FD177B}" type="pres">
      <dgm:prSet presAssocID="{CEB2CEC4-E787-49FE-BA79-5929F7A9FFB5}" presName="level3hierChild" presStyleCnt="0"/>
      <dgm:spPr/>
    </dgm:pt>
    <dgm:pt modelId="{561E34D5-1F1D-4C86-A4A2-CCA17268F782}" type="pres">
      <dgm:prSet presAssocID="{3BB83DC1-B08E-46B9-84C6-B70ED65A04D0}" presName="conn2-1" presStyleLbl="parChTrans1D3" presStyleIdx="3" presStyleCnt="13"/>
      <dgm:spPr/>
    </dgm:pt>
    <dgm:pt modelId="{042B490B-D6DF-4586-935F-2BFB5794845F}" type="pres">
      <dgm:prSet presAssocID="{3BB83DC1-B08E-46B9-84C6-B70ED65A04D0}" presName="connTx" presStyleLbl="parChTrans1D3" presStyleIdx="3" presStyleCnt="13"/>
      <dgm:spPr/>
    </dgm:pt>
    <dgm:pt modelId="{29158B86-539E-4074-AC23-61493CE12B37}" type="pres">
      <dgm:prSet presAssocID="{EB04806C-196A-4BB1-8C95-424BB95AA221}" presName="root2" presStyleCnt="0"/>
      <dgm:spPr/>
    </dgm:pt>
    <dgm:pt modelId="{30F9B098-6BEF-49E6-924C-218287A1BCC6}" type="pres">
      <dgm:prSet presAssocID="{EB04806C-196A-4BB1-8C95-424BB95AA221}" presName="LevelTwoTextNode" presStyleLbl="node3" presStyleIdx="3" presStyleCnt="13">
        <dgm:presLayoutVars>
          <dgm:chPref val="3"/>
        </dgm:presLayoutVars>
      </dgm:prSet>
      <dgm:spPr/>
    </dgm:pt>
    <dgm:pt modelId="{43A5F67B-EED0-4176-9C73-08EE58DA4BBE}" type="pres">
      <dgm:prSet presAssocID="{EB04806C-196A-4BB1-8C95-424BB95AA221}" presName="level3hierChild" presStyleCnt="0"/>
      <dgm:spPr/>
    </dgm:pt>
    <dgm:pt modelId="{46F756CA-3734-4EA1-9BFC-5CF431529AC9}" type="pres">
      <dgm:prSet presAssocID="{F5293939-86A8-4715-AB41-04C02627577E}" presName="conn2-1" presStyleLbl="parChTrans1D2" presStyleIdx="4" presStyleCnt="13"/>
      <dgm:spPr/>
    </dgm:pt>
    <dgm:pt modelId="{902A196D-F654-4EFE-93FF-43061CF47A0E}" type="pres">
      <dgm:prSet presAssocID="{F5293939-86A8-4715-AB41-04C02627577E}" presName="connTx" presStyleLbl="parChTrans1D2" presStyleIdx="4" presStyleCnt="13"/>
      <dgm:spPr/>
    </dgm:pt>
    <dgm:pt modelId="{B5980112-B026-4D2B-A6F3-8C5106BB0E76}" type="pres">
      <dgm:prSet presAssocID="{CB3AD94F-E2DE-42E9-B91F-CBB7C17E7B4B}" presName="root2" presStyleCnt="0"/>
      <dgm:spPr/>
    </dgm:pt>
    <dgm:pt modelId="{50F43894-FD32-4292-8591-E416C732FF8E}" type="pres">
      <dgm:prSet presAssocID="{CB3AD94F-E2DE-42E9-B91F-CBB7C17E7B4B}" presName="LevelTwoTextNode" presStyleLbl="node2" presStyleIdx="4" presStyleCnt="13">
        <dgm:presLayoutVars>
          <dgm:chPref val="3"/>
        </dgm:presLayoutVars>
      </dgm:prSet>
      <dgm:spPr/>
    </dgm:pt>
    <dgm:pt modelId="{2A2E380D-1CF0-4AA4-944D-CF66068E59E2}" type="pres">
      <dgm:prSet presAssocID="{CB3AD94F-E2DE-42E9-B91F-CBB7C17E7B4B}" presName="level3hierChild" presStyleCnt="0"/>
      <dgm:spPr/>
    </dgm:pt>
    <dgm:pt modelId="{7739070C-D50F-48C2-91A3-F9A9AC5A0B31}" type="pres">
      <dgm:prSet presAssocID="{875CB64B-34FF-4C1C-BC41-524D795B3F38}" presName="conn2-1" presStyleLbl="parChTrans1D3" presStyleIdx="4" presStyleCnt="13"/>
      <dgm:spPr/>
    </dgm:pt>
    <dgm:pt modelId="{3FE17A0D-10BA-403A-9731-27DD0F62A785}" type="pres">
      <dgm:prSet presAssocID="{875CB64B-34FF-4C1C-BC41-524D795B3F38}" presName="connTx" presStyleLbl="parChTrans1D3" presStyleIdx="4" presStyleCnt="13"/>
      <dgm:spPr/>
    </dgm:pt>
    <dgm:pt modelId="{3BFEE89C-A8E3-4CB8-875A-0911239981CE}" type="pres">
      <dgm:prSet presAssocID="{30A92731-43E2-4A99-B4A5-9D3ABDF28C2B}" presName="root2" presStyleCnt="0"/>
      <dgm:spPr/>
    </dgm:pt>
    <dgm:pt modelId="{BA95C167-F431-4B70-97C6-D1D9ADD7A941}" type="pres">
      <dgm:prSet presAssocID="{30A92731-43E2-4A99-B4A5-9D3ABDF28C2B}" presName="LevelTwoTextNode" presStyleLbl="node3" presStyleIdx="4" presStyleCnt="13">
        <dgm:presLayoutVars>
          <dgm:chPref val="3"/>
        </dgm:presLayoutVars>
      </dgm:prSet>
      <dgm:spPr/>
    </dgm:pt>
    <dgm:pt modelId="{C87443C9-B6B9-4C49-BA0C-F65D0CEB074A}" type="pres">
      <dgm:prSet presAssocID="{30A92731-43E2-4A99-B4A5-9D3ABDF28C2B}" presName="level3hierChild" presStyleCnt="0"/>
      <dgm:spPr/>
    </dgm:pt>
    <dgm:pt modelId="{8BB00DDF-DD1A-49A2-9BAC-E8F930B1B985}" type="pres">
      <dgm:prSet presAssocID="{AC3D3EA6-4AC6-470A-AF6D-9E8765EB38B0}" presName="conn2-1" presStyleLbl="parChTrans1D2" presStyleIdx="5" presStyleCnt="13"/>
      <dgm:spPr/>
    </dgm:pt>
    <dgm:pt modelId="{D1A02C91-AABA-4508-980A-5C7A48A5873A}" type="pres">
      <dgm:prSet presAssocID="{AC3D3EA6-4AC6-470A-AF6D-9E8765EB38B0}" presName="connTx" presStyleLbl="parChTrans1D2" presStyleIdx="5" presStyleCnt="13"/>
      <dgm:spPr/>
    </dgm:pt>
    <dgm:pt modelId="{E4C522B9-9FD5-4581-9926-1B12C7CED7D4}" type="pres">
      <dgm:prSet presAssocID="{EFFF1772-7403-4553-AE77-273DD8AA1E1A}" presName="root2" presStyleCnt="0"/>
      <dgm:spPr/>
    </dgm:pt>
    <dgm:pt modelId="{BC39ADCC-9399-4986-B4B2-61FD4FD295E2}" type="pres">
      <dgm:prSet presAssocID="{EFFF1772-7403-4553-AE77-273DD8AA1E1A}" presName="LevelTwoTextNode" presStyleLbl="node2" presStyleIdx="5" presStyleCnt="13">
        <dgm:presLayoutVars>
          <dgm:chPref val="3"/>
        </dgm:presLayoutVars>
      </dgm:prSet>
      <dgm:spPr/>
    </dgm:pt>
    <dgm:pt modelId="{B074A968-0127-4A70-94DD-DEF5D2C3B3CC}" type="pres">
      <dgm:prSet presAssocID="{EFFF1772-7403-4553-AE77-273DD8AA1E1A}" presName="level3hierChild" presStyleCnt="0"/>
      <dgm:spPr/>
    </dgm:pt>
    <dgm:pt modelId="{9C2D84CB-1CC8-4855-926A-E693D3B43BCB}" type="pres">
      <dgm:prSet presAssocID="{32A37756-4D64-4B37-B664-AB4EE91D90ED}" presName="conn2-1" presStyleLbl="parChTrans1D3" presStyleIdx="5" presStyleCnt="13"/>
      <dgm:spPr/>
    </dgm:pt>
    <dgm:pt modelId="{65C880C6-8CD2-4D0B-882C-B301A04CA58B}" type="pres">
      <dgm:prSet presAssocID="{32A37756-4D64-4B37-B664-AB4EE91D90ED}" presName="connTx" presStyleLbl="parChTrans1D3" presStyleIdx="5" presStyleCnt="13"/>
      <dgm:spPr/>
    </dgm:pt>
    <dgm:pt modelId="{6229BC69-AEEA-4BCD-9E83-31A54D8BFE6E}" type="pres">
      <dgm:prSet presAssocID="{57D0EA03-8E11-4E15-A6D0-C6DE2F0050B2}" presName="root2" presStyleCnt="0"/>
      <dgm:spPr/>
    </dgm:pt>
    <dgm:pt modelId="{3BB79A11-FD25-4C27-A917-0D4A3EDA5251}" type="pres">
      <dgm:prSet presAssocID="{57D0EA03-8E11-4E15-A6D0-C6DE2F0050B2}" presName="LevelTwoTextNode" presStyleLbl="node3" presStyleIdx="5" presStyleCnt="13">
        <dgm:presLayoutVars>
          <dgm:chPref val="3"/>
        </dgm:presLayoutVars>
      </dgm:prSet>
      <dgm:spPr/>
    </dgm:pt>
    <dgm:pt modelId="{C2E643B0-74DF-47AE-8693-F3A2ACB4F45B}" type="pres">
      <dgm:prSet presAssocID="{57D0EA03-8E11-4E15-A6D0-C6DE2F0050B2}" presName="level3hierChild" presStyleCnt="0"/>
      <dgm:spPr/>
    </dgm:pt>
    <dgm:pt modelId="{D6962EE9-1AF6-430B-84E6-AAF6471A044D}" type="pres">
      <dgm:prSet presAssocID="{012A4D03-1977-4C72-996C-7FAE64DEB8BD}" presName="conn2-1" presStyleLbl="parChTrans1D2" presStyleIdx="6" presStyleCnt="13"/>
      <dgm:spPr/>
    </dgm:pt>
    <dgm:pt modelId="{98968603-79F1-4814-869D-BC80E0323A2F}" type="pres">
      <dgm:prSet presAssocID="{012A4D03-1977-4C72-996C-7FAE64DEB8BD}" presName="connTx" presStyleLbl="parChTrans1D2" presStyleIdx="6" presStyleCnt="13"/>
      <dgm:spPr/>
    </dgm:pt>
    <dgm:pt modelId="{BF0B012A-F90F-43EF-B15D-91BD4C115549}" type="pres">
      <dgm:prSet presAssocID="{A720B1F7-4610-4CF4-AB6A-FF7E23AF1F26}" presName="root2" presStyleCnt="0"/>
      <dgm:spPr/>
    </dgm:pt>
    <dgm:pt modelId="{BBF0C461-34AA-4B3B-A0E1-B65AAA496099}" type="pres">
      <dgm:prSet presAssocID="{A720B1F7-4610-4CF4-AB6A-FF7E23AF1F26}" presName="LevelTwoTextNode" presStyleLbl="node2" presStyleIdx="6" presStyleCnt="13">
        <dgm:presLayoutVars>
          <dgm:chPref val="3"/>
        </dgm:presLayoutVars>
      </dgm:prSet>
      <dgm:spPr/>
    </dgm:pt>
    <dgm:pt modelId="{A8FFA09F-F0A6-4600-A554-6F627B0A9EF2}" type="pres">
      <dgm:prSet presAssocID="{A720B1F7-4610-4CF4-AB6A-FF7E23AF1F26}" presName="level3hierChild" presStyleCnt="0"/>
      <dgm:spPr/>
    </dgm:pt>
    <dgm:pt modelId="{1FDF6B2D-3A49-4C44-B402-57F909FB1F29}" type="pres">
      <dgm:prSet presAssocID="{03261546-7A54-4CC2-B1E8-46144CDDAD58}" presName="conn2-1" presStyleLbl="parChTrans1D3" presStyleIdx="6" presStyleCnt="13"/>
      <dgm:spPr/>
    </dgm:pt>
    <dgm:pt modelId="{16D2EBD2-D02B-45AF-9034-0ED34D76BC85}" type="pres">
      <dgm:prSet presAssocID="{03261546-7A54-4CC2-B1E8-46144CDDAD58}" presName="connTx" presStyleLbl="parChTrans1D3" presStyleIdx="6" presStyleCnt="13"/>
      <dgm:spPr/>
    </dgm:pt>
    <dgm:pt modelId="{DE3FFE15-5AD1-4D65-9493-EA6909A94662}" type="pres">
      <dgm:prSet presAssocID="{E3888D4E-5CF6-47E0-886F-38AD22D6704A}" presName="root2" presStyleCnt="0"/>
      <dgm:spPr/>
    </dgm:pt>
    <dgm:pt modelId="{DF08725B-7690-4378-81F8-13C9F8380AEB}" type="pres">
      <dgm:prSet presAssocID="{E3888D4E-5CF6-47E0-886F-38AD22D6704A}" presName="LevelTwoTextNode" presStyleLbl="node3" presStyleIdx="6" presStyleCnt="13">
        <dgm:presLayoutVars>
          <dgm:chPref val="3"/>
        </dgm:presLayoutVars>
      </dgm:prSet>
      <dgm:spPr/>
    </dgm:pt>
    <dgm:pt modelId="{BBE0A6F1-D2FA-46B5-81AD-AE0DAF873E1D}" type="pres">
      <dgm:prSet presAssocID="{E3888D4E-5CF6-47E0-886F-38AD22D6704A}" presName="level3hierChild" presStyleCnt="0"/>
      <dgm:spPr/>
    </dgm:pt>
    <dgm:pt modelId="{42BEFE92-FC85-4510-A9AB-DBCA64D60409}" type="pres">
      <dgm:prSet presAssocID="{C7ED323B-1E81-45AA-B36A-A21021B30698}" presName="conn2-1" presStyleLbl="parChTrans1D2" presStyleIdx="7" presStyleCnt="13"/>
      <dgm:spPr/>
    </dgm:pt>
    <dgm:pt modelId="{38BDDFE2-72DB-4ED7-BA60-B099EC2C4180}" type="pres">
      <dgm:prSet presAssocID="{C7ED323B-1E81-45AA-B36A-A21021B30698}" presName="connTx" presStyleLbl="parChTrans1D2" presStyleIdx="7" presStyleCnt="13"/>
      <dgm:spPr/>
    </dgm:pt>
    <dgm:pt modelId="{D31C1347-4859-4AFA-82DE-94B5D0EF2474}" type="pres">
      <dgm:prSet presAssocID="{B491B12B-96F1-48C2-BE0F-43E23C5AE603}" presName="root2" presStyleCnt="0"/>
      <dgm:spPr/>
    </dgm:pt>
    <dgm:pt modelId="{0E8704C7-BA3E-458E-B9F3-B943D21ECB50}" type="pres">
      <dgm:prSet presAssocID="{B491B12B-96F1-48C2-BE0F-43E23C5AE603}" presName="LevelTwoTextNode" presStyleLbl="node2" presStyleIdx="7" presStyleCnt="13" custLinFactNeighborY="-9610">
        <dgm:presLayoutVars>
          <dgm:chPref val="3"/>
        </dgm:presLayoutVars>
      </dgm:prSet>
      <dgm:spPr/>
    </dgm:pt>
    <dgm:pt modelId="{CEEBA4D6-B941-4AE3-9A98-044BDF4F0DCA}" type="pres">
      <dgm:prSet presAssocID="{B491B12B-96F1-48C2-BE0F-43E23C5AE603}" presName="level3hierChild" presStyleCnt="0"/>
      <dgm:spPr/>
    </dgm:pt>
    <dgm:pt modelId="{E7E01FBF-B54D-47BA-A17D-7BD2AEAF731F}" type="pres">
      <dgm:prSet presAssocID="{245D0193-3460-46AE-9668-A33112C076C2}" presName="conn2-1" presStyleLbl="parChTrans1D3" presStyleIdx="7" presStyleCnt="13"/>
      <dgm:spPr/>
    </dgm:pt>
    <dgm:pt modelId="{8A8E6EA6-E838-46D9-9C93-9B762B77922B}" type="pres">
      <dgm:prSet presAssocID="{245D0193-3460-46AE-9668-A33112C076C2}" presName="connTx" presStyleLbl="parChTrans1D3" presStyleIdx="7" presStyleCnt="13"/>
      <dgm:spPr/>
    </dgm:pt>
    <dgm:pt modelId="{30EFDE72-6345-40AA-BBDF-BC3A53301FDF}" type="pres">
      <dgm:prSet presAssocID="{3E293B16-AE2D-4C73-B482-022A3650032B}" presName="root2" presStyleCnt="0"/>
      <dgm:spPr/>
    </dgm:pt>
    <dgm:pt modelId="{5AB98937-CA8B-46B9-B7FB-8519961554DC}" type="pres">
      <dgm:prSet presAssocID="{3E293B16-AE2D-4C73-B482-022A3650032B}" presName="LevelTwoTextNode" presStyleLbl="node3" presStyleIdx="7" presStyleCnt="13">
        <dgm:presLayoutVars>
          <dgm:chPref val="3"/>
        </dgm:presLayoutVars>
      </dgm:prSet>
      <dgm:spPr/>
    </dgm:pt>
    <dgm:pt modelId="{BD8AD51F-ED0C-4664-82A0-910A748EFED8}" type="pres">
      <dgm:prSet presAssocID="{3E293B16-AE2D-4C73-B482-022A3650032B}" presName="level3hierChild" presStyleCnt="0"/>
      <dgm:spPr/>
    </dgm:pt>
    <dgm:pt modelId="{4723490B-1523-4F6B-8992-53EE36F1C04D}" type="pres">
      <dgm:prSet presAssocID="{FEFE0562-7DBB-4FCB-AE29-34DB74EC1A85}" presName="conn2-1" presStyleLbl="parChTrans1D2" presStyleIdx="8" presStyleCnt="13"/>
      <dgm:spPr/>
    </dgm:pt>
    <dgm:pt modelId="{882D9708-5372-4BF5-AF94-1249D2593AA9}" type="pres">
      <dgm:prSet presAssocID="{FEFE0562-7DBB-4FCB-AE29-34DB74EC1A85}" presName="connTx" presStyleLbl="parChTrans1D2" presStyleIdx="8" presStyleCnt="13"/>
      <dgm:spPr/>
    </dgm:pt>
    <dgm:pt modelId="{449E68B3-47A6-4FDB-BB43-2A77838A7383}" type="pres">
      <dgm:prSet presAssocID="{86CD9480-6540-48BA-9673-5DC76613E9F6}" presName="root2" presStyleCnt="0"/>
      <dgm:spPr/>
    </dgm:pt>
    <dgm:pt modelId="{1D36917B-BA13-4D58-B82A-4D6B453BE6C3}" type="pres">
      <dgm:prSet presAssocID="{86CD9480-6540-48BA-9673-5DC76613E9F6}" presName="LevelTwoTextNode" presStyleLbl="node2" presStyleIdx="8" presStyleCnt="13">
        <dgm:presLayoutVars>
          <dgm:chPref val="3"/>
        </dgm:presLayoutVars>
      </dgm:prSet>
      <dgm:spPr/>
    </dgm:pt>
    <dgm:pt modelId="{02D1D9F0-79BF-4E9B-9B55-7B858020098F}" type="pres">
      <dgm:prSet presAssocID="{86CD9480-6540-48BA-9673-5DC76613E9F6}" presName="level3hierChild" presStyleCnt="0"/>
      <dgm:spPr/>
    </dgm:pt>
    <dgm:pt modelId="{AC431919-259F-4D76-B743-3EFF993B6138}" type="pres">
      <dgm:prSet presAssocID="{FD80AE75-4DCD-44C5-9250-B284392D7392}" presName="conn2-1" presStyleLbl="parChTrans1D3" presStyleIdx="8" presStyleCnt="13"/>
      <dgm:spPr/>
    </dgm:pt>
    <dgm:pt modelId="{29755B26-DF17-4359-9D56-AD9FF97B5CDA}" type="pres">
      <dgm:prSet presAssocID="{FD80AE75-4DCD-44C5-9250-B284392D7392}" presName="connTx" presStyleLbl="parChTrans1D3" presStyleIdx="8" presStyleCnt="13"/>
      <dgm:spPr/>
    </dgm:pt>
    <dgm:pt modelId="{BA9A5052-5A00-4ED7-A1A8-03C1CB19EF78}" type="pres">
      <dgm:prSet presAssocID="{B9530D12-161B-450F-BA44-1F47416F4C60}" presName="root2" presStyleCnt="0"/>
      <dgm:spPr/>
    </dgm:pt>
    <dgm:pt modelId="{E97C2392-D725-461C-8B88-7E6885171158}" type="pres">
      <dgm:prSet presAssocID="{B9530D12-161B-450F-BA44-1F47416F4C60}" presName="LevelTwoTextNode" presStyleLbl="node3" presStyleIdx="8" presStyleCnt="13">
        <dgm:presLayoutVars>
          <dgm:chPref val="3"/>
        </dgm:presLayoutVars>
      </dgm:prSet>
      <dgm:spPr/>
    </dgm:pt>
    <dgm:pt modelId="{26016BDC-694B-48D2-A591-36124F170C65}" type="pres">
      <dgm:prSet presAssocID="{B9530D12-161B-450F-BA44-1F47416F4C60}" presName="level3hierChild" presStyleCnt="0"/>
      <dgm:spPr/>
    </dgm:pt>
    <dgm:pt modelId="{6CF3CCDE-3416-4730-9C12-34CC499C862E}" type="pres">
      <dgm:prSet presAssocID="{9026A322-2BE7-430F-BEF4-405F59268E06}" presName="conn2-1" presStyleLbl="parChTrans1D2" presStyleIdx="9" presStyleCnt="13"/>
      <dgm:spPr/>
    </dgm:pt>
    <dgm:pt modelId="{DB3CCD2A-48F7-4B39-B436-3D0A2EBABE24}" type="pres">
      <dgm:prSet presAssocID="{9026A322-2BE7-430F-BEF4-405F59268E06}" presName="connTx" presStyleLbl="parChTrans1D2" presStyleIdx="9" presStyleCnt="13"/>
      <dgm:spPr/>
    </dgm:pt>
    <dgm:pt modelId="{465153B1-C23F-4690-952A-04634E09AEE8}" type="pres">
      <dgm:prSet presAssocID="{F131E1E0-11B8-4CD9-A734-9FD8E4AA47A3}" presName="root2" presStyleCnt="0"/>
      <dgm:spPr/>
    </dgm:pt>
    <dgm:pt modelId="{9B19BC54-98CC-43CD-AB7E-FB83CEFB5D46}" type="pres">
      <dgm:prSet presAssocID="{F131E1E0-11B8-4CD9-A734-9FD8E4AA47A3}" presName="LevelTwoTextNode" presStyleLbl="node2" presStyleIdx="9" presStyleCnt="13">
        <dgm:presLayoutVars>
          <dgm:chPref val="3"/>
        </dgm:presLayoutVars>
      </dgm:prSet>
      <dgm:spPr/>
    </dgm:pt>
    <dgm:pt modelId="{CD798B6A-7D71-4753-B39C-DE611C68BBCF}" type="pres">
      <dgm:prSet presAssocID="{F131E1E0-11B8-4CD9-A734-9FD8E4AA47A3}" presName="level3hierChild" presStyleCnt="0"/>
      <dgm:spPr/>
    </dgm:pt>
    <dgm:pt modelId="{12D9A501-1A3E-4301-AB6B-C03A103FA631}" type="pres">
      <dgm:prSet presAssocID="{AA0D29B8-5AF1-4A05-83C4-DD80ECFA8405}" presName="conn2-1" presStyleLbl="parChTrans1D3" presStyleIdx="9" presStyleCnt="13"/>
      <dgm:spPr/>
    </dgm:pt>
    <dgm:pt modelId="{484973B7-116A-449F-972F-FFBA2EC28424}" type="pres">
      <dgm:prSet presAssocID="{AA0D29B8-5AF1-4A05-83C4-DD80ECFA8405}" presName="connTx" presStyleLbl="parChTrans1D3" presStyleIdx="9" presStyleCnt="13"/>
      <dgm:spPr/>
    </dgm:pt>
    <dgm:pt modelId="{A4AEADA6-42DD-48C9-8BB4-0C59C59D2E27}" type="pres">
      <dgm:prSet presAssocID="{1BF72920-E929-4593-A8F3-DB5CBFB9DFF7}" presName="root2" presStyleCnt="0"/>
      <dgm:spPr/>
    </dgm:pt>
    <dgm:pt modelId="{E59A6ADA-D323-4E9A-881C-F64775EA5338}" type="pres">
      <dgm:prSet presAssocID="{1BF72920-E929-4593-A8F3-DB5CBFB9DFF7}" presName="LevelTwoTextNode" presStyleLbl="node3" presStyleIdx="9" presStyleCnt="13">
        <dgm:presLayoutVars>
          <dgm:chPref val="3"/>
        </dgm:presLayoutVars>
      </dgm:prSet>
      <dgm:spPr/>
    </dgm:pt>
    <dgm:pt modelId="{0C5741CC-D6F1-4A64-B0AB-2E32C756515D}" type="pres">
      <dgm:prSet presAssocID="{1BF72920-E929-4593-A8F3-DB5CBFB9DFF7}" presName="level3hierChild" presStyleCnt="0"/>
      <dgm:spPr/>
    </dgm:pt>
    <dgm:pt modelId="{65172439-DEE5-4E4A-A8A6-9DDFBBD336BC}" type="pres">
      <dgm:prSet presAssocID="{C1504035-B8DD-4255-BE30-325CFF3B1C80}" presName="conn2-1" presStyleLbl="parChTrans1D2" presStyleIdx="10" presStyleCnt="13"/>
      <dgm:spPr/>
    </dgm:pt>
    <dgm:pt modelId="{DAF509BE-DD88-45B4-A16B-E1105F1E3969}" type="pres">
      <dgm:prSet presAssocID="{C1504035-B8DD-4255-BE30-325CFF3B1C80}" presName="connTx" presStyleLbl="parChTrans1D2" presStyleIdx="10" presStyleCnt="13"/>
      <dgm:spPr/>
    </dgm:pt>
    <dgm:pt modelId="{DE7DBCDD-B7F5-4D16-AAD5-42BFF380FECC}" type="pres">
      <dgm:prSet presAssocID="{F471756E-6C21-4B9C-AC3E-BC3FF436751A}" presName="root2" presStyleCnt="0"/>
      <dgm:spPr/>
    </dgm:pt>
    <dgm:pt modelId="{95C2B793-DFE9-4FC2-86A8-49D914EE7A1B}" type="pres">
      <dgm:prSet presAssocID="{F471756E-6C21-4B9C-AC3E-BC3FF436751A}" presName="LevelTwoTextNode" presStyleLbl="node2" presStyleIdx="10" presStyleCnt="13">
        <dgm:presLayoutVars>
          <dgm:chPref val="3"/>
        </dgm:presLayoutVars>
      </dgm:prSet>
      <dgm:spPr/>
    </dgm:pt>
    <dgm:pt modelId="{F873673B-A526-4117-A5DF-507F30DCD19F}" type="pres">
      <dgm:prSet presAssocID="{F471756E-6C21-4B9C-AC3E-BC3FF436751A}" presName="level3hierChild" presStyleCnt="0"/>
      <dgm:spPr/>
    </dgm:pt>
    <dgm:pt modelId="{4D3E5CD2-DD78-4039-809E-EA7CAD0652C2}" type="pres">
      <dgm:prSet presAssocID="{38D71472-9CA9-48D1-8912-720CEC24C16D}" presName="conn2-1" presStyleLbl="parChTrans1D3" presStyleIdx="10" presStyleCnt="13"/>
      <dgm:spPr/>
    </dgm:pt>
    <dgm:pt modelId="{E969B47B-6C35-409B-8629-72CB1D37D980}" type="pres">
      <dgm:prSet presAssocID="{38D71472-9CA9-48D1-8912-720CEC24C16D}" presName="connTx" presStyleLbl="parChTrans1D3" presStyleIdx="10" presStyleCnt="13"/>
      <dgm:spPr/>
    </dgm:pt>
    <dgm:pt modelId="{46BCF277-66BE-4A11-9964-F13A9650A649}" type="pres">
      <dgm:prSet presAssocID="{29EB9EC5-0227-49B6-884A-735390EDC82D}" presName="root2" presStyleCnt="0"/>
      <dgm:spPr/>
    </dgm:pt>
    <dgm:pt modelId="{DE9C8779-CF1D-4A11-9751-11917DB635A2}" type="pres">
      <dgm:prSet presAssocID="{29EB9EC5-0227-49B6-884A-735390EDC82D}" presName="LevelTwoTextNode" presStyleLbl="node3" presStyleIdx="10" presStyleCnt="13">
        <dgm:presLayoutVars>
          <dgm:chPref val="3"/>
        </dgm:presLayoutVars>
      </dgm:prSet>
      <dgm:spPr/>
    </dgm:pt>
    <dgm:pt modelId="{3B984A5B-6202-4932-BF53-04E50D4F1A59}" type="pres">
      <dgm:prSet presAssocID="{29EB9EC5-0227-49B6-884A-735390EDC82D}" presName="level3hierChild" presStyleCnt="0"/>
      <dgm:spPr/>
    </dgm:pt>
    <dgm:pt modelId="{1B1F63D9-7385-47EC-A20B-DF351537444F}" type="pres">
      <dgm:prSet presAssocID="{0D54EE6B-1901-4CA5-8D75-F860D0D56FD2}" presName="conn2-1" presStyleLbl="parChTrans1D2" presStyleIdx="11" presStyleCnt="13"/>
      <dgm:spPr/>
    </dgm:pt>
    <dgm:pt modelId="{C85ADC6B-71F5-463F-94BB-5E9793513445}" type="pres">
      <dgm:prSet presAssocID="{0D54EE6B-1901-4CA5-8D75-F860D0D56FD2}" presName="connTx" presStyleLbl="parChTrans1D2" presStyleIdx="11" presStyleCnt="13"/>
      <dgm:spPr/>
    </dgm:pt>
    <dgm:pt modelId="{518D8A30-8A48-4DA5-B475-44E3E09BBC33}" type="pres">
      <dgm:prSet presAssocID="{490E0621-23E3-4904-8C0A-6F937A863282}" presName="root2" presStyleCnt="0"/>
      <dgm:spPr/>
    </dgm:pt>
    <dgm:pt modelId="{B919EFF3-BD03-4602-B628-30520B2522EE}" type="pres">
      <dgm:prSet presAssocID="{490E0621-23E3-4904-8C0A-6F937A863282}" presName="LevelTwoTextNode" presStyleLbl="node2" presStyleIdx="11" presStyleCnt="13">
        <dgm:presLayoutVars>
          <dgm:chPref val="3"/>
        </dgm:presLayoutVars>
      </dgm:prSet>
      <dgm:spPr/>
    </dgm:pt>
    <dgm:pt modelId="{77450D97-9B65-40DD-8E65-8984A31C7D1F}" type="pres">
      <dgm:prSet presAssocID="{490E0621-23E3-4904-8C0A-6F937A863282}" presName="level3hierChild" presStyleCnt="0"/>
      <dgm:spPr/>
    </dgm:pt>
    <dgm:pt modelId="{3324D211-839E-47E4-BA20-D6E06E1439AC}" type="pres">
      <dgm:prSet presAssocID="{6DADE9E3-7174-42F4-98AE-C04A3AEDF903}" presName="conn2-1" presStyleLbl="parChTrans1D3" presStyleIdx="11" presStyleCnt="13"/>
      <dgm:spPr/>
    </dgm:pt>
    <dgm:pt modelId="{9873B07C-8217-45BA-B886-E8733F4C0435}" type="pres">
      <dgm:prSet presAssocID="{6DADE9E3-7174-42F4-98AE-C04A3AEDF903}" presName="connTx" presStyleLbl="parChTrans1D3" presStyleIdx="11" presStyleCnt="13"/>
      <dgm:spPr/>
    </dgm:pt>
    <dgm:pt modelId="{56DCE36B-8033-45AE-ADD7-BAA7F1081286}" type="pres">
      <dgm:prSet presAssocID="{E165C6DD-EFAA-46BA-A6B2-68B81EEB314B}" presName="root2" presStyleCnt="0"/>
      <dgm:spPr/>
    </dgm:pt>
    <dgm:pt modelId="{3E17003D-8901-4793-9E34-03C06515E72A}" type="pres">
      <dgm:prSet presAssocID="{E165C6DD-EFAA-46BA-A6B2-68B81EEB314B}" presName="LevelTwoTextNode" presStyleLbl="node3" presStyleIdx="11" presStyleCnt="13">
        <dgm:presLayoutVars>
          <dgm:chPref val="3"/>
        </dgm:presLayoutVars>
      </dgm:prSet>
      <dgm:spPr/>
    </dgm:pt>
    <dgm:pt modelId="{6A1047CE-E95A-4A4E-ACC0-1DF390AD3C32}" type="pres">
      <dgm:prSet presAssocID="{E165C6DD-EFAA-46BA-A6B2-68B81EEB314B}" presName="level3hierChild" presStyleCnt="0"/>
      <dgm:spPr/>
    </dgm:pt>
    <dgm:pt modelId="{08BFC596-9632-4C4D-B688-AE21006C118B}" type="pres">
      <dgm:prSet presAssocID="{F7DAE607-C626-4CCA-B763-A86534CEA2BF}" presName="conn2-1" presStyleLbl="parChTrans1D2" presStyleIdx="12" presStyleCnt="13"/>
      <dgm:spPr/>
    </dgm:pt>
    <dgm:pt modelId="{548CAB21-D4CA-4266-B3C4-A770D2E8276F}" type="pres">
      <dgm:prSet presAssocID="{F7DAE607-C626-4CCA-B763-A86534CEA2BF}" presName="connTx" presStyleLbl="parChTrans1D2" presStyleIdx="12" presStyleCnt="13"/>
      <dgm:spPr/>
    </dgm:pt>
    <dgm:pt modelId="{DC5DBD42-D5DF-4319-90CC-68B519BBAB95}" type="pres">
      <dgm:prSet presAssocID="{4CB72F94-2922-4E00-AF84-562BDAC13E5F}" presName="root2" presStyleCnt="0"/>
      <dgm:spPr/>
    </dgm:pt>
    <dgm:pt modelId="{2CFB2089-2FCA-4815-9163-44716E453A2E}" type="pres">
      <dgm:prSet presAssocID="{4CB72F94-2922-4E00-AF84-562BDAC13E5F}" presName="LevelTwoTextNode" presStyleLbl="node2" presStyleIdx="12" presStyleCnt="13">
        <dgm:presLayoutVars>
          <dgm:chPref val="3"/>
        </dgm:presLayoutVars>
      </dgm:prSet>
      <dgm:spPr/>
    </dgm:pt>
    <dgm:pt modelId="{88A80725-383D-498A-ACAD-03CB5493A2C3}" type="pres">
      <dgm:prSet presAssocID="{4CB72F94-2922-4E00-AF84-562BDAC13E5F}" presName="level3hierChild" presStyleCnt="0"/>
      <dgm:spPr/>
    </dgm:pt>
    <dgm:pt modelId="{C14303EB-0EE4-4F29-BF70-112D05948057}" type="pres">
      <dgm:prSet presAssocID="{C37ADD17-5CF6-45C2-A1D7-D97F6C04CCC6}" presName="conn2-1" presStyleLbl="parChTrans1D3" presStyleIdx="12" presStyleCnt="13"/>
      <dgm:spPr/>
    </dgm:pt>
    <dgm:pt modelId="{DBD5612A-BAB2-48AB-B955-FFD3F7A89DA3}" type="pres">
      <dgm:prSet presAssocID="{C37ADD17-5CF6-45C2-A1D7-D97F6C04CCC6}" presName="connTx" presStyleLbl="parChTrans1D3" presStyleIdx="12" presStyleCnt="13"/>
      <dgm:spPr/>
    </dgm:pt>
    <dgm:pt modelId="{C3FF9105-DEFC-4C5C-BEF4-864D4BB4B906}" type="pres">
      <dgm:prSet presAssocID="{11A6A4F0-F5D1-45F7-89A9-2A2656843962}" presName="root2" presStyleCnt="0"/>
      <dgm:spPr/>
    </dgm:pt>
    <dgm:pt modelId="{EB87315E-53AB-4678-9002-A94AA2A99B55}" type="pres">
      <dgm:prSet presAssocID="{11A6A4F0-F5D1-45F7-89A9-2A2656843962}" presName="LevelTwoTextNode" presStyleLbl="node3" presStyleIdx="12" presStyleCnt="13">
        <dgm:presLayoutVars>
          <dgm:chPref val="3"/>
        </dgm:presLayoutVars>
      </dgm:prSet>
      <dgm:spPr/>
    </dgm:pt>
    <dgm:pt modelId="{9DE7317C-5367-4966-9352-0AF72016A5E3}" type="pres">
      <dgm:prSet presAssocID="{11A6A4F0-F5D1-45F7-89A9-2A2656843962}" presName="level3hierChild" presStyleCnt="0"/>
      <dgm:spPr/>
    </dgm:pt>
  </dgm:ptLst>
  <dgm:cxnLst>
    <dgm:cxn modelId="{BE5D8901-75A8-4CE2-A8DB-A69F846FF49B}" type="presOf" srcId="{F5293939-86A8-4715-AB41-04C02627577E}" destId="{902A196D-F654-4EFE-93FF-43061CF47A0E}" srcOrd="1" destOrd="0" presId="urn:microsoft.com/office/officeart/2008/layout/HorizontalMultiLevelHierarchy"/>
    <dgm:cxn modelId="{5B2F7608-0620-4B0D-BA67-12A5DC27B302}" type="presOf" srcId="{3BB83DC1-B08E-46B9-84C6-B70ED65A04D0}" destId="{042B490B-D6DF-4586-935F-2BFB5794845F}" srcOrd="1" destOrd="0" presId="urn:microsoft.com/office/officeart/2008/layout/HorizontalMultiLevelHierarchy"/>
    <dgm:cxn modelId="{D6435209-9E75-44BE-8A2B-76A3CB63410A}" type="presOf" srcId="{E165C6DD-EFAA-46BA-A6B2-68B81EEB314B}" destId="{3E17003D-8901-4793-9E34-03C06515E72A}" srcOrd="0" destOrd="0" presId="urn:microsoft.com/office/officeart/2008/layout/HorizontalMultiLevelHierarchy"/>
    <dgm:cxn modelId="{B7292E0A-C0F0-4F0E-A140-60A8C4EE5C4F}" srcId="{B491B12B-96F1-48C2-BE0F-43E23C5AE603}" destId="{3E293B16-AE2D-4C73-B482-022A3650032B}" srcOrd="0" destOrd="0" parTransId="{245D0193-3460-46AE-9668-A33112C076C2}" sibTransId="{1FB31F5E-49E6-4C1E-ADB2-3560AEFBF46C}"/>
    <dgm:cxn modelId="{3567910E-8095-43E7-A070-10EE06E3479B}" type="presOf" srcId="{03261546-7A54-4CC2-B1E8-46144CDDAD58}" destId="{16D2EBD2-D02B-45AF-9034-0ED34D76BC85}" srcOrd="1" destOrd="0" presId="urn:microsoft.com/office/officeart/2008/layout/HorizontalMultiLevelHierarchy"/>
    <dgm:cxn modelId="{8741DF1D-DC42-4C8D-9F42-C3F983E831AC}" srcId="{D2AD801A-D608-4865-91A1-B1AF7E82B0D8}" destId="{4CB72F94-2922-4E00-AF84-562BDAC13E5F}" srcOrd="12" destOrd="0" parTransId="{F7DAE607-C626-4CCA-B763-A86534CEA2BF}" sibTransId="{20EBB35A-D478-417C-B294-B3358B57F831}"/>
    <dgm:cxn modelId="{59D63D1E-D235-432C-8916-F48CBB51E545}" type="presOf" srcId="{8483937D-C001-49B4-A2E1-D85B529C4A93}" destId="{94F33205-0EA8-4B8A-A9B6-278F53CE2859}" srcOrd="0" destOrd="0" presId="urn:microsoft.com/office/officeart/2008/layout/HorizontalMultiLevelHierarchy"/>
    <dgm:cxn modelId="{1447951F-4B8B-4FA6-88AD-215B47CEF4A9}" type="presOf" srcId="{FCC10F2F-E997-4D56-AD78-7D43E2EC3F92}" destId="{B5061B11-425A-469E-9044-906DC21344E6}" srcOrd="0" destOrd="0" presId="urn:microsoft.com/office/officeart/2008/layout/HorizontalMultiLevelHierarchy"/>
    <dgm:cxn modelId="{AACA1122-522B-43B5-8725-957BC469A536}" type="presOf" srcId="{C7ED323B-1E81-45AA-B36A-A21021B30698}" destId="{42BEFE92-FC85-4510-A9AB-DBCA64D60409}" srcOrd="0" destOrd="0" presId="urn:microsoft.com/office/officeart/2008/layout/HorizontalMultiLevelHierarchy"/>
    <dgm:cxn modelId="{D9075427-BA19-4404-818B-148C29DA3E27}" srcId="{A720B1F7-4610-4CF4-AB6A-FF7E23AF1F26}" destId="{E3888D4E-5CF6-47E0-886F-38AD22D6704A}" srcOrd="0" destOrd="0" parTransId="{03261546-7A54-4CC2-B1E8-46144CDDAD58}" sibTransId="{A295D96E-4989-46F4-AA2A-3D5077B12F65}"/>
    <dgm:cxn modelId="{D560062C-0AF8-4040-83A3-3DD5EF40D2F5}" type="presOf" srcId="{AA0D29B8-5AF1-4A05-83C4-DD80ECFA8405}" destId="{484973B7-116A-449F-972F-FFBA2EC28424}" srcOrd="1" destOrd="0" presId="urn:microsoft.com/office/officeart/2008/layout/HorizontalMultiLevelHierarchy"/>
    <dgm:cxn modelId="{52D05C2E-CD0E-457C-AA76-81D5706FF1A7}" type="presOf" srcId="{245D0193-3460-46AE-9668-A33112C076C2}" destId="{8A8E6EA6-E838-46D9-9C93-9B762B77922B}" srcOrd="1" destOrd="0" presId="urn:microsoft.com/office/officeart/2008/layout/HorizontalMultiLevelHierarchy"/>
    <dgm:cxn modelId="{538EA42E-8CD8-4268-83E2-2D034091635C}" srcId="{74C809AA-947E-42AF-9F3D-10BDAC3A4EE9}" destId="{8B114FF9-5C13-426D-BC50-7431DC19595E}" srcOrd="0" destOrd="0" parTransId="{548AF0C7-7EA2-40C6-9F5C-23C2714B065D}" sibTransId="{96EA979A-3C54-4F78-95AE-81CACC174A25}"/>
    <dgm:cxn modelId="{A3E9C32E-4EFA-4D16-AE5C-791C188D0DB8}" type="presOf" srcId="{03261546-7A54-4CC2-B1E8-46144CDDAD58}" destId="{1FDF6B2D-3A49-4C44-B402-57F909FB1F29}" srcOrd="0" destOrd="0" presId="urn:microsoft.com/office/officeart/2008/layout/HorizontalMultiLevelHierarchy"/>
    <dgm:cxn modelId="{4AFA562F-BD26-4165-8BDD-67636AD2B3A5}" srcId="{EFFF1772-7403-4553-AE77-273DD8AA1E1A}" destId="{57D0EA03-8E11-4E15-A6D0-C6DE2F0050B2}" srcOrd="0" destOrd="0" parTransId="{32A37756-4D64-4B37-B664-AB4EE91D90ED}" sibTransId="{BF207F73-FDBA-4C81-9BE6-A98F22F06440}"/>
    <dgm:cxn modelId="{947BBC2F-47F7-4FEE-9289-0D99E164D650}" srcId="{D2AD801A-D608-4865-91A1-B1AF7E82B0D8}" destId="{74C809AA-947E-42AF-9F3D-10BDAC3A4EE9}" srcOrd="1" destOrd="0" parTransId="{CBFA2382-7A55-46D3-A1F8-46C1A476FE9F}" sibTransId="{C2F657A8-3470-4A18-A984-4BC84150CA45}"/>
    <dgm:cxn modelId="{EC597231-6587-407C-BFCB-201ED3571A7A}" type="presOf" srcId="{1BF72920-E929-4593-A8F3-DB5CBFB9DFF7}" destId="{E59A6ADA-D323-4E9A-881C-F64775EA5338}" srcOrd="0" destOrd="0" presId="urn:microsoft.com/office/officeart/2008/layout/HorizontalMultiLevelHierarchy"/>
    <dgm:cxn modelId="{3B41C333-DBB1-4223-82CE-5106C1BD9ADA}" type="presOf" srcId="{2DEBB519-115D-4A85-B0CC-7E63C0D0637A}" destId="{53DF70D0-C945-4473-8A7E-234C42DCC030}" srcOrd="0" destOrd="0" presId="urn:microsoft.com/office/officeart/2008/layout/HorizontalMultiLevelHierarchy"/>
    <dgm:cxn modelId="{A5AD5A34-7CA5-4207-B853-EB58E8180424}" type="presOf" srcId="{74C809AA-947E-42AF-9F3D-10BDAC3A4EE9}" destId="{DDA42257-7ED5-4C6F-96CE-EBB7C6B9ED9E}" srcOrd="0" destOrd="0" presId="urn:microsoft.com/office/officeart/2008/layout/HorizontalMultiLevelHierarchy"/>
    <dgm:cxn modelId="{08D0A53A-5782-4B77-B30B-74933F4C280E}" type="presOf" srcId="{AC3D3EA6-4AC6-470A-AF6D-9E8765EB38B0}" destId="{D1A02C91-AABA-4508-980A-5C7A48A5873A}" srcOrd="1" destOrd="0" presId="urn:microsoft.com/office/officeart/2008/layout/HorizontalMultiLevelHierarchy"/>
    <dgm:cxn modelId="{A0AD283E-C01F-4953-BCDE-5C6E78DD1C99}" srcId="{D2AD801A-D608-4865-91A1-B1AF7E82B0D8}" destId="{CB3AD94F-E2DE-42E9-B91F-CBB7C17E7B4B}" srcOrd="4" destOrd="0" parTransId="{F5293939-86A8-4715-AB41-04C02627577E}" sibTransId="{F28F0B6E-3A48-4783-9A31-834F3F55E604}"/>
    <dgm:cxn modelId="{BED4603F-B9D5-452E-ACF7-076A86DB1115}" srcId="{D2AD801A-D608-4865-91A1-B1AF7E82B0D8}" destId="{EFFF1772-7403-4553-AE77-273DD8AA1E1A}" srcOrd="5" destOrd="0" parTransId="{AC3D3EA6-4AC6-470A-AF6D-9E8765EB38B0}" sibTransId="{6A478B97-E138-42E1-9ED2-E081E1FCAFE8}"/>
    <dgm:cxn modelId="{893C925D-5D3D-4517-9F65-421BF846DD0D}" type="presOf" srcId="{875CB64B-34FF-4C1C-BC41-524D795B3F38}" destId="{3FE17A0D-10BA-403A-9731-27DD0F62A785}" srcOrd="1" destOrd="0" presId="urn:microsoft.com/office/officeart/2008/layout/HorizontalMultiLevelHierarchy"/>
    <dgm:cxn modelId="{BEB81D60-015C-49BA-A736-995A83805503}" type="presOf" srcId="{0D54EE6B-1901-4CA5-8D75-F860D0D56FD2}" destId="{C85ADC6B-71F5-463F-94BB-5E9793513445}" srcOrd="1" destOrd="0" presId="urn:microsoft.com/office/officeart/2008/layout/HorizontalMultiLevelHierarchy"/>
    <dgm:cxn modelId="{D560C861-5B3B-4719-9E02-B19FFE1615BE}" type="presOf" srcId="{C37ADD17-5CF6-45C2-A1D7-D97F6C04CCC6}" destId="{DBD5612A-BAB2-48AB-B955-FFD3F7A89DA3}" srcOrd="1" destOrd="0" presId="urn:microsoft.com/office/officeart/2008/layout/HorizontalMultiLevelHierarchy"/>
    <dgm:cxn modelId="{795E3063-FD5D-4A6B-893E-5A672E28A78C}" type="presOf" srcId="{3F0A5B1C-2006-44D1-AA40-EC4090448F5D}" destId="{F173C124-CF22-4F5C-9D4C-DD8D0622C941}" srcOrd="0" destOrd="0" presId="urn:microsoft.com/office/officeart/2008/layout/HorizontalMultiLevelHierarchy"/>
    <dgm:cxn modelId="{55142D64-C757-40DC-92DB-097C6FFC2D0A}" srcId="{D2AD801A-D608-4865-91A1-B1AF7E82B0D8}" destId="{2DEBB519-115D-4A85-B0CC-7E63C0D0637A}" srcOrd="2" destOrd="0" parTransId="{8483937D-C001-49B4-A2E1-D85B529C4A93}" sibTransId="{0A47EC2C-1A3F-41CB-9AE1-4A01EF909D47}"/>
    <dgm:cxn modelId="{2B140148-69DA-42A4-B1F7-27C74F76B565}" type="presOf" srcId="{012A4D03-1977-4C72-996C-7FAE64DEB8BD}" destId="{D6962EE9-1AF6-430B-84E6-AAF6471A044D}" srcOrd="0" destOrd="0" presId="urn:microsoft.com/office/officeart/2008/layout/HorizontalMultiLevelHierarchy"/>
    <dgm:cxn modelId="{8C077248-4E66-4B42-8725-1279D8D62752}" type="presOf" srcId="{835E8A6A-FB10-4660-8174-49B069799804}" destId="{E779C81F-A84F-42EE-84A7-E27011AFF38E}" srcOrd="1" destOrd="0" presId="urn:microsoft.com/office/officeart/2008/layout/HorizontalMultiLevelHierarchy"/>
    <dgm:cxn modelId="{B3C5E069-D3EC-40F3-8BE1-0BA9A3FE4AE0}" srcId="{D2AD801A-D608-4865-91A1-B1AF7E82B0D8}" destId="{F131E1E0-11B8-4CD9-A734-9FD8E4AA47A3}" srcOrd="9" destOrd="0" parTransId="{9026A322-2BE7-430F-BEF4-405F59268E06}" sibTransId="{37110A9A-AC51-4619-B545-4BAC76CE0488}"/>
    <dgm:cxn modelId="{E86D856A-1FC2-4D84-A0B9-3CF3E1BC4B9D}" srcId="{86CD9480-6540-48BA-9673-5DC76613E9F6}" destId="{B9530D12-161B-450F-BA44-1F47416F4C60}" srcOrd="0" destOrd="0" parTransId="{FD80AE75-4DCD-44C5-9250-B284392D7392}" sibTransId="{1A75A7F7-69BA-47F4-8F14-074D8C971D04}"/>
    <dgm:cxn modelId="{21BEFD4E-72CF-40AC-9A6C-BE49628B97A0}" type="presOf" srcId="{B9530D12-161B-450F-BA44-1F47416F4C60}" destId="{E97C2392-D725-461C-8B88-7E6885171158}" srcOrd="0" destOrd="0" presId="urn:microsoft.com/office/officeart/2008/layout/HorizontalMultiLevelHierarchy"/>
    <dgm:cxn modelId="{4D9A5871-EDDF-4311-84FF-C9E1269F8BCC}" type="presOf" srcId="{012A4D03-1977-4C72-996C-7FAE64DEB8BD}" destId="{98968603-79F1-4814-869D-BC80E0323A2F}" srcOrd="1" destOrd="0" presId="urn:microsoft.com/office/officeart/2008/layout/HorizontalMultiLevelHierarchy"/>
    <dgm:cxn modelId="{E8381274-E2B0-4DBF-ADA8-9E0EC493FFA0}" type="presOf" srcId="{CEB2CEC4-E787-49FE-BA79-5929F7A9FFB5}" destId="{B545B471-0EAD-415A-8132-AA1B12577450}" srcOrd="0" destOrd="0" presId="urn:microsoft.com/office/officeart/2008/layout/HorizontalMultiLevelHierarchy"/>
    <dgm:cxn modelId="{EA3C2257-77B8-43B3-A0CF-613E55357F3E}" srcId="{FCC10F2F-E997-4D56-AD78-7D43E2EC3F92}" destId="{D2AD801A-D608-4865-91A1-B1AF7E82B0D8}" srcOrd="0" destOrd="0" parTransId="{92EA0176-6AEB-4F5A-A669-9A8674A28B58}" sibTransId="{D6957EF4-F3F6-4B91-8044-53D161EFFE3B}"/>
    <dgm:cxn modelId="{13DE7657-F02B-44A5-95A5-469CD3BF231D}" type="presOf" srcId="{0D54EE6B-1901-4CA5-8D75-F860D0D56FD2}" destId="{1B1F63D9-7385-47EC-A20B-DF351537444F}" srcOrd="0" destOrd="0" presId="urn:microsoft.com/office/officeart/2008/layout/HorizontalMultiLevelHierarchy"/>
    <dgm:cxn modelId="{0B361C80-0547-4BAA-A835-5EA18E39C48B}" srcId="{D2AD801A-D608-4865-91A1-B1AF7E82B0D8}" destId="{B491B12B-96F1-48C2-BE0F-43E23C5AE603}" srcOrd="7" destOrd="0" parTransId="{C7ED323B-1E81-45AA-B36A-A21021B30698}" sibTransId="{25B4A178-615C-4281-81F1-EFF0DD29236D}"/>
    <dgm:cxn modelId="{D02D3681-102F-45F9-8304-22DE487C3CD7}" type="presOf" srcId="{EB04806C-196A-4BB1-8C95-424BB95AA221}" destId="{30F9B098-6BEF-49E6-924C-218287A1BCC6}" srcOrd="0" destOrd="0" presId="urn:microsoft.com/office/officeart/2008/layout/HorizontalMultiLevelHierarchy"/>
    <dgm:cxn modelId="{AC79D482-9FE3-44E4-91BB-3C93E517F465}" type="presOf" srcId="{CBFA2382-7A55-46D3-A1F8-46C1A476FE9F}" destId="{7AAC5FEC-7C9C-4161-8074-D1D9CC38B633}" srcOrd="0" destOrd="0" presId="urn:microsoft.com/office/officeart/2008/layout/HorizontalMultiLevelHierarchy"/>
    <dgm:cxn modelId="{16E70684-1E92-4ECE-ADEF-78077ACB42CA}" type="presOf" srcId="{C7ED323B-1E81-45AA-B36A-A21021B30698}" destId="{38BDDFE2-72DB-4ED7-BA60-B099EC2C4180}" srcOrd="1" destOrd="0" presId="urn:microsoft.com/office/officeart/2008/layout/HorizontalMultiLevelHierarchy"/>
    <dgm:cxn modelId="{C9282C88-14FD-437A-93C6-D27FE9A64471}" srcId="{4CB72F94-2922-4E00-AF84-562BDAC13E5F}" destId="{11A6A4F0-F5D1-45F7-89A9-2A2656843962}" srcOrd="0" destOrd="0" parTransId="{C37ADD17-5CF6-45C2-A1D7-D97F6C04CCC6}" sibTransId="{7CBEB027-D6DC-49C8-8C5A-7719F3154454}"/>
    <dgm:cxn modelId="{ED96688A-63F1-4056-BBF8-062529853326}" srcId="{2DEBB519-115D-4A85-B0CC-7E63C0D0637A}" destId="{3F0A5B1C-2006-44D1-AA40-EC4090448F5D}" srcOrd="0" destOrd="0" parTransId="{65093DBB-4B77-4C4C-AD68-240A74CE3BED}" sibTransId="{58612BB5-49F1-4B63-9033-8B40AD94D134}"/>
    <dgm:cxn modelId="{431BA68B-0C10-432B-AC49-DAAB80F6E9E3}" type="presOf" srcId="{AC3D3EA6-4AC6-470A-AF6D-9E8765EB38B0}" destId="{8BB00DDF-DD1A-49A2-9BAC-E8F930B1B985}" srcOrd="0" destOrd="0" presId="urn:microsoft.com/office/officeart/2008/layout/HorizontalMultiLevelHierarchy"/>
    <dgm:cxn modelId="{A244C690-EDC6-4B79-97EA-A0B573ED9141}" type="presOf" srcId="{11A6A4F0-F5D1-45F7-89A9-2A2656843962}" destId="{EB87315E-53AB-4678-9002-A94AA2A99B55}" srcOrd="0" destOrd="0" presId="urn:microsoft.com/office/officeart/2008/layout/HorizontalMultiLevelHierarchy"/>
    <dgm:cxn modelId="{891D9993-B764-4AA4-A414-41BDC747EDC3}" type="presOf" srcId="{A720B1F7-4610-4CF4-AB6A-FF7E23AF1F26}" destId="{BBF0C461-34AA-4B3B-A0E1-B65AAA496099}" srcOrd="0" destOrd="0" presId="urn:microsoft.com/office/officeart/2008/layout/HorizontalMultiLevelHierarchy"/>
    <dgm:cxn modelId="{5553B993-DA99-4725-86CD-A62C966EA258}" type="presOf" srcId="{FEFE0562-7DBB-4FCB-AE29-34DB74EC1A85}" destId="{4723490B-1523-4F6B-8992-53EE36F1C04D}" srcOrd="0" destOrd="0" presId="urn:microsoft.com/office/officeart/2008/layout/HorizontalMultiLevelHierarchy"/>
    <dgm:cxn modelId="{E9B05994-E802-495E-883E-AAD0505D5DC0}" srcId="{D2AD801A-D608-4865-91A1-B1AF7E82B0D8}" destId="{FB2F5483-465E-4645-92AE-0D802AE1E321}" srcOrd="0" destOrd="0" parTransId="{835E8A6A-FB10-4660-8174-49B069799804}" sibTransId="{7EA0EBC5-E97B-4E9D-9147-847A719C837E}"/>
    <dgm:cxn modelId="{5BC0BF94-69F5-4B24-BF3B-7DE584C0E14C}" type="presOf" srcId="{CBFA2382-7A55-46D3-A1F8-46C1A476FE9F}" destId="{FE7D2CAA-2038-431A-B01D-41C87F985B59}" srcOrd="1" destOrd="0" presId="urn:microsoft.com/office/officeart/2008/layout/HorizontalMultiLevelHierarchy"/>
    <dgm:cxn modelId="{98787095-6370-494D-8BBB-0631F7D9B0C4}" type="presOf" srcId="{875CB64B-34FF-4C1C-BC41-524D795B3F38}" destId="{7739070C-D50F-48C2-91A3-F9A9AC5A0B31}" srcOrd="0" destOrd="0" presId="urn:microsoft.com/office/officeart/2008/layout/HorizontalMultiLevelHierarchy"/>
    <dgm:cxn modelId="{AA23089D-3C01-44E1-BF23-E04AFF4CE779}" type="presOf" srcId="{32A37756-4D64-4B37-B664-AB4EE91D90ED}" destId="{65C880C6-8CD2-4D0B-882C-B301A04CA58B}" srcOrd="1" destOrd="0" presId="urn:microsoft.com/office/officeart/2008/layout/HorizontalMultiLevelHierarchy"/>
    <dgm:cxn modelId="{B8A8799F-078A-4DB2-9316-9F35093F9560}" type="presOf" srcId="{8483937D-C001-49B4-A2E1-D85B529C4A93}" destId="{C5C9701E-774D-4DDC-8283-AD5B7A29351B}" srcOrd="1" destOrd="0" presId="urn:microsoft.com/office/officeart/2008/layout/HorizontalMultiLevelHierarchy"/>
    <dgm:cxn modelId="{3FB733A0-3DC9-43FF-BAC0-760CDE830BAE}" type="presOf" srcId="{8B114FF9-5C13-426D-BC50-7431DC19595E}" destId="{0ECEBD91-984D-4FF4-9B93-EA4A8D9A42E7}" srcOrd="0" destOrd="0" presId="urn:microsoft.com/office/officeart/2008/layout/HorizontalMultiLevelHierarchy"/>
    <dgm:cxn modelId="{76B563A4-8621-4D03-AF1A-09DD50D671E7}" type="presOf" srcId="{FD80AE75-4DCD-44C5-9250-B284392D7392}" destId="{29755B26-DF17-4359-9D56-AD9FF97B5CDA}" srcOrd="1" destOrd="0" presId="urn:microsoft.com/office/officeart/2008/layout/HorizontalMultiLevelHierarchy"/>
    <dgm:cxn modelId="{58B3C3A4-9C48-4B14-9942-CA8425EE9D8C}" type="presOf" srcId="{D2AD801A-D608-4865-91A1-B1AF7E82B0D8}" destId="{93C059E0-ED12-4297-852D-53B02362EFCD}" srcOrd="0" destOrd="0" presId="urn:microsoft.com/office/officeart/2008/layout/HorizontalMultiLevelHierarchy"/>
    <dgm:cxn modelId="{194420A6-B11B-4CB0-9D09-0D77569A80D5}" type="presOf" srcId="{957932C7-C18C-41D7-97B5-6DEAD39B6ECC}" destId="{7694DF24-7631-4AA2-8B89-5F5800F66365}" srcOrd="0" destOrd="0" presId="urn:microsoft.com/office/officeart/2008/layout/HorizontalMultiLevelHierarchy"/>
    <dgm:cxn modelId="{C089CCA9-8266-4EF0-ABC2-22B1F484B502}" srcId="{D2AD801A-D608-4865-91A1-B1AF7E82B0D8}" destId="{86CD9480-6540-48BA-9673-5DC76613E9F6}" srcOrd="8" destOrd="0" parTransId="{FEFE0562-7DBB-4FCB-AE29-34DB74EC1A85}" sibTransId="{6743EA8F-1E96-4D8A-B904-F4BE8F2A800C}"/>
    <dgm:cxn modelId="{F7863AAD-C146-4DB0-B044-B522CCDC9C3B}" type="presOf" srcId="{9026A322-2BE7-430F-BEF4-405F59268E06}" destId="{6CF3CCDE-3416-4730-9C12-34CC499C862E}" srcOrd="0" destOrd="0" presId="urn:microsoft.com/office/officeart/2008/layout/HorizontalMultiLevelHierarchy"/>
    <dgm:cxn modelId="{781AB0AE-A5D2-4A24-93DA-B8E4BDE2F4B2}" type="presOf" srcId="{57D0EA03-8E11-4E15-A6D0-C6DE2F0050B2}" destId="{3BB79A11-FD25-4C27-A917-0D4A3EDA5251}" srcOrd="0" destOrd="0" presId="urn:microsoft.com/office/officeart/2008/layout/HorizontalMultiLevelHierarchy"/>
    <dgm:cxn modelId="{B67A09B0-DFE8-42B3-AFA1-C7268A269979}" type="presOf" srcId="{29EB9EC5-0227-49B6-884A-735390EDC82D}" destId="{DE9C8779-CF1D-4A11-9751-11917DB635A2}" srcOrd="0" destOrd="0" presId="urn:microsoft.com/office/officeart/2008/layout/HorizontalMultiLevelHierarchy"/>
    <dgm:cxn modelId="{E24060B2-543B-4A81-8BCA-D91E7C73CAD9}" srcId="{CB3AD94F-E2DE-42E9-B91F-CBB7C17E7B4B}" destId="{30A92731-43E2-4A99-B4A5-9D3ABDF28C2B}" srcOrd="0" destOrd="0" parTransId="{875CB64B-34FF-4C1C-BC41-524D795B3F38}" sibTransId="{38D7A124-1D00-4447-B30F-81F637E8A78B}"/>
    <dgm:cxn modelId="{39C2EEB2-394A-4B87-A91A-E19129E3A02D}" srcId="{CEB2CEC4-E787-49FE-BA79-5929F7A9FFB5}" destId="{EB04806C-196A-4BB1-8C95-424BB95AA221}" srcOrd="0" destOrd="0" parTransId="{3BB83DC1-B08E-46B9-84C6-B70ED65A04D0}" sibTransId="{60623328-3984-4CC1-9789-6C12717762F7}"/>
    <dgm:cxn modelId="{B4DCA4B4-3E80-41D1-9C26-EB0565D9494E}" type="presOf" srcId="{C1504035-B8DD-4255-BE30-325CFF3B1C80}" destId="{65172439-DEE5-4E4A-A8A6-9DDFBBD336BC}" srcOrd="0" destOrd="0" presId="urn:microsoft.com/office/officeart/2008/layout/HorizontalMultiLevelHierarchy"/>
    <dgm:cxn modelId="{6EDD69B5-970D-4E3B-B3E1-AF6B71372B41}" srcId="{D2AD801A-D608-4865-91A1-B1AF7E82B0D8}" destId="{490E0621-23E3-4904-8C0A-6F937A863282}" srcOrd="11" destOrd="0" parTransId="{0D54EE6B-1901-4CA5-8D75-F860D0D56FD2}" sibTransId="{4B16BC5D-CC50-4DC9-9CFA-BC82B89243EE}"/>
    <dgm:cxn modelId="{CFDB33B6-9F82-4D08-99D0-A7A292E53BA6}" srcId="{FB2F5483-465E-4645-92AE-0D802AE1E321}" destId="{859CC5A1-9C01-4ECE-AD7C-BF7847BCD796}" srcOrd="0" destOrd="0" parTransId="{193A75F0-FDF0-4FDB-BBFB-09B6D29632A3}" sibTransId="{2CF4FF58-BBAC-46FF-92EA-EF64E7423010}"/>
    <dgm:cxn modelId="{C03689B6-DEF0-42F1-B846-85C86BB64912}" type="presOf" srcId="{3BB83DC1-B08E-46B9-84C6-B70ED65A04D0}" destId="{561E34D5-1F1D-4C86-A4A2-CCA17268F782}" srcOrd="0" destOrd="0" presId="urn:microsoft.com/office/officeart/2008/layout/HorizontalMultiLevelHierarchy"/>
    <dgm:cxn modelId="{03F8F3B6-4AD1-4FFB-BAC6-7834E859347A}" srcId="{D2AD801A-D608-4865-91A1-B1AF7E82B0D8}" destId="{F471756E-6C21-4B9C-AC3E-BC3FF436751A}" srcOrd="10" destOrd="0" parTransId="{C1504035-B8DD-4255-BE30-325CFF3B1C80}" sibTransId="{AAF9C2C7-465D-49FE-98D0-2CACAE13D27E}"/>
    <dgm:cxn modelId="{CC5971B7-A3F9-4B8C-B4E5-AE499E319B46}" type="presOf" srcId="{EFFF1772-7403-4553-AE77-273DD8AA1E1A}" destId="{BC39ADCC-9399-4986-B4B2-61FD4FD295E2}" srcOrd="0" destOrd="0" presId="urn:microsoft.com/office/officeart/2008/layout/HorizontalMultiLevelHierarchy"/>
    <dgm:cxn modelId="{BDA37FBC-1115-44C2-9999-D69C1D7E85DA}" type="presOf" srcId="{FB2F5483-465E-4645-92AE-0D802AE1E321}" destId="{5D97BF24-407B-4DA3-8DF5-04CC80599E43}" srcOrd="0" destOrd="0" presId="urn:microsoft.com/office/officeart/2008/layout/HorizontalMultiLevelHierarchy"/>
    <dgm:cxn modelId="{DCE2EFBC-7562-49E4-994E-9526A2B856CD}" type="presOf" srcId="{C1504035-B8DD-4255-BE30-325CFF3B1C80}" destId="{DAF509BE-DD88-45B4-A16B-E1105F1E3969}" srcOrd="1" destOrd="0" presId="urn:microsoft.com/office/officeart/2008/layout/HorizontalMultiLevelHierarchy"/>
    <dgm:cxn modelId="{89D27FBE-4409-4FAD-BD3C-214FAC3DE298}" type="presOf" srcId="{CB3AD94F-E2DE-42E9-B91F-CBB7C17E7B4B}" destId="{50F43894-FD32-4292-8591-E416C732FF8E}" srcOrd="0" destOrd="0" presId="urn:microsoft.com/office/officeart/2008/layout/HorizontalMultiLevelHierarchy"/>
    <dgm:cxn modelId="{330645C1-7124-463E-AE02-5465ED59DE23}" type="presOf" srcId="{6DADE9E3-7174-42F4-98AE-C04A3AEDF903}" destId="{9873B07C-8217-45BA-B886-E8733F4C0435}" srcOrd="1" destOrd="0" presId="urn:microsoft.com/office/officeart/2008/layout/HorizontalMultiLevelHierarchy"/>
    <dgm:cxn modelId="{DE7867C1-0B02-4AB4-83C4-AED206191BB0}" type="presOf" srcId="{C37ADD17-5CF6-45C2-A1D7-D97F6C04CCC6}" destId="{C14303EB-0EE4-4F29-BF70-112D05948057}" srcOrd="0" destOrd="0" presId="urn:microsoft.com/office/officeart/2008/layout/HorizontalMultiLevelHierarchy"/>
    <dgm:cxn modelId="{36DD99C2-0624-4C20-A065-0CC5A832E989}" type="presOf" srcId="{F131E1E0-11B8-4CD9-A734-9FD8E4AA47A3}" destId="{9B19BC54-98CC-43CD-AB7E-FB83CEFB5D46}" srcOrd="0" destOrd="0" presId="urn:microsoft.com/office/officeart/2008/layout/HorizontalMultiLevelHierarchy"/>
    <dgm:cxn modelId="{B6A1E9C3-75CA-4668-93FA-7CCF069888CF}" srcId="{D2AD801A-D608-4865-91A1-B1AF7E82B0D8}" destId="{CEB2CEC4-E787-49FE-BA79-5929F7A9FFB5}" srcOrd="3" destOrd="0" parTransId="{957932C7-C18C-41D7-97B5-6DEAD39B6ECC}" sibTransId="{45E690A3-AF2D-4331-949F-53A003F6B36C}"/>
    <dgm:cxn modelId="{FAFFA8C4-40C2-444A-A789-E1E7E38A2870}" type="presOf" srcId="{F7DAE607-C626-4CCA-B763-A86534CEA2BF}" destId="{08BFC596-9632-4C4D-B688-AE21006C118B}" srcOrd="0" destOrd="0" presId="urn:microsoft.com/office/officeart/2008/layout/HorizontalMultiLevelHierarchy"/>
    <dgm:cxn modelId="{9E11B8C5-8E9F-4621-A10D-4091D0D82859}" type="presOf" srcId="{F5293939-86A8-4715-AB41-04C02627577E}" destId="{46F756CA-3734-4EA1-9BFC-5CF431529AC9}" srcOrd="0" destOrd="0" presId="urn:microsoft.com/office/officeart/2008/layout/HorizontalMultiLevelHierarchy"/>
    <dgm:cxn modelId="{40210DC6-5ABC-40EC-AED9-E1AAC742468B}" srcId="{F131E1E0-11B8-4CD9-A734-9FD8E4AA47A3}" destId="{1BF72920-E929-4593-A8F3-DB5CBFB9DFF7}" srcOrd="0" destOrd="0" parTransId="{AA0D29B8-5AF1-4A05-83C4-DD80ECFA8405}" sibTransId="{A126525C-4B97-459C-810A-04D3F6BE3633}"/>
    <dgm:cxn modelId="{AC005FC8-9125-49FF-AC59-26558EB515E4}" type="presOf" srcId="{957932C7-C18C-41D7-97B5-6DEAD39B6ECC}" destId="{737D5C4C-367F-43E0-94DF-311502A205F9}" srcOrd="1" destOrd="0" presId="urn:microsoft.com/office/officeart/2008/layout/HorizontalMultiLevelHierarchy"/>
    <dgm:cxn modelId="{16A751C8-7196-4D44-A0EB-DC7CDEF1E6DE}" srcId="{490E0621-23E3-4904-8C0A-6F937A863282}" destId="{E165C6DD-EFAA-46BA-A6B2-68B81EEB314B}" srcOrd="0" destOrd="0" parTransId="{6DADE9E3-7174-42F4-98AE-C04A3AEDF903}" sibTransId="{D5458399-C56F-4470-9501-A3B373A6CA53}"/>
    <dgm:cxn modelId="{0560BBCB-AFA6-480A-B818-85B3DFCF1756}" type="presOf" srcId="{193A75F0-FDF0-4FDB-BBFB-09B6D29632A3}" destId="{A6EC307C-ABC8-466F-8A35-49C62B5895DB}" srcOrd="1" destOrd="0" presId="urn:microsoft.com/office/officeart/2008/layout/HorizontalMultiLevelHierarchy"/>
    <dgm:cxn modelId="{1868BDCB-33B9-44D6-B876-D056240E65F8}" type="presOf" srcId="{FEFE0562-7DBB-4FCB-AE29-34DB74EC1A85}" destId="{882D9708-5372-4BF5-AF94-1249D2593AA9}" srcOrd="1" destOrd="0" presId="urn:microsoft.com/office/officeart/2008/layout/HorizontalMultiLevelHierarchy"/>
    <dgm:cxn modelId="{8075ECCB-BD49-4D1C-AD09-5E9A68F3A635}" srcId="{D2AD801A-D608-4865-91A1-B1AF7E82B0D8}" destId="{A720B1F7-4610-4CF4-AB6A-FF7E23AF1F26}" srcOrd="6" destOrd="0" parTransId="{012A4D03-1977-4C72-996C-7FAE64DEB8BD}" sibTransId="{3C006A42-B245-4163-B541-0081DD1850FD}"/>
    <dgm:cxn modelId="{855261D1-CD68-41D6-8162-6CFA4070C5F2}" type="presOf" srcId="{859CC5A1-9C01-4ECE-AD7C-BF7847BCD796}" destId="{7D621220-453E-4F30-8D4B-25D68D49A163}" srcOrd="0" destOrd="0" presId="urn:microsoft.com/office/officeart/2008/layout/HorizontalMultiLevelHierarchy"/>
    <dgm:cxn modelId="{3A73A6D2-0A99-4351-B66C-EBECD6988351}" type="presOf" srcId="{86CD9480-6540-48BA-9673-5DC76613E9F6}" destId="{1D36917B-BA13-4D58-B82A-4D6B453BE6C3}" srcOrd="0" destOrd="0" presId="urn:microsoft.com/office/officeart/2008/layout/HorizontalMultiLevelHierarchy"/>
    <dgm:cxn modelId="{CC6839D4-7A78-46D6-83CD-2FD33D643776}" type="presOf" srcId="{548AF0C7-7EA2-40C6-9F5C-23C2714B065D}" destId="{2DE5E3DC-70DE-4384-BC84-B0A482373E0F}" srcOrd="1" destOrd="0" presId="urn:microsoft.com/office/officeart/2008/layout/HorizontalMultiLevelHierarchy"/>
    <dgm:cxn modelId="{30AA76D4-ED64-464C-84B4-6ADBFE8646A2}" type="presOf" srcId="{30A92731-43E2-4A99-B4A5-9D3ABDF28C2B}" destId="{BA95C167-F431-4B70-97C6-D1D9ADD7A941}" srcOrd="0" destOrd="0" presId="urn:microsoft.com/office/officeart/2008/layout/HorizontalMultiLevelHierarchy"/>
    <dgm:cxn modelId="{EC312DD8-6B92-4AB3-A398-C9B0E9FD1480}" type="presOf" srcId="{AA0D29B8-5AF1-4A05-83C4-DD80ECFA8405}" destId="{12D9A501-1A3E-4301-AB6B-C03A103FA631}" srcOrd="0" destOrd="0" presId="urn:microsoft.com/office/officeart/2008/layout/HorizontalMultiLevelHierarchy"/>
    <dgm:cxn modelId="{1414F0D8-7DDD-4BC9-BF75-73D9A0498197}" type="presOf" srcId="{245D0193-3460-46AE-9668-A33112C076C2}" destId="{E7E01FBF-B54D-47BA-A17D-7BD2AEAF731F}" srcOrd="0" destOrd="0" presId="urn:microsoft.com/office/officeart/2008/layout/HorizontalMultiLevelHierarchy"/>
    <dgm:cxn modelId="{D1FDF2D8-606A-4541-88DF-50D40BCF5CD5}" type="presOf" srcId="{490E0621-23E3-4904-8C0A-6F937A863282}" destId="{B919EFF3-BD03-4602-B628-30520B2522EE}" srcOrd="0" destOrd="0" presId="urn:microsoft.com/office/officeart/2008/layout/HorizontalMultiLevelHierarchy"/>
    <dgm:cxn modelId="{A47BDCD9-CA77-4E0F-9C33-4CD82EF2FD7D}" type="presOf" srcId="{32A37756-4D64-4B37-B664-AB4EE91D90ED}" destId="{9C2D84CB-1CC8-4855-926A-E693D3B43BCB}" srcOrd="0" destOrd="0" presId="urn:microsoft.com/office/officeart/2008/layout/HorizontalMultiLevelHierarchy"/>
    <dgm:cxn modelId="{8BA570DB-B3B5-4CFC-894A-75AAEF248E3A}" type="presOf" srcId="{FD80AE75-4DCD-44C5-9250-B284392D7392}" destId="{AC431919-259F-4D76-B743-3EFF993B6138}" srcOrd="0" destOrd="0" presId="urn:microsoft.com/office/officeart/2008/layout/HorizontalMultiLevelHierarchy"/>
    <dgm:cxn modelId="{BCB35BDC-1B99-4A58-8910-3E77EF7A9395}" srcId="{F471756E-6C21-4B9C-AC3E-BC3FF436751A}" destId="{29EB9EC5-0227-49B6-884A-735390EDC82D}" srcOrd="0" destOrd="0" parTransId="{38D71472-9CA9-48D1-8912-720CEC24C16D}" sibTransId="{BD5DF052-641F-46A1-A8C5-637B806759E0}"/>
    <dgm:cxn modelId="{246BAFDC-A88E-490C-9136-1FF84B319C83}" type="presOf" srcId="{3E293B16-AE2D-4C73-B482-022A3650032B}" destId="{5AB98937-CA8B-46B9-B7FB-8519961554DC}" srcOrd="0" destOrd="0" presId="urn:microsoft.com/office/officeart/2008/layout/HorizontalMultiLevelHierarchy"/>
    <dgm:cxn modelId="{C1D2CEDC-898C-4E6D-B627-7B0C972E07F1}" type="presOf" srcId="{9026A322-2BE7-430F-BEF4-405F59268E06}" destId="{DB3CCD2A-48F7-4B39-B436-3D0A2EBABE24}" srcOrd="1" destOrd="0" presId="urn:microsoft.com/office/officeart/2008/layout/HorizontalMultiLevelHierarchy"/>
    <dgm:cxn modelId="{B9EAE8DC-0DE3-4F13-8880-08C88C1F2753}" type="presOf" srcId="{65093DBB-4B77-4C4C-AD68-240A74CE3BED}" destId="{C4607132-8652-490B-B1A6-60DBD4B9582A}" srcOrd="1" destOrd="0" presId="urn:microsoft.com/office/officeart/2008/layout/HorizontalMultiLevelHierarchy"/>
    <dgm:cxn modelId="{A2EDF8DE-76AA-4736-A88F-5834C55BBE4F}" type="presOf" srcId="{F471756E-6C21-4B9C-AC3E-BC3FF436751A}" destId="{95C2B793-DFE9-4FC2-86A8-49D914EE7A1B}" srcOrd="0" destOrd="0" presId="urn:microsoft.com/office/officeart/2008/layout/HorizontalMultiLevelHierarchy"/>
    <dgm:cxn modelId="{EB24C7E2-3FA5-4519-8139-88885E7FFC33}" type="presOf" srcId="{B491B12B-96F1-48C2-BE0F-43E23C5AE603}" destId="{0E8704C7-BA3E-458E-B9F3-B943D21ECB50}" srcOrd="0" destOrd="0" presId="urn:microsoft.com/office/officeart/2008/layout/HorizontalMultiLevelHierarchy"/>
    <dgm:cxn modelId="{17AB1BE5-55A8-4081-B042-A0E5D7BF959D}" type="presOf" srcId="{E3888D4E-5CF6-47E0-886F-38AD22D6704A}" destId="{DF08725B-7690-4378-81F8-13C9F8380AEB}" srcOrd="0" destOrd="0" presId="urn:microsoft.com/office/officeart/2008/layout/HorizontalMultiLevelHierarchy"/>
    <dgm:cxn modelId="{9D4C6FE9-1D32-4E0D-9C71-75D9D11309EC}" type="presOf" srcId="{548AF0C7-7EA2-40C6-9F5C-23C2714B065D}" destId="{9E91AB51-9AD1-4F0B-93E2-D0E43EC7BF98}" srcOrd="0" destOrd="0" presId="urn:microsoft.com/office/officeart/2008/layout/HorizontalMultiLevelHierarchy"/>
    <dgm:cxn modelId="{EF8DC8EA-6117-44FE-B72D-77024501757D}" type="presOf" srcId="{193A75F0-FDF0-4FDB-BBFB-09B6D29632A3}" destId="{4330C11D-E612-4514-91CC-F2F69125AED6}" srcOrd="0" destOrd="0" presId="urn:microsoft.com/office/officeart/2008/layout/HorizontalMultiLevelHierarchy"/>
    <dgm:cxn modelId="{F8E1A8EC-C68D-45DA-B141-142524137ADF}" type="presOf" srcId="{38D71472-9CA9-48D1-8912-720CEC24C16D}" destId="{E969B47B-6C35-409B-8629-72CB1D37D980}" srcOrd="1" destOrd="0" presId="urn:microsoft.com/office/officeart/2008/layout/HorizontalMultiLevelHierarchy"/>
    <dgm:cxn modelId="{0A6780EE-F675-445F-B23D-1385DDD73E37}" type="presOf" srcId="{6DADE9E3-7174-42F4-98AE-C04A3AEDF903}" destId="{3324D211-839E-47E4-BA20-D6E06E1439AC}" srcOrd="0" destOrd="0" presId="urn:microsoft.com/office/officeart/2008/layout/HorizontalMultiLevelHierarchy"/>
    <dgm:cxn modelId="{439A6AF1-DEA7-4F6C-95A7-68A6382B35B7}" type="presOf" srcId="{65093DBB-4B77-4C4C-AD68-240A74CE3BED}" destId="{4DC74BCA-C5FF-4F78-AB1A-45FEF4473D1C}" srcOrd="0" destOrd="0" presId="urn:microsoft.com/office/officeart/2008/layout/HorizontalMultiLevelHierarchy"/>
    <dgm:cxn modelId="{522A25F3-8A52-40E2-AC45-4C526C0894BF}" type="presOf" srcId="{38D71472-9CA9-48D1-8912-720CEC24C16D}" destId="{4D3E5CD2-DD78-4039-809E-EA7CAD0652C2}" srcOrd="0" destOrd="0" presId="urn:microsoft.com/office/officeart/2008/layout/HorizontalMultiLevelHierarchy"/>
    <dgm:cxn modelId="{A9EE6DFA-5970-4781-B1FD-6BD67E49AC86}" type="presOf" srcId="{4CB72F94-2922-4E00-AF84-562BDAC13E5F}" destId="{2CFB2089-2FCA-4815-9163-44716E453A2E}" srcOrd="0" destOrd="0" presId="urn:microsoft.com/office/officeart/2008/layout/HorizontalMultiLevelHierarchy"/>
    <dgm:cxn modelId="{A09BBFFB-109F-4A5D-8CCB-3AC18029861B}" type="presOf" srcId="{835E8A6A-FB10-4660-8174-49B069799804}" destId="{7313CAF6-222C-4E95-BDFE-5BF249DDC866}" srcOrd="0" destOrd="0" presId="urn:microsoft.com/office/officeart/2008/layout/HorizontalMultiLevelHierarchy"/>
    <dgm:cxn modelId="{AFA455FF-AC19-4C83-8C20-1985B5FE881C}" type="presOf" srcId="{F7DAE607-C626-4CCA-B763-A86534CEA2BF}" destId="{548CAB21-D4CA-4266-B3C4-A770D2E8276F}" srcOrd="1" destOrd="0" presId="urn:microsoft.com/office/officeart/2008/layout/HorizontalMultiLevelHierarchy"/>
    <dgm:cxn modelId="{F04E34B8-81AB-4946-A416-5F4EC85F1C91}" type="presParOf" srcId="{B5061B11-425A-469E-9044-906DC21344E6}" destId="{AE5E1B00-C85B-4305-9D21-748C060C6E59}" srcOrd="0" destOrd="0" presId="urn:microsoft.com/office/officeart/2008/layout/HorizontalMultiLevelHierarchy"/>
    <dgm:cxn modelId="{044516EA-9C6D-45CC-B9F6-8C23F93E7DD7}" type="presParOf" srcId="{AE5E1B00-C85B-4305-9D21-748C060C6E59}" destId="{93C059E0-ED12-4297-852D-53B02362EFCD}" srcOrd="0" destOrd="0" presId="urn:microsoft.com/office/officeart/2008/layout/HorizontalMultiLevelHierarchy"/>
    <dgm:cxn modelId="{08B01E68-B901-4C00-B7EF-9D8F0DB4A6CC}" type="presParOf" srcId="{AE5E1B00-C85B-4305-9D21-748C060C6E59}" destId="{61FEFDB8-8D8B-422E-9833-A9A9408C9DB3}" srcOrd="1" destOrd="0" presId="urn:microsoft.com/office/officeart/2008/layout/HorizontalMultiLevelHierarchy"/>
    <dgm:cxn modelId="{878BA9D2-BFFC-4840-BC45-0401E250F875}" type="presParOf" srcId="{61FEFDB8-8D8B-422E-9833-A9A9408C9DB3}" destId="{7313CAF6-222C-4E95-BDFE-5BF249DDC866}" srcOrd="0" destOrd="0" presId="urn:microsoft.com/office/officeart/2008/layout/HorizontalMultiLevelHierarchy"/>
    <dgm:cxn modelId="{6DFBF40A-CEC9-408D-AC72-94829F0BE41D}" type="presParOf" srcId="{7313CAF6-222C-4E95-BDFE-5BF249DDC866}" destId="{E779C81F-A84F-42EE-84A7-E27011AFF38E}" srcOrd="0" destOrd="0" presId="urn:microsoft.com/office/officeart/2008/layout/HorizontalMultiLevelHierarchy"/>
    <dgm:cxn modelId="{9E6ED477-D3C8-4CDD-B13F-2C90EC7D7059}" type="presParOf" srcId="{61FEFDB8-8D8B-422E-9833-A9A9408C9DB3}" destId="{169D9287-C50B-4EDD-95BC-1C5555186F47}" srcOrd="1" destOrd="0" presId="urn:microsoft.com/office/officeart/2008/layout/HorizontalMultiLevelHierarchy"/>
    <dgm:cxn modelId="{3C886E3B-0E26-4C7B-AD8D-853B90CFF79F}" type="presParOf" srcId="{169D9287-C50B-4EDD-95BC-1C5555186F47}" destId="{5D97BF24-407B-4DA3-8DF5-04CC80599E43}" srcOrd="0" destOrd="0" presId="urn:microsoft.com/office/officeart/2008/layout/HorizontalMultiLevelHierarchy"/>
    <dgm:cxn modelId="{282B3481-2F5B-4C8A-95CC-30B4E539765D}" type="presParOf" srcId="{169D9287-C50B-4EDD-95BC-1C5555186F47}" destId="{9C4C1053-1F8D-48E1-8E3B-1158F2B5C0F6}" srcOrd="1" destOrd="0" presId="urn:microsoft.com/office/officeart/2008/layout/HorizontalMultiLevelHierarchy"/>
    <dgm:cxn modelId="{3C5ACA92-8B55-458B-A1D6-15AD6C471581}" type="presParOf" srcId="{9C4C1053-1F8D-48E1-8E3B-1158F2B5C0F6}" destId="{4330C11D-E612-4514-91CC-F2F69125AED6}" srcOrd="0" destOrd="0" presId="urn:microsoft.com/office/officeart/2008/layout/HorizontalMultiLevelHierarchy"/>
    <dgm:cxn modelId="{BF95D2B3-A98E-4814-A392-D64051801859}" type="presParOf" srcId="{4330C11D-E612-4514-91CC-F2F69125AED6}" destId="{A6EC307C-ABC8-466F-8A35-49C62B5895DB}" srcOrd="0" destOrd="0" presId="urn:microsoft.com/office/officeart/2008/layout/HorizontalMultiLevelHierarchy"/>
    <dgm:cxn modelId="{E2672B98-CCD7-4BDC-8A0D-656E6F7D5D98}" type="presParOf" srcId="{9C4C1053-1F8D-48E1-8E3B-1158F2B5C0F6}" destId="{84C67408-F21E-448E-B555-92EA1C97B2FF}" srcOrd="1" destOrd="0" presId="urn:microsoft.com/office/officeart/2008/layout/HorizontalMultiLevelHierarchy"/>
    <dgm:cxn modelId="{678F6C05-7DD9-466D-9D67-64E4E89BA988}" type="presParOf" srcId="{84C67408-F21E-448E-B555-92EA1C97B2FF}" destId="{7D621220-453E-4F30-8D4B-25D68D49A163}" srcOrd="0" destOrd="0" presId="urn:microsoft.com/office/officeart/2008/layout/HorizontalMultiLevelHierarchy"/>
    <dgm:cxn modelId="{8686BB7E-C516-48F1-8B5C-855CC3BD61F6}" type="presParOf" srcId="{84C67408-F21E-448E-B555-92EA1C97B2FF}" destId="{6834F53F-83DE-41C1-8D65-8CFC8442A366}" srcOrd="1" destOrd="0" presId="urn:microsoft.com/office/officeart/2008/layout/HorizontalMultiLevelHierarchy"/>
    <dgm:cxn modelId="{4976DAD2-9241-43B0-BA6A-D11924C05E7E}" type="presParOf" srcId="{61FEFDB8-8D8B-422E-9833-A9A9408C9DB3}" destId="{7AAC5FEC-7C9C-4161-8074-D1D9CC38B633}" srcOrd="2" destOrd="0" presId="urn:microsoft.com/office/officeart/2008/layout/HorizontalMultiLevelHierarchy"/>
    <dgm:cxn modelId="{46622C6D-3350-49B2-8E64-E84128C58E0C}" type="presParOf" srcId="{7AAC5FEC-7C9C-4161-8074-D1D9CC38B633}" destId="{FE7D2CAA-2038-431A-B01D-41C87F985B59}" srcOrd="0" destOrd="0" presId="urn:microsoft.com/office/officeart/2008/layout/HorizontalMultiLevelHierarchy"/>
    <dgm:cxn modelId="{967A171A-62C2-4ABE-BEA6-895F6F4DF399}" type="presParOf" srcId="{61FEFDB8-8D8B-422E-9833-A9A9408C9DB3}" destId="{D1015638-6D5C-42E6-AFF0-10947D74AC7E}" srcOrd="3" destOrd="0" presId="urn:microsoft.com/office/officeart/2008/layout/HorizontalMultiLevelHierarchy"/>
    <dgm:cxn modelId="{F77E276A-1ECF-4AA1-90B4-D5D6A35826FE}" type="presParOf" srcId="{D1015638-6D5C-42E6-AFF0-10947D74AC7E}" destId="{DDA42257-7ED5-4C6F-96CE-EBB7C6B9ED9E}" srcOrd="0" destOrd="0" presId="urn:microsoft.com/office/officeart/2008/layout/HorizontalMultiLevelHierarchy"/>
    <dgm:cxn modelId="{E19D3874-F396-4383-939F-40E8F130D130}" type="presParOf" srcId="{D1015638-6D5C-42E6-AFF0-10947D74AC7E}" destId="{14A4E216-601B-4107-98FF-F1A1AF195219}" srcOrd="1" destOrd="0" presId="urn:microsoft.com/office/officeart/2008/layout/HorizontalMultiLevelHierarchy"/>
    <dgm:cxn modelId="{BFC7D703-5705-48A6-8DF8-6D5440AB9DF3}" type="presParOf" srcId="{14A4E216-601B-4107-98FF-F1A1AF195219}" destId="{9E91AB51-9AD1-4F0B-93E2-D0E43EC7BF98}" srcOrd="0" destOrd="0" presId="urn:microsoft.com/office/officeart/2008/layout/HorizontalMultiLevelHierarchy"/>
    <dgm:cxn modelId="{73A209E4-8F0A-4BB5-8AF2-12000A8D0CF0}" type="presParOf" srcId="{9E91AB51-9AD1-4F0B-93E2-D0E43EC7BF98}" destId="{2DE5E3DC-70DE-4384-BC84-B0A482373E0F}" srcOrd="0" destOrd="0" presId="urn:microsoft.com/office/officeart/2008/layout/HorizontalMultiLevelHierarchy"/>
    <dgm:cxn modelId="{FD199022-E4F9-4D33-96FD-E1EC91272850}" type="presParOf" srcId="{14A4E216-601B-4107-98FF-F1A1AF195219}" destId="{63E28145-77AA-4BD9-85AF-EE7C34F364DC}" srcOrd="1" destOrd="0" presId="urn:microsoft.com/office/officeart/2008/layout/HorizontalMultiLevelHierarchy"/>
    <dgm:cxn modelId="{6369EA39-1800-40AB-B5CD-726BEBC2C30C}" type="presParOf" srcId="{63E28145-77AA-4BD9-85AF-EE7C34F364DC}" destId="{0ECEBD91-984D-4FF4-9B93-EA4A8D9A42E7}" srcOrd="0" destOrd="0" presId="urn:microsoft.com/office/officeart/2008/layout/HorizontalMultiLevelHierarchy"/>
    <dgm:cxn modelId="{03250969-720E-4425-BF1E-4063300520D0}" type="presParOf" srcId="{63E28145-77AA-4BD9-85AF-EE7C34F364DC}" destId="{0D314A21-78DF-4AE3-8443-9C9B9F95A5F0}" srcOrd="1" destOrd="0" presId="urn:microsoft.com/office/officeart/2008/layout/HorizontalMultiLevelHierarchy"/>
    <dgm:cxn modelId="{43D0CD53-7249-4886-9EFD-FA4ACF27E370}" type="presParOf" srcId="{61FEFDB8-8D8B-422E-9833-A9A9408C9DB3}" destId="{94F33205-0EA8-4B8A-A9B6-278F53CE2859}" srcOrd="4" destOrd="0" presId="urn:microsoft.com/office/officeart/2008/layout/HorizontalMultiLevelHierarchy"/>
    <dgm:cxn modelId="{1E04FA51-BA3F-45C1-B410-BEE2F7D52378}" type="presParOf" srcId="{94F33205-0EA8-4B8A-A9B6-278F53CE2859}" destId="{C5C9701E-774D-4DDC-8283-AD5B7A29351B}" srcOrd="0" destOrd="0" presId="urn:microsoft.com/office/officeart/2008/layout/HorizontalMultiLevelHierarchy"/>
    <dgm:cxn modelId="{DE31045B-4AE1-44E6-9511-42929CEB142B}" type="presParOf" srcId="{61FEFDB8-8D8B-422E-9833-A9A9408C9DB3}" destId="{DD7FE120-BB73-4F4D-A38E-759895FBBE3C}" srcOrd="5" destOrd="0" presId="urn:microsoft.com/office/officeart/2008/layout/HorizontalMultiLevelHierarchy"/>
    <dgm:cxn modelId="{D5FDBCB3-5ABA-4CD3-971E-32F799839A81}" type="presParOf" srcId="{DD7FE120-BB73-4F4D-A38E-759895FBBE3C}" destId="{53DF70D0-C945-4473-8A7E-234C42DCC030}" srcOrd="0" destOrd="0" presId="urn:microsoft.com/office/officeart/2008/layout/HorizontalMultiLevelHierarchy"/>
    <dgm:cxn modelId="{DF917A01-536E-45DE-9CAF-022FF8CA909A}" type="presParOf" srcId="{DD7FE120-BB73-4F4D-A38E-759895FBBE3C}" destId="{6301079B-62BE-4DC2-BA84-02468AEB89BF}" srcOrd="1" destOrd="0" presId="urn:microsoft.com/office/officeart/2008/layout/HorizontalMultiLevelHierarchy"/>
    <dgm:cxn modelId="{5F71429E-FFBB-42D6-B824-4E518BC65C8E}" type="presParOf" srcId="{6301079B-62BE-4DC2-BA84-02468AEB89BF}" destId="{4DC74BCA-C5FF-4F78-AB1A-45FEF4473D1C}" srcOrd="0" destOrd="0" presId="urn:microsoft.com/office/officeart/2008/layout/HorizontalMultiLevelHierarchy"/>
    <dgm:cxn modelId="{40652DCD-BF08-48AB-B4AA-9990B96E9259}" type="presParOf" srcId="{4DC74BCA-C5FF-4F78-AB1A-45FEF4473D1C}" destId="{C4607132-8652-490B-B1A6-60DBD4B9582A}" srcOrd="0" destOrd="0" presId="urn:microsoft.com/office/officeart/2008/layout/HorizontalMultiLevelHierarchy"/>
    <dgm:cxn modelId="{59FA2B89-4DD5-40BA-95A3-D228D8864BD3}" type="presParOf" srcId="{6301079B-62BE-4DC2-BA84-02468AEB89BF}" destId="{12CEFE14-DDE6-4AA1-954B-85AD992D84BD}" srcOrd="1" destOrd="0" presId="urn:microsoft.com/office/officeart/2008/layout/HorizontalMultiLevelHierarchy"/>
    <dgm:cxn modelId="{119E9ABF-9056-41AD-BCEC-1923BDB8350E}" type="presParOf" srcId="{12CEFE14-DDE6-4AA1-954B-85AD992D84BD}" destId="{F173C124-CF22-4F5C-9D4C-DD8D0622C941}" srcOrd="0" destOrd="0" presId="urn:microsoft.com/office/officeart/2008/layout/HorizontalMultiLevelHierarchy"/>
    <dgm:cxn modelId="{8DB86175-A9DF-4DA8-9F55-59A8D5ADC49E}" type="presParOf" srcId="{12CEFE14-DDE6-4AA1-954B-85AD992D84BD}" destId="{32A7609A-1AB0-43E1-A60D-278E838BE842}" srcOrd="1" destOrd="0" presId="urn:microsoft.com/office/officeart/2008/layout/HorizontalMultiLevelHierarchy"/>
    <dgm:cxn modelId="{6767115B-694E-4AC5-A563-7D6CF34673BE}" type="presParOf" srcId="{61FEFDB8-8D8B-422E-9833-A9A9408C9DB3}" destId="{7694DF24-7631-4AA2-8B89-5F5800F66365}" srcOrd="6" destOrd="0" presId="urn:microsoft.com/office/officeart/2008/layout/HorizontalMultiLevelHierarchy"/>
    <dgm:cxn modelId="{7717BBE5-AE3A-4530-AF10-A5AB0A16EE3F}" type="presParOf" srcId="{7694DF24-7631-4AA2-8B89-5F5800F66365}" destId="{737D5C4C-367F-43E0-94DF-311502A205F9}" srcOrd="0" destOrd="0" presId="urn:microsoft.com/office/officeart/2008/layout/HorizontalMultiLevelHierarchy"/>
    <dgm:cxn modelId="{323D45E3-A04D-4B3D-8759-E1C5CE4EB9E6}" type="presParOf" srcId="{61FEFDB8-8D8B-422E-9833-A9A9408C9DB3}" destId="{A15B336B-5034-4A5C-B914-8F98E6F262C3}" srcOrd="7" destOrd="0" presId="urn:microsoft.com/office/officeart/2008/layout/HorizontalMultiLevelHierarchy"/>
    <dgm:cxn modelId="{98F943F2-6499-428B-B4FF-B510AC0A4C4E}" type="presParOf" srcId="{A15B336B-5034-4A5C-B914-8F98E6F262C3}" destId="{B545B471-0EAD-415A-8132-AA1B12577450}" srcOrd="0" destOrd="0" presId="urn:microsoft.com/office/officeart/2008/layout/HorizontalMultiLevelHierarchy"/>
    <dgm:cxn modelId="{D70121CD-1BDD-4F48-8E6B-6489D61A0CD5}" type="presParOf" srcId="{A15B336B-5034-4A5C-B914-8F98E6F262C3}" destId="{B9A7A62F-2BC5-4CC2-B5A8-4FFD42FD177B}" srcOrd="1" destOrd="0" presId="urn:microsoft.com/office/officeart/2008/layout/HorizontalMultiLevelHierarchy"/>
    <dgm:cxn modelId="{593E03B6-E106-46DF-B6BD-F2DCE4480177}" type="presParOf" srcId="{B9A7A62F-2BC5-4CC2-B5A8-4FFD42FD177B}" destId="{561E34D5-1F1D-4C86-A4A2-CCA17268F782}" srcOrd="0" destOrd="0" presId="urn:microsoft.com/office/officeart/2008/layout/HorizontalMultiLevelHierarchy"/>
    <dgm:cxn modelId="{1CCAFDD0-AA11-4233-BE58-6DED5260867A}" type="presParOf" srcId="{561E34D5-1F1D-4C86-A4A2-CCA17268F782}" destId="{042B490B-D6DF-4586-935F-2BFB5794845F}" srcOrd="0" destOrd="0" presId="urn:microsoft.com/office/officeart/2008/layout/HorizontalMultiLevelHierarchy"/>
    <dgm:cxn modelId="{AA26D013-4019-4589-B166-E07E16A90F8A}" type="presParOf" srcId="{B9A7A62F-2BC5-4CC2-B5A8-4FFD42FD177B}" destId="{29158B86-539E-4074-AC23-61493CE12B37}" srcOrd="1" destOrd="0" presId="urn:microsoft.com/office/officeart/2008/layout/HorizontalMultiLevelHierarchy"/>
    <dgm:cxn modelId="{B295180C-B0C8-4554-8C02-2C4ACBC310BD}" type="presParOf" srcId="{29158B86-539E-4074-AC23-61493CE12B37}" destId="{30F9B098-6BEF-49E6-924C-218287A1BCC6}" srcOrd="0" destOrd="0" presId="urn:microsoft.com/office/officeart/2008/layout/HorizontalMultiLevelHierarchy"/>
    <dgm:cxn modelId="{B2389E5B-012C-4A0D-86CC-B3583263093D}" type="presParOf" srcId="{29158B86-539E-4074-AC23-61493CE12B37}" destId="{43A5F67B-EED0-4176-9C73-08EE58DA4BBE}" srcOrd="1" destOrd="0" presId="urn:microsoft.com/office/officeart/2008/layout/HorizontalMultiLevelHierarchy"/>
    <dgm:cxn modelId="{D030F7E5-2746-4C5C-AAF7-3B2AA11B06EA}" type="presParOf" srcId="{61FEFDB8-8D8B-422E-9833-A9A9408C9DB3}" destId="{46F756CA-3734-4EA1-9BFC-5CF431529AC9}" srcOrd="8" destOrd="0" presId="urn:microsoft.com/office/officeart/2008/layout/HorizontalMultiLevelHierarchy"/>
    <dgm:cxn modelId="{9CF74B54-9B63-41C4-9358-A0F053C03821}" type="presParOf" srcId="{46F756CA-3734-4EA1-9BFC-5CF431529AC9}" destId="{902A196D-F654-4EFE-93FF-43061CF47A0E}" srcOrd="0" destOrd="0" presId="urn:microsoft.com/office/officeart/2008/layout/HorizontalMultiLevelHierarchy"/>
    <dgm:cxn modelId="{1273E594-1B9F-4DC3-8A36-86BB78398A1B}" type="presParOf" srcId="{61FEFDB8-8D8B-422E-9833-A9A9408C9DB3}" destId="{B5980112-B026-4D2B-A6F3-8C5106BB0E76}" srcOrd="9" destOrd="0" presId="urn:microsoft.com/office/officeart/2008/layout/HorizontalMultiLevelHierarchy"/>
    <dgm:cxn modelId="{13740E00-7DAF-486D-A531-E12E1D85DC5A}" type="presParOf" srcId="{B5980112-B026-4D2B-A6F3-8C5106BB0E76}" destId="{50F43894-FD32-4292-8591-E416C732FF8E}" srcOrd="0" destOrd="0" presId="urn:microsoft.com/office/officeart/2008/layout/HorizontalMultiLevelHierarchy"/>
    <dgm:cxn modelId="{FA00E935-0689-4B76-9FB4-1F93CABC1A6C}" type="presParOf" srcId="{B5980112-B026-4D2B-A6F3-8C5106BB0E76}" destId="{2A2E380D-1CF0-4AA4-944D-CF66068E59E2}" srcOrd="1" destOrd="0" presId="urn:microsoft.com/office/officeart/2008/layout/HorizontalMultiLevelHierarchy"/>
    <dgm:cxn modelId="{7A963ECA-5135-41A4-B3B2-85567178A5AA}" type="presParOf" srcId="{2A2E380D-1CF0-4AA4-944D-CF66068E59E2}" destId="{7739070C-D50F-48C2-91A3-F9A9AC5A0B31}" srcOrd="0" destOrd="0" presId="urn:microsoft.com/office/officeart/2008/layout/HorizontalMultiLevelHierarchy"/>
    <dgm:cxn modelId="{2ADD8625-6E89-4CDD-A950-82E7401AAB49}" type="presParOf" srcId="{7739070C-D50F-48C2-91A3-F9A9AC5A0B31}" destId="{3FE17A0D-10BA-403A-9731-27DD0F62A785}" srcOrd="0" destOrd="0" presId="urn:microsoft.com/office/officeart/2008/layout/HorizontalMultiLevelHierarchy"/>
    <dgm:cxn modelId="{576826FD-B504-4641-8A23-85C1BDAD2BB8}" type="presParOf" srcId="{2A2E380D-1CF0-4AA4-944D-CF66068E59E2}" destId="{3BFEE89C-A8E3-4CB8-875A-0911239981CE}" srcOrd="1" destOrd="0" presId="urn:microsoft.com/office/officeart/2008/layout/HorizontalMultiLevelHierarchy"/>
    <dgm:cxn modelId="{E1ADC55C-A9DD-4074-B5FD-74912FFAC695}" type="presParOf" srcId="{3BFEE89C-A8E3-4CB8-875A-0911239981CE}" destId="{BA95C167-F431-4B70-97C6-D1D9ADD7A941}" srcOrd="0" destOrd="0" presId="urn:microsoft.com/office/officeart/2008/layout/HorizontalMultiLevelHierarchy"/>
    <dgm:cxn modelId="{239202C9-9B45-466C-870B-A47A8010C390}" type="presParOf" srcId="{3BFEE89C-A8E3-4CB8-875A-0911239981CE}" destId="{C87443C9-B6B9-4C49-BA0C-F65D0CEB074A}" srcOrd="1" destOrd="0" presId="urn:microsoft.com/office/officeart/2008/layout/HorizontalMultiLevelHierarchy"/>
    <dgm:cxn modelId="{E63F4147-DF5C-43B6-A390-CCE7F757109F}" type="presParOf" srcId="{61FEFDB8-8D8B-422E-9833-A9A9408C9DB3}" destId="{8BB00DDF-DD1A-49A2-9BAC-E8F930B1B985}" srcOrd="10" destOrd="0" presId="urn:microsoft.com/office/officeart/2008/layout/HorizontalMultiLevelHierarchy"/>
    <dgm:cxn modelId="{48BC9842-F8F3-4CD0-BDA8-654B2B1F3A2D}" type="presParOf" srcId="{8BB00DDF-DD1A-49A2-9BAC-E8F930B1B985}" destId="{D1A02C91-AABA-4508-980A-5C7A48A5873A}" srcOrd="0" destOrd="0" presId="urn:microsoft.com/office/officeart/2008/layout/HorizontalMultiLevelHierarchy"/>
    <dgm:cxn modelId="{5BB0ED7D-CA08-40EE-AD23-5561595D8878}" type="presParOf" srcId="{61FEFDB8-8D8B-422E-9833-A9A9408C9DB3}" destId="{E4C522B9-9FD5-4581-9926-1B12C7CED7D4}" srcOrd="11" destOrd="0" presId="urn:microsoft.com/office/officeart/2008/layout/HorizontalMultiLevelHierarchy"/>
    <dgm:cxn modelId="{D1E17536-FB30-4C71-86A0-6A092C0B8E1D}" type="presParOf" srcId="{E4C522B9-9FD5-4581-9926-1B12C7CED7D4}" destId="{BC39ADCC-9399-4986-B4B2-61FD4FD295E2}" srcOrd="0" destOrd="0" presId="urn:microsoft.com/office/officeart/2008/layout/HorizontalMultiLevelHierarchy"/>
    <dgm:cxn modelId="{0F6067AE-0B1E-45B7-8DE0-3D207F2D7161}" type="presParOf" srcId="{E4C522B9-9FD5-4581-9926-1B12C7CED7D4}" destId="{B074A968-0127-4A70-94DD-DEF5D2C3B3CC}" srcOrd="1" destOrd="0" presId="urn:microsoft.com/office/officeart/2008/layout/HorizontalMultiLevelHierarchy"/>
    <dgm:cxn modelId="{EA562534-4B7E-49EE-96BB-81B3658EB475}" type="presParOf" srcId="{B074A968-0127-4A70-94DD-DEF5D2C3B3CC}" destId="{9C2D84CB-1CC8-4855-926A-E693D3B43BCB}" srcOrd="0" destOrd="0" presId="urn:microsoft.com/office/officeart/2008/layout/HorizontalMultiLevelHierarchy"/>
    <dgm:cxn modelId="{24087C4A-CE13-443B-B51F-44C0265610D0}" type="presParOf" srcId="{9C2D84CB-1CC8-4855-926A-E693D3B43BCB}" destId="{65C880C6-8CD2-4D0B-882C-B301A04CA58B}" srcOrd="0" destOrd="0" presId="urn:microsoft.com/office/officeart/2008/layout/HorizontalMultiLevelHierarchy"/>
    <dgm:cxn modelId="{45E2BBE6-20A7-4101-8A6C-7C2C0413484F}" type="presParOf" srcId="{B074A968-0127-4A70-94DD-DEF5D2C3B3CC}" destId="{6229BC69-AEEA-4BCD-9E83-31A54D8BFE6E}" srcOrd="1" destOrd="0" presId="urn:microsoft.com/office/officeart/2008/layout/HorizontalMultiLevelHierarchy"/>
    <dgm:cxn modelId="{5514CAF4-CB9B-4D32-9591-E5A0154E58C9}" type="presParOf" srcId="{6229BC69-AEEA-4BCD-9E83-31A54D8BFE6E}" destId="{3BB79A11-FD25-4C27-A917-0D4A3EDA5251}" srcOrd="0" destOrd="0" presId="urn:microsoft.com/office/officeart/2008/layout/HorizontalMultiLevelHierarchy"/>
    <dgm:cxn modelId="{4ED85EF0-F97F-4C1D-A6E4-F25A038942DE}" type="presParOf" srcId="{6229BC69-AEEA-4BCD-9E83-31A54D8BFE6E}" destId="{C2E643B0-74DF-47AE-8693-F3A2ACB4F45B}" srcOrd="1" destOrd="0" presId="urn:microsoft.com/office/officeart/2008/layout/HorizontalMultiLevelHierarchy"/>
    <dgm:cxn modelId="{0216D404-7C1D-482A-99BC-736CA2BEB95A}" type="presParOf" srcId="{61FEFDB8-8D8B-422E-9833-A9A9408C9DB3}" destId="{D6962EE9-1AF6-430B-84E6-AAF6471A044D}" srcOrd="12" destOrd="0" presId="urn:microsoft.com/office/officeart/2008/layout/HorizontalMultiLevelHierarchy"/>
    <dgm:cxn modelId="{32FFF2A6-EFAF-44CD-8670-EC91EAE9125A}" type="presParOf" srcId="{D6962EE9-1AF6-430B-84E6-AAF6471A044D}" destId="{98968603-79F1-4814-869D-BC80E0323A2F}" srcOrd="0" destOrd="0" presId="urn:microsoft.com/office/officeart/2008/layout/HorizontalMultiLevelHierarchy"/>
    <dgm:cxn modelId="{4132A428-361D-45FA-9054-B7A516B654EF}" type="presParOf" srcId="{61FEFDB8-8D8B-422E-9833-A9A9408C9DB3}" destId="{BF0B012A-F90F-43EF-B15D-91BD4C115549}" srcOrd="13" destOrd="0" presId="urn:microsoft.com/office/officeart/2008/layout/HorizontalMultiLevelHierarchy"/>
    <dgm:cxn modelId="{6C74CE83-A58E-46D1-8135-E4C5EF0EBC5B}" type="presParOf" srcId="{BF0B012A-F90F-43EF-B15D-91BD4C115549}" destId="{BBF0C461-34AA-4B3B-A0E1-B65AAA496099}" srcOrd="0" destOrd="0" presId="urn:microsoft.com/office/officeart/2008/layout/HorizontalMultiLevelHierarchy"/>
    <dgm:cxn modelId="{F8FD4397-61F0-40C4-91CE-0570E5222DDA}" type="presParOf" srcId="{BF0B012A-F90F-43EF-B15D-91BD4C115549}" destId="{A8FFA09F-F0A6-4600-A554-6F627B0A9EF2}" srcOrd="1" destOrd="0" presId="urn:microsoft.com/office/officeart/2008/layout/HorizontalMultiLevelHierarchy"/>
    <dgm:cxn modelId="{438FA881-2B12-4705-A0FB-53B35970097E}" type="presParOf" srcId="{A8FFA09F-F0A6-4600-A554-6F627B0A9EF2}" destId="{1FDF6B2D-3A49-4C44-B402-57F909FB1F29}" srcOrd="0" destOrd="0" presId="urn:microsoft.com/office/officeart/2008/layout/HorizontalMultiLevelHierarchy"/>
    <dgm:cxn modelId="{D734B24D-0CEF-490F-A03E-219C1553132F}" type="presParOf" srcId="{1FDF6B2D-3A49-4C44-B402-57F909FB1F29}" destId="{16D2EBD2-D02B-45AF-9034-0ED34D76BC85}" srcOrd="0" destOrd="0" presId="urn:microsoft.com/office/officeart/2008/layout/HorizontalMultiLevelHierarchy"/>
    <dgm:cxn modelId="{EEE0FF58-FE93-4EC6-9017-3824C95CF193}" type="presParOf" srcId="{A8FFA09F-F0A6-4600-A554-6F627B0A9EF2}" destId="{DE3FFE15-5AD1-4D65-9493-EA6909A94662}" srcOrd="1" destOrd="0" presId="urn:microsoft.com/office/officeart/2008/layout/HorizontalMultiLevelHierarchy"/>
    <dgm:cxn modelId="{449C0964-3898-47A0-990D-B46A4F295FC5}" type="presParOf" srcId="{DE3FFE15-5AD1-4D65-9493-EA6909A94662}" destId="{DF08725B-7690-4378-81F8-13C9F8380AEB}" srcOrd="0" destOrd="0" presId="urn:microsoft.com/office/officeart/2008/layout/HorizontalMultiLevelHierarchy"/>
    <dgm:cxn modelId="{C18200E2-A519-4987-8B8E-47F42D4B2B28}" type="presParOf" srcId="{DE3FFE15-5AD1-4D65-9493-EA6909A94662}" destId="{BBE0A6F1-D2FA-46B5-81AD-AE0DAF873E1D}" srcOrd="1" destOrd="0" presId="urn:microsoft.com/office/officeart/2008/layout/HorizontalMultiLevelHierarchy"/>
    <dgm:cxn modelId="{50FB7F9A-2505-4AC0-8C33-BD425684DD8C}" type="presParOf" srcId="{61FEFDB8-8D8B-422E-9833-A9A9408C9DB3}" destId="{42BEFE92-FC85-4510-A9AB-DBCA64D60409}" srcOrd="14" destOrd="0" presId="urn:microsoft.com/office/officeart/2008/layout/HorizontalMultiLevelHierarchy"/>
    <dgm:cxn modelId="{1F207221-7154-422F-AEAD-BD444E049FB5}" type="presParOf" srcId="{42BEFE92-FC85-4510-A9AB-DBCA64D60409}" destId="{38BDDFE2-72DB-4ED7-BA60-B099EC2C4180}" srcOrd="0" destOrd="0" presId="urn:microsoft.com/office/officeart/2008/layout/HorizontalMultiLevelHierarchy"/>
    <dgm:cxn modelId="{8A71DA40-6BBA-46C7-9794-AB4E27AF3372}" type="presParOf" srcId="{61FEFDB8-8D8B-422E-9833-A9A9408C9DB3}" destId="{D31C1347-4859-4AFA-82DE-94B5D0EF2474}" srcOrd="15" destOrd="0" presId="urn:microsoft.com/office/officeart/2008/layout/HorizontalMultiLevelHierarchy"/>
    <dgm:cxn modelId="{E1424011-6282-4D49-B786-BF1BEE6A8A13}" type="presParOf" srcId="{D31C1347-4859-4AFA-82DE-94B5D0EF2474}" destId="{0E8704C7-BA3E-458E-B9F3-B943D21ECB50}" srcOrd="0" destOrd="0" presId="urn:microsoft.com/office/officeart/2008/layout/HorizontalMultiLevelHierarchy"/>
    <dgm:cxn modelId="{C6FF9E76-8493-4F2C-AA7D-F65CCA852F75}" type="presParOf" srcId="{D31C1347-4859-4AFA-82DE-94B5D0EF2474}" destId="{CEEBA4D6-B941-4AE3-9A98-044BDF4F0DCA}" srcOrd="1" destOrd="0" presId="urn:microsoft.com/office/officeart/2008/layout/HorizontalMultiLevelHierarchy"/>
    <dgm:cxn modelId="{4A84E758-F79E-486F-A58E-5DB77CE6FD98}" type="presParOf" srcId="{CEEBA4D6-B941-4AE3-9A98-044BDF4F0DCA}" destId="{E7E01FBF-B54D-47BA-A17D-7BD2AEAF731F}" srcOrd="0" destOrd="0" presId="urn:microsoft.com/office/officeart/2008/layout/HorizontalMultiLevelHierarchy"/>
    <dgm:cxn modelId="{0DE2A4FC-251C-4094-B7B8-CF7410024F00}" type="presParOf" srcId="{E7E01FBF-B54D-47BA-A17D-7BD2AEAF731F}" destId="{8A8E6EA6-E838-46D9-9C93-9B762B77922B}" srcOrd="0" destOrd="0" presId="urn:microsoft.com/office/officeart/2008/layout/HorizontalMultiLevelHierarchy"/>
    <dgm:cxn modelId="{27312120-0BD7-4D23-93B5-1ACE2706C010}" type="presParOf" srcId="{CEEBA4D6-B941-4AE3-9A98-044BDF4F0DCA}" destId="{30EFDE72-6345-40AA-BBDF-BC3A53301FDF}" srcOrd="1" destOrd="0" presId="urn:microsoft.com/office/officeart/2008/layout/HorizontalMultiLevelHierarchy"/>
    <dgm:cxn modelId="{0313CFCD-ACF1-4E91-A955-B481C3F95399}" type="presParOf" srcId="{30EFDE72-6345-40AA-BBDF-BC3A53301FDF}" destId="{5AB98937-CA8B-46B9-B7FB-8519961554DC}" srcOrd="0" destOrd="0" presId="urn:microsoft.com/office/officeart/2008/layout/HorizontalMultiLevelHierarchy"/>
    <dgm:cxn modelId="{C760EA9A-10D9-4901-BD37-10A72D87E864}" type="presParOf" srcId="{30EFDE72-6345-40AA-BBDF-BC3A53301FDF}" destId="{BD8AD51F-ED0C-4664-82A0-910A748EFED8}" srcOrd="1" destOrd="0" presId="urn:microsoft.com/office/officeart/2008/layout/HorizontalMultiLevelHierarchy"/>
    <dgm:cxn modelId="{680223C9-F26A-445B-AA5C-CD8B38959F2A}" type="presParOf" srcId="{61FEFDB8-8D8B-422E-9833-A9A9408C9DB3}" destId="{4723490B-1523-4F6B-8992-53EE36F1C04D}" srcOrd="16" destOrd="0" presId="urn:microsoft.com/office/officeart/2008/layout/HorizontalMultiLevelHierarchy"/>
    <dgm:cxn modelId="{0A7ADA12-C106-47C4-A90D-20E228128ABA}" type="presParOf" srcId="{4723490B-1523-4F6B-8992-53EE36F1C04D}" destId="{882D9708-5372-4BF5-AF94-1249D2593AA9}" srcOrd="0" destOrd="0" presId="urn:microsoft.com/office/officeart/2008/layout/HorizontalMultiLevelHierarchy"/>
    <dgm:cxn modelId="{9AF15752-3AE3-44D7-B308-C2E2F2A0B00F}" type="presParOf" srcId="{61FEFDB8-8D8B-422E-9833-A9A9408C9DB3}" destId="{449E68B3-47A6-4FDB-BB43-2A77838A7383}" srcOrd="17" destOrd="0" presId="urn:microsoft.com/office/officeart/2008/layout/HorizontalMultiLevelHierarchy"/>
    <dgm:cxn modelId="{59F6DC8D-B759-4D84-B483-EBB70A600F43}" type="presParOf" srcId="{449E68B3-47A6-4FDB-BB43-2A77838A7383}" destId="{1D36917B-BA13-4D58-B82A-4D6B453BE6C3}" srcOrd="0" destOrd="0" presId="urn:microsoft.com/office/officeart/2008/layout/HorizontalMultiLevelHierarchy"/>
    <dgm:cxn modelId="{ECE6500D-1DDF-4BE6-B5B2-5137E3B793C2}" type="presParOf" srcId="{449E68B3-47A6-4FDB-BB43-2A77838A7383}" destId="{02D1D9F0-79BF-4E9B-9B55-7B858020098F}" srcOrd="1" destOrd="0" presId="urn:microsoft.com/office/officeart/2008/layout/HorizontalMultiLevelHierarchy"/>
    <dgm:cxn modelId="{6DEBFF56-EA91-4B19-8701-12CE12ACF381}" type="presParOf" srcId="{02D1D9F0-79BF-4E9B-9B55-7B858020098F}" destId="{AC431919-259F-4D76-B743-3EFF993B6138}" srcOrd="0" destOrd="0" presId="urn:microsoft.com/office/officeart/2008/layout/HorizontalMultiLevelHierarchy"/>
    <dgm:cxn modelId="{CEF46320-9A25-4072-A0A6-F69B271B1065}" type="presParOf" srcId="{AC431919-259F-4D76-B743-3EFF993B6138}" destId="{29755B26-DF17-4359-9D56-AD9FF97B5CDA}" srcOrd="0" destOrd="0" presId="urn:microsoft.com/office/officeart/2008/layout/HorizontalMultiLevelHierarchy"/>
    <dgm:cxn modelId="{D35313F1-7709-4CD9-A3C1-9AD063D2D960}" type="presParOf" srcId="{02D1D9F0-79BF-4E9B-9B55-7B858020098F}" destId="{BA9A5052-5A00-4ED7-A1A8-03C1CB19EF78}" srcOrd="1" destOrd="0" presId="urn:microsoft.com/office/officeart/2008/layout/HorizontalMultiLevelHierarchy"/>
    <dgm:cxn modelId="{85ED50DF-DC6C-4992-8050-A74FC07F4BD5}" type="presParOf" srcId="{BA9A5052-5A00-4ED7-A1A8-03C1CB19EF78}" destId="{E97C2392-D725-461C-8B88-7E6885171158}" srcOrd="0" destOrd="0" presId="urn:microsoft.com/office/officeart/2008/layout/HorizontalMultiLevelHierarchy"/>
    <dgm:cxn modelId="{B64A1FB9-3D8F-42A6-A3FC-10234D4056BE}" type="presParOf" srcId="{BA9A5052-5A00-4ED7-A1A8-03C1CB19EF78}" destId="{26016BDC-694B-48D2-A591-36124F170C65}" srcOrd="1" destOrd="0" presId="urn:microsoft.com/office/officeart/2008/layout/HorizontalMultiLevelHierarchy"/>
    <dgm:cxn modelId="{DF75BAC3-0FF9-47D2-8D20-6FE1E6540D31}" type="presParOf" srcId="{61FEFDB8-8D8B-422E-9833-A9A9408C9DB3}" destId="{6CF3CCDE-3416-4730-9C12-34CC499C862E}" srcOrd="18" destOrd="0" presId="urn:microsoft.com/office/officeart/2008/layout/HorizontalMultiLevelHierarchy"/>
    <dgm:cxn modelId="{DE691089-87FF-4BFC-B2AE-80D3F73275FA}" type="presParOf" srcId="{6CF3CCDE-3416-4730-9C12-34CC499C862E}" destId="{DB3CCD2A-48F7-4B39-B436-3D0A2EBABE24}" srcOrd="0" destOrd="0" presId="urn:microsoft.com/office/officeart/2008/layout/HorizontalMultiLevelHierarchy"/>
    <dgm:cxn modelId="{713EC5BF-48B3-458B-B90F-F272C8A66DA1}" type="presParOf" srcId="{61FEFDB8-8D8B-422E-9833-A9A9408C9DB3}" destId="{465153B1-C23F-4690-952A-04634E09AEE8}" srcOrd="19" destOrd="0" presId="urn:microsoft.com/office/officeart/2008/layout/HorizontalMultiLevelHierarchy"/>
    <dgm:cxn modelId="{66FC5650-30CC-4075-AD2A-60718B2FAC8F}" type="presParOf" srcId="{465153B1-C23F-4690-952A-04634E09AEE8}" destId="{9B19BC54-98CC-43CD-AB7E-FB83CEFB5D46}" srcOrd="0" destOrd="0" presId="urn:microsoft.com/office/officeart/2008/layout/HorizontalMultiLevelHierarchy"/>
    <dgm:cxn modelId="{8CA7DCAB-6867-477B-A5F4-CA402E6A67E2}" type="presParOf" srcId="{465153B1-C23F-4690-952A-04634E09AEE8}" destId="{CD798B6A-7D71-4753-B39C-DE611C68BBCF}" srcOrd="1" destOrd="0" presId="urn:microsoft.com/office/officeart/2008/layout/HorizontalMultiLevelHierarchy"/>
    <dgm:cxn modelId="{DDEDCF7B-B9EA-4E80-98FC-C89499A1A3D2}" type="presParOf" srcId="{CD798B6A-7D71-4753-B39C-DE611C68BBCF}" destId="{12D9A501-1A3E-4301-AB6B-C03A103FA631}" srcOrd="0" destOrd="0" presId="urn:microsoft.com/office/officeart/2008/layout/HorizontalMultiLevelHierarchy"/>
    <dgm:cxn modelId="{BAC82292-F594-493D-964B-8ED6B5E5A76B}" type="presParOf" srcId="{12D9A501-1A3E-4301-AB6B-C03A103FA631}" destId="{484973B7-116A-449F-972F-FFBA2EC28424}" srcOrd="0" destOrd="0" presId="urn:microsoft.com/office/officeart/2008/layout/HorizontalMultiLevelHierarchy"/>
    <dgm:cxn modelId="{85D42C67-9208-4364-995C-91B5A95B072F}" type="presParOf" srcId="{CD798B6A-7D71-4753-B39C-DE611C68BBCF}" destId="{A4AEADA6-42DD-48C9-8BB4-0C59C59D2E27}" srcOrd="1" destOrd="0" presId="urn:microsoft.com/office/officeart/2008/layout/HorizontalMultiLevelHierarchy"/>
    <dgm:cxn modelId="{39C12346-091E-4D7C-BB8A-1A2BA2D7476F}" type="presParOf" srcId="{A4AEADA6-42DD-48C9-8BB4-0C59C59D2E27}" destId="{E59A6ADA-D323-4E9A-881C-F64775EA5338}" srcOrd="0" destOrd="0" presId="urn:microsoft.com/office/officeart/2008/layout/HorizontalMultiLevelHierarchy"/>
    <dgm:cxn modelId="{E9413F3A-6DEE-41C4-B24D-B3617A7895C8}" type="presParOf" srcId="{A4AEADA6-42DD-48C9-8BB4-0C59C59D2E27}" destId="{0C5741CC-D6F1-4A64-B0AB-2E32C756515D}" srcOrd="1" destOrd="0" presId="urn:microsoft.com/office/officeart/2008/layout/HorizontalMultiLevelHierarchy"/>
    <dgm:cxn modelId="{683B93F6-709D-45C9-B27C-421BD82FDFF9}" type="presParOf" srcId="{61FEFDB8-8D8B-422E-9833-A9A9408C9DB3}" destId="{65172439-DEE5-4E4A-A8A6-9DDFBBD336BC}" srcOrd="20" destOrd="0" presId="urn:microsoft.com/office/officeart/2008/layout/HorizontalMultiLevelHierarchy"/>
    <dgm:cxn modelId="{76047E06-72A1-4A96-AB20-1CB52697C275}" type="presParOf" srcId="{65172439-DEE5-4E4A-A8A6-9DDFBBD336BC}" destId="{DAF509BE-DD88-45B4-A16B-E1105F1E3969}" srcOrd="0" destOrd="0" presId="urn:microsoft.com/office/officeart/2008/layout/HorizontalMultiLevelHierarchy"/>
    <dgm:cxn modelId="{2AC067D7-40B3-4531-A933-4910A7DCD6A4}" type="presParOf" srcId="{61FEFDB8-8D8B-422E-9833-A9A9408C9DB3}" destId="{DE7DBCDD-B7F5-4D16-AAD5-42BFF380FECC}" srcOrd="21" destOrd="0" presId="urn:microsoft.com/office/officeart/2008/layout/HorizontalMultiLevelHierarchy"/>
    <dgm:cxn modelId="{C298CF52-BFDF-4F98-B88F-73EC5074CDDB}" type="presParOf" srcId="{DE7DBCDD-B7F5-4D16-AAD5-42BFF380FECC}" destId="{95C2B793-DFE9-4FC2-86A8-49D914EE7A1B}" srcOrd="0" destOrd="0" presId="urn:microsoft.com/office/officeart/2008/layout/HorizontalMultiLevelHierarchy"/>
    <dgm:cxn modelId="{C65DA982-54D1-46A6-A9C1-A0BAF1BE0113}" type="presParOf" srcId="{DE7DBCDD-B7F5-4D16-AAD5-42BFF380FECC}" destId="{F873673B-A526-4117-A5DF-507F30DCD19F}" srcOrd="1" destOrd="0" presId="urn:microsoft.com/office/officeart/2008/layout/HorizontalMultiLevelHierarchy"/>
    <dgm:cxn modelId="{2C4236FE-0B5B-41CB-8ACD-8C83BD84D88B}" type="presParOf" srcId="{F873673B-A526-4117-A5DF-507F30DCD19F}" destId="{4D3E5CD2-DD78-4039-809E-EA7CAD0652C2}" srcOrd="0" destOrd="0" presId="urn:microsoft.com/office/officeart/2008/layout/HorizontalMultiLevelHierarchy"/>
    <dgm:cxn modelId="{B0897C4C-9399-4174-BDE0-9D601D763F97}" type="presParOf" srcId="{4D3E5CD2-DD78-4039-809E-EA7CAD0652C2}" destId="{E969B47B-6C35-409B-8629-72CB1D37D980}" srcOrd="0" destOrd="0" presId="urn:microsoft.com/office/officeart/2008/layout/HorizontalMultiLevelHierarchy"/>
    <dgm:cxn modelId="{83C2D8A9-0881-4B77-8763-3A938A54C88D}" type="presParOf" srcId="{F873673B-A526-4117-A5DF-507F30DCD19F}" destId="{46BCF277-66BE-4A11-9964-F13A9650A649}" srcOrd="1" destOrd="0" presId="urn:microsoft.com/office/officeart/2008/layout/HorizontalMultiLevelHierarchy"/>
    <dgm:cxn modelId="{A5917F09-08E0-4DDB-8BB6-E6DB17B6232A}" type="presParOf" srcId="{46BCF277-66BE-4A11-9964-F13A9650A649}" destId="{DE9C8779-CF1D-4A11-9751-11917DB635A2}" srcOrd="0" destOrd="0" presId="urn:microsoft.com/office/officeart/2008/layout/HorizontalMultiLevelHierarchy"/>
    <dgm:cxn modelId="{E1120EE9-F98F-4D50-9BC6-092B5BCAB602}" type="presParOf" srcId="{46BCF277-66BE-4A11-9964-F13A9650A649}" destId="{3B984A5B-6202-4932-BF53-04E50D4F1A59}" srcOrd="1" destOrd="0" presId="urn:microsoft.com/office/officeart/2008/layout/HorizontalMultiLevelHierarchy"/>
    <dgm:cxn modelId="{7B620301-E871-49DA-AAD2-A13BB4AC33AA}" type="presParOf" srcId="{61FEFDB8-8D8B-422E-9833-A9A9408C9DB3}" destId="{1B1F63D9-7385-47EC-A20B-DF351537444F}" srcOrd="22" destOrd="0" presId="urn:microsoft.com/office/officeart/2008/layout/HorizontalMultiLevelHierarchy"/>
    <dgm:cxn modelId="{A42D0026-EA2B-465C-964B-717938F4C396}" type="presParOf" srcId="{1B1F63D9-7385-47EC-A20B-DF351537444F}" destId="{C85ADC6B-71F5-463F-94BB-5E9793513445}" srcOrd="0" destOrd="0" presId="urn:microsoft.com/office/officeart/2008/layout/HorizontalMultiLevelHierarchy"/>
    <dgm:cxn modelId="{15A4B8F8-04F4-4836-B91A-CDF172CBA8EC}" type="presParOf" srcId="{61FEFDB8-8D8B-422E-9833-A9A9408C9DB3}" destId="{518D8A30-8A48-4DA5-B475-44E3E09BBC33}" srcOrd="23" destOrd="0" presId="urn:microsoft.com/office/officeart/2008/layout/HorizontalMultiLevelHierarchy"/>
    <dgm:cxn modelId="{63C4F3C8-F7A9-4852-97C9-9493BA69BAE8}" type="presParOf" srcId="{518D8A30-8A48-4DA5-B475-44E3E09BBC33}" destId="{B919EFF3-BD03-4602-B628-30520B2522EE}" srcOrd="0" destOrd="0" presId="urn:microsoft.com/office/officeart/2008/layout/HorizontalMultiLevelHierarchy"/>
    <dgm:cxn modelId="{4EFF4E34-3C51-4ECF-8B14-3AAA691CA7F8}" type="presParOf" srcId="{518D8A30-8A48-4DA5-B475-44E3E09BBC33}" destId="{77450D97-9B65-40DD-8E65-8984A31C7D1F}" srcOrd="1" destOrd="0" presId="urn:microsoft.com/office/officeart/2008/layout/HorizontalMultiLevelHierarchy"/>
    <dgm:cxn modelId="{917D13E3-E852-4ED1-9AFC-A659A7D40A3A}" type="presParOf" srcId="{77450D97-9B65-40DD-8E65-8984A31C7D1F}" destId="{3324D211-839E-47E4-BA20-D6E06E1439AC}" srcOrd="0" destOrd="0" presId="urn:microsoft.com/office/officeart/2008/layout/HorizontalMultiLevelHierarchy"/>
    <dgm:cxn modelId="{55E18E9A-8013-4911-92FF-DDAF85AFE9FF}" type="presParOf" srcId="{3324D211-839E-47E4-BA20-D6E06E1439AC}" destId="{9873B07C-8217-45BA-B886-E8733F4C0435}" srcOrd="0" destOrd="0" presId="urn:microsoft.com/office/officeart/2008/layout/HorizontalMultiLevelHierarchy"/>
    <dgm:cxn modelId="{4E91DA6C-4CD4-4F8B-A747-3EE413525723}" type="presParOf" srcId="{77450D97-9B65-40DD-8E65-8984A31C7D1F}" destId="{56DCE36B-8033-45AE-ADD7-BAA7F1081286}" srcOrd="1" destOrd="0" presId="urn:microsoft.com/office/officeart/2008/layout/HorizontalMultiLevelHierarchy"/>
    <dgm:cxn modelId="{71A339DC-6118-4721-A62D-E0E85A96C71A}" type="presParOf" srcId="{56DCE36B-8033-45AE-ADD7-BAA7F1081286}" destId="{3E17003D-8901-4793-9E34-03C06515E72A}" srcOrd="0" destOrd="0" presId="urn:microsoft.com/office/officeart/2008/layout/HorizontalMultiLevelHierarchy"/>
    <dgm:cxn modelId="{FB44AF4A-7391-4AFF-A821-ECE44542E788}" type="presParOf" srcId="{56DCE36B-8033-45AE-ADD7-BAA7F1081286}" destId="{6A1047CE-E95A-4A4E-ACC0-1DF390AD3C32}" srcOrd="1" destOrd="0" presId="urn:microsoft.com/office/officeart/2008/layout/HorizontalMultiLevelHierarchy"/>
    <dgm:cxn modelId="{4DF71BD4-7DC2-4696-844D-34478D5F3E4E}" type="presParOf" srcId="{61FEFDB8-8D8B-422E-9833-A9A9408C9DB3}" destId="{08BFC596-9632-4C4D-B688-AE21006C118B}" srcOrd="24" destOrd="0" presId="urn:microsoft.com/office/officeart/2008/layout/HorizontalMultiLevelHierarchy"/>
    <dgm:cxn modelId="{A393217A-9A5E-4D3A-BA2C-2B1B1F06B772}" type="presParOf" srcId="{08BFC596-9632-4C4D-B688-AE21006C118B}" destId="{548CAB21-D4CA-4266-B3C4-A770D2E8276F}" srcOrd="0" destOrd="0" presId="urn:microsoft.com/office/officeart/2008/layout/HorizontalMultiLevelHierarchy"/>
    <dgm:cxn modelId="{7654ECFD-D669-4A19-8A25-F744A604E6D1}" type="presParOf" srcId="{61FEFDB8-8D8B-422E-9833-A9A9408C9DB3}" destId="{DC5DBD42-D5DF-4319-90CC-68B519BBAB95}" srcOrd="25" destOrd="0" presId="urn:microsoft.com/office/officeart/2008/layout/HorizontalMultiLevelHierarchy"/>
    <dgm:cxn modelId="{C9928033-18BF-42DE-9520-388C73FD8ECD}" type="presParOf" srcId="{DC5DBD42-D5DF-4319-90CC-68B519BBAB95}" destId="{2CFB2089-2FCA-4815-9163-44716E453A2E}" srcOrd="0" destOrd="0" presId="urn:microsoft.com/office/officeart/2008/layout/HorizontalMultiLevelHierarchy"/>
    <dgm:cxn modelId="{AA0D74E8-07ED-42E3-AD6F-8F02170DEF89}" type="presParOf" srcId="{DC5DBD42-D5DF-4319-90CC-68B519BBAB95}" destId="{88A80725-383D-498A-ACAD-03CB5493A2C3}" srcOrd="1" destOrd="0" presId="urn:microsoft.com/office/officeart/2008/layout/HorizontalMultiLevelHierarchy"/>
    <dgm:cxn modelId="{16A75DA5-C4F8-4225-A28C-4DC3508EC5E2}" type="presParOf" srcId="{88A80725-383D-498A-ACAD-03CB5493A2C3}" destId="{C14303EB-0EE4-4F29-BF70-112D05948057}" srcOrd="0" destOrd="0" presId="urn:microsoft.com/office/officeart/2008/layout/HorizontalMultiLevelHierarchy"/>
    <dgm:cxn modelId="{F8F9C193-3688-4599-8859-D918642A64EC}" type="presParOf" srcId="{C14303EB-0EE4-4F29-BF70-112D05948057}" destId="{DBD5612A-BAB2-48AB-B955-FFD3F7A89DA3}" srcOrd="0" destOrd="0" presId="urn:microsoft.com/office/officeart/2008/layout/HorizontalMultiLevelHierarchy"/>
    <dgm:cxn modelId="{CF7BB303-9D7F-4DCC-940E-3D133FA384A1}" type="presParOf" srcId="{88A80725-383D-498A-ACAD-03CB5493A2C3}" destId="{C3FF9105-DEFC-4C5C-BEF4-864D4BB4B906}" srcOrd="1" destOrd="0" presId="urn:microsoft.com/office/officeart/2008/layout/HorizontalMultiLevelHierarchy"/>
    <dgm:cxn modelId="{12F9AE1A-0D77-4166-8B52-D6497A921168}" type="presParOf" srcId="{C3FF9105-DEFC-4C5C-BEF4-864D4BB4B906}" destId="{EB87315E-53AB-4678-9002-A94AA2A99B55}" srcOrd="0" destOrd="0" presId="urn:microsoft.com/office/officeart/2008/layout/HorizontalMultiLevelHierarchy"/>
    <dgm:cxn modelId="{12620BED-BF94-413A-9245-2D259DEB217C}" type="presParOf" srcId="{C3FF9105-DEFC-4C5C-BEF4-864D4BB4B906}" destId="{9DE7317C-5367-4966-9352-0AF72016A5E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89912-A3CB-48B5-BC9F-43D95F32A9EF}">
      <dsp:nvSpPr>
        <dsp:cNvPr id="0" name=""/>
        <dsp:cNvSpPr/>
      </dsp:nvSpPr>
      <dsp:spPr>
        <a:xfrm>
          <a:off x="3603972" y="2167731"/>
          <a:ext cx="231927" cy="1988705"/>
        </a:xfrm>
        <a:custGeom>
          <a:avLst/>
          <a:gdLst/>
          <a:ahLst/>
          <a:cxnLst/>
          <a:rect l="0" t="0" r="0" b="0"/>
          <a:pathLst>
            <a:path>
              <a:moveTo>
                <a:pt x="0" y="0"/>
              </a:moveTo>
              <a:lnTo>
                <a:pt x="115963" y="0"/>
              </a:lnTo>
              <a:lnTo>
                <a:pt x="115963" y="1988705"/>
              </a:lnTo>
              <a:lnTo>
                <a:pt x="231927" y="19887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669881" y="3112029"/>
        <a:ext cx="100109" cy="100109"/>
      </dsp:txXfrm>
    </dsp:sp>
    <dsp:sp modelId="{DABE64D3-0B29-4E43-8B68-9E13A79ED432}">
      <dsp:nvSpPr>
        <dsp:cNvPr id="0" name=""/>
        <dsp:cNvSpPr/>
      </dsp:nvSpPr>
      <dsp:spPr>
        <a:xfrm>
          <a:off x="3603972" y="2167731"/>
          <a:ext cx="231927" cy="1546770"/>
        </a:xfrm>
        <a:custGeom>
          <a:avLst/>
          <a:gdLst/>
          <a:ahLst/>
          <a:cxnLst/>
          <a:rect l="0" t="0" r="0" b="0"/>
          <a:pathLst>
            <a:path>
              <a:moveTo>
                <a:pt x="0" y="0"/>
              </a:moveTo>
              <a:lnTo>
                <a:pt x="115963" y="0"/>
              </a:lnTo>
              <a:lnTo>
                <a:pt x="115963" y="1546770"/>
              </a:lnTo>
              <a:lnTo>
                <a:pt x="231927" y="15467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80834" y="2902014"/>
        <a:ext cx="78203" cy="78203"/>
      </dsp:txXfrm>
    </dsp:sp>
    <dsp:sp modelId="{88CD43B0-301E-4AB9-AE45-4C68D95053FD}">
      <dsp:nvSpPr>
        <dsp:cNvPr id="0" name=""/>
        <dsp:cNvSpPr/>
      </dsp:nvSpPr>
      <dsp:spPr>
        <a:xfrm>
          <a:off x="3603972" y="2167731"/>
          <a:ext cx="231927" cy="1104836"/>
        </a:xfrm>
        <a:custGeom>
          <a:avLst/>
          <a:gdLst/>
          <a:ahLst/>
          <a:cxnLst/>
          <a:rect l="0" t="0" r="0" b="0"/>
          <a:pathLst>
            <a:path>
              <a:moveTo>
                <a:pt x="0" y="0"/>
              </a:moveTo>
              <a:lnTo>
                <a:pt x="115963" y="0"/>
              </a:lnTo>
              <a:lnTo>
                <a:pt x="115963" y="1104836"/>
              </a:lnTo>
              <a:lnTo>
                <a:pt x="231927" y="110483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91713" y="2691926"/>
        <a:ext cx="56445" cy="56445"/>
      </dsp:txXfrm>
    </dsp:sp>
    <dsp:sp modelId="{3B51830C-930C-49D2-9D88-88C3C5B1560E}">
      <dsp:nvSpPr>
        <dsp:cNvPr id="0" name=""/>
        <dsp:cNvSpPr/>
      </dsp:nvSpPr>
      <dsp:spPr>
        <a:xfrm>
          <a:off x="3603972" y="2167731"/>
          <a:ext cx="231927" cy="662901"/>
        </a:xfrm>
        <a:custGeom>
          <a:avLst/>
          <a:gdLst/>
          <a:ahLst/>
          <a:cxnLst/>
          <a:rect l="0" t="0" r="0" b="0"/>
          <a:pathLst>
            <a:path>
              <a:moveTo>
                <a:pt x="0" y="0"/>
              </a:moveTo>
              <a:lnTo>
                <a:pt x="115963" y="0"/>
              </a:lnTo>
              <a:lnTo>
                <a:pt x="115963" y="662901"/>
              </a:lnTo>
              <a:lnTo>
                <a:pt x="231927" y="66290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02378" y="2481624"/>
        <a:ext cx="35115" cy="35115"/>
      </dsp:txXfrm>
    </dsp:sp>
    <dsp:sp modelId="{D5BCF218-1470-4F13-B0E2-6F30AE0B0609}">
      <dsp:nvSpPr>
        <dsp:cNvPr id="0" name=""/>
        <dsp:cNvSpPr/>
      </dsp:nvSpPr>
      <dsp:spPr>
        <a:xfrm>
          <a:off x="3603972" y="2167731"/>
          <a:ext cx="285026" cy="225750"/>
        </a:xfrm>
        <a:custGeom>
          <a:avLst/>
          <a:gdLst/>
          <a:ahLst/>
          <a:cxnLst/>
          <a:rect l="0" t="0" r="0" b="0"/>
          <a:pathLst>
            <a:path>
              <a:moveTo>
                <a:pt x="0" y="0"/>
              </a:moveTo>
              <a:lnTo>
                <a:pt x="142513" y="0"/>
              </a:lnTo>
              <a:lnTo>
                <a:pt x="142513" y="225750"/>
              </a:lnTo>
              <a:lnTo>
                <a:pt x="285026" y="2257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37396" y="2271516"/>
        <a:ext cx="18179" cy="18179"/>
      </dsp:txXfrm>
    </dsp:sp>
    <dsp:sp modelId="{246FEE4E-DA23-4215-98EB-9473A8372630}">
      <dsp:nvSpPr>
        <dsp:cNvPr id="0" name=""/>
        <dsp:cNvSpPr/>
      </dsp:nvSpPr>
      <dsp:spPr>
        <a:xfrm>
          <a:off x="3603972" y="1946763"/>
          <a:ext cx="231927" cy="220967"/>
        </a:xfrm>
        <a:custGeom>
          <a:avLst/>
          <a:gdLst/>
          <a:ahLst/>
          <a:cxnLst/>
          <a:rect l="0" t="0" r="0" b="0"/>
          <a:pathLst>
            <a:path>
              <a:moveTo>
                <a:pt x="0" y="220967"/>
              </a:moveTo>
              <a:lnTo>
                <a:pt x="115963" y="220967"/>
              </a:lnTo>
              <a:lnTo>
                <a:pt x="115963" y="0"/>
              </a:lnTo>
              <a:lnTo>
                <a:pt x="23192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11927" y="2049238"/>
        <a:ext cx="16016" cy="16016"/>
      </dsp:txXfrm>
    </dsp:sp>
    <dsp:sp modelId="{7523E4FD-70CA-4CB1-B0B7-FCD54D332D03}">
      <dsp:nvSpPr>
        <dsp:cNvPr id="0" name=""/>
        <dsp:cNvSpPr/>
      </dsp:nvSpPr>
      <dsp:spPr>
        <a:xfrm>
          <a:off x="3603972" y="1504829"/>
          <a:ext cx="231927" cy="662901"/>
        </a:xfrm>
        <a:custGeom>
          <a:avLst/>
          <a:gdLst/>
          <a:ahLst/>
          <a:cxnLst/>
          <a:rect l="0" t="0" r="0" b="0"/>
          <a:pathLst>
            <a:path>
              <a:moveTo>
                <a:pt x="0" y="662901"/>
              </a:moveTo>
              <a:lnTo>
                <a:pt x="115963" y="662901"/>
              </a:lnTo>
              <a:lnTo>
                <a:pt x="115963" y="0"/>
              </a:lnTo>
              <a:lnTo>
                <a:pt x="23192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02378" y="1818722"/>
        <a:ext cx="35115" cy="35115"/>
      </dsp:txXfrm>
    </dsp:sp>
    <dsp:sp modelId="{6A57FC02-DDDF-4218-B39D-15B8E25709C7}">
      <dsp:nvSpPr>
        <dsp:cNvPr id="0" name=""/>
        <dsp:cNvSpPr/>
      </dsp:nvSpPr>
      <dsp:spPr>
        <a:xfrm>
          <a:off x="3603972" y="1062894"/>
          <a:ext cx="231927" cy="1104836"/>
        </a:xfrm>
        <a:custGeom>
          <a:avLst/>
          <a:gdLst/>
          <a:ahLst/>
          <a:cxnLst/>
          <a:rect l="0" t="0" r="0" b="0"/>
          <a:pathLst>
            <a:path>
              <a:moveTo>
                <a:pt x="0" y="1104836"/>
              </a:moveTo>
              <a:lnTo>
                <a:pt x="115963" y="1104836"/>
              </a:lnTo>
              <a:lnTo>
                <a:pt x="115963" y="0"/>
              </a:lnTo>
              <a:lnTo>
                <a:pt x="23192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91713" y="1587089"/>
        <a:ext cx="56445" cy="56445"/>
      </dsp:txXfrm>
    </dsp:sp>
    <dsp:sp modelId="{FC28AD86-6750-4E18-ABDA-BD00DFB50622}">
      <dsp:nvSpPr>
        <dsp:cNvPr id="0" name=""/>
        <dsp:cNvSpPr/>
      </dsp:nvSpPr>
      <dsp:spPr>
        <a:xfrm>
          <a:off x="3603972" y="620960"/>
          <a:ext cx="231927" cy="1546770"/>
        </a:xfrm>
        <a:custGeom>
          <a:avLst/>
          <a:gdLst/>
          <a:ahLst/>
          <a:cxnLst/>
          <a:rect l="0" t="0" r="0" b="0"/>
          <a:pathLst>
            <a:path>
              <a:moveTo>
                <a:pt x="0" y="1546770"/>
              </a:moveTo>
              <a:lnTo>
                <a:pt x="115963" y="1546770"/>
              </a:lnTo>
              <a:lnTo>
                <a:pt x="115963" y="0"/>
              </a:lnTo>
              <a:lnTo>
                <a:pt x="23192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80834" y="1355244"/>
        <a:ext cx="78203" cy="78203"/>
      </dsp:txXfrm>
    </dsp:sp>
    <dsp:sp modelId="{AF547B96-DD58-49CA-999F-CD4A88F894C2}">
      <dsp:nvSpPr>
        <dsp:cNvPr id="0" name=""/>
        <dsp:cNvSpPr/>
      </dsp:nvSpPr>
      <dsp:spPr>
        <a:xfrm>
          <a:off x="3603972" y="179025"/>
          <a:ext cx="231927" cy="1988705"/>
        </a:xfrm>
        <a:custGeom>
          <a:avLst/>
          <a:gdLst/>
          <a:ahLst/>
          <a:cxnLst/>
          <a:rect l="0" t="0" r="0" b="0"/>
          <a:pathLst>
            <a:path>
              <a:moveTo>
                <a:pt x="0" y="1988705"/>
              </a:moveTo>
              <a:lnTo>
                <a:pt x="115963" y="1988705"/>
              </a:lnTo>
              <a:lnTo>
                <a:pt x="115963" y="0"/>
              </a:lnTo>
              <a:lnTo>
                <a:pt x="23192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669881" y="1123323"/>
        <a:ext cx="100109" cy="100109"/>
      </dsp:txXfrm>
    </dsp:sp>
    <dsp:sp modelId="{D94978CA-C385-42DB-B404-132B09F0BF7B}">
      <dsp:nvSpPr>
        <dsp:cNvPr id="0" name=""/>
        <dsp:cNvSpPr/>
      </dsp:nvSpPr>
      <dsp:spPr>
        <a:xfrm rot="16200000">
          <a:off x="2496810" y="1990957"/>
          <a:ext cx="186077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algorithms</a:t>
          </a:r>
        </a:p>
      </dsp:txBody>
      <dsp:txXfrm>
        <a:off x="2496810" y="1990957"/>
        <a:ext cx="1860776" cy="353547"/>
      </dsp:txXfrm>
    </dsp:sp>
    <dsp:sp modelId="{0287D4D8-AA67-4486-B1ED-D65314E8AC02}">
      <dsp:nvSpPr>
        <dsp:cNvPr id="0" name=""/>
        <dsp:cNvSpPr/>
      </dsp:nvSpPr>
      <dsp:spPr>
        <a:xfrm>
          <a:off x="3835899" y="2251"/>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Brute force</a:t>
          </a:r>
        </a:p>
      </dsp:txBody>
      <dsp:txXfrm>
        <a:off x="3835899" y="2251"/>
        <a:ext cx="1159636" cy="353547"/>
      </dsp:txXfrm>
    </dsp:sp>
    <dsp:sp modelId="{350D5BD7-7663-480B-8A0D-54DA2CFA0709}">
      <dsp:nvSpPr>
        <dsp:cNvPr id="0" name=""/>
        <dsp:cNvSpPr/>
      </dsp:nvSpPr>
      <dsp:spPr>
        <a:xfrm>
          <a:off x="3835899" y="444186"/>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recurcive</a:t>
          </a:r>
          <a:endParaRPr lang="en-IN" sz="1200" kern="1200" dirty="0"/>
        </a:p>
      </dsp:txBody>
      <dsp:txXfrm>
        <a:off x="3835899" y="444186"/>
        <a:ext cx="1159636" cy="353547"/>
      </dsp:txXfrm>
    </dsp:sp>
    <dsp:sp modelId="{5967F0A1-62E4-4B47-932C-0D79BC612CA2}">
      <dsp:nvSpPr>
        <dsp:cNvPr id="0" name=""/>
        <dsp:cNvSpPr/>
      </dsp:nvSpPr>
      <dsp:spPr>
        <a:xfrm>
          <a:off x="3835899" y="886120"/>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Backtracking</a:t>
          </a:r>
        </a:p>
      </dsp:txBody>
      <dsp:txXfrm>
        <a:off x="3835899" y="886120"/>
        <a:ext cx="1159636" cy="353547"/>
      </dsp:txXfrm>
    </dsp:sp>
    <dsp:sp modelId="{F52ADA81-931E-4B23-8B16-11FE64D924AA}">
      <dsp:nvSpPr>
        <dsp:cNvPr id="0" name=""/>
        <dsp:cNvSpPr/>
      </dsp:nvSpPr>
      <dsp:spPr>
        <a:xfrm>
          <a:off x="3835899" y="1328055"/>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Searching</a:t>
          </a:r>
        </a:p>
      </dsp:txBody>
      <dsp:txXfrm>
        <a:off x="3835899" y="1328055"/>
        <a:ext cx="1159636" cy="353547"/>
      </dsp:txXfrm>
    </dsp:sp>
    <dsp:sp modelId="{8A38D54A-274C-4680-9F29-A5BC9AD644EF}">
      <dsp:nvSpPr>
        <dsp:cNvPr id="0" name=""/>
        <dsp:cNvSpPr/>
      </dsp:nvSpPr>
      <dsp:spPr>
        <a:xfrm>
          <a:off x="3835899" y="1769989"/>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Sorting</a:t>
          </a:r>
        </a:p>
      </dsp:txBody>
      <dsp:txXfrm>
        <a:off x="3835899" y="1769989"/>
        <a:ext cx="1159636" cy="353547"/>
      </dsp:txXfrm>
    </dsp:sp>
    <dsp:sp modelId="{42A82A96-1A9D-4D52-B0A5-CB952C2BD5DD}">
      <dsp:nvSpPr>
        <dsp:cNvPr id="0" name=""/>
        <dsp:cNvSpPr/>
      </dsp:nvSpPr>
      <dsp:spPr>
        <a:xfrm>
          <a:off x="3888999" y="2216707"/>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Hashing</a:t>
          </a:r>
        </a:p>
      </dsp:txBody>
      <dsp:txXfrm>
        <a:off x="3888999" y="2216707"/>
        <a:ext cx="1159636" cy="353547"/>
      </dsp:txXfrm>
    </dsp:sp>
    <dsp:sp modelId="{AB3694B5-813C-4A8D-9DAD-E1BA743A30DC}">
      <dsp:nvSpPr>
        <dsp:cNvPr id="0" name=""/>
        <dsp:cNvSpPr/>
      </dsp:nvSpPr>
      <dsp:spPr>
        <a:xfrm>
          <a:off x="3835899" y="2653858"/>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Divide and conquer</a:t>
          </a:r>
        </a:p>
      </dsp:txBody>
      <dsp:txXfrm>
        <a:off x="3835899" y="2653858"/>
        <a:ext cx="1159636" cy="353547"/>
      </dsp:txXfrm>
    </dsp:sp>
    <dsp:sp modelId="{2423B84B-32A0-4C0D-B682-B4F43DDDC80F}">
      <dsp:nvSpPr>
        <dsp:cNvPr id="0" name=""/>
        <dsp:cNvSpPr/>
      </dsp:nvSpPr>
      <dsp:spPr>
        <a:xfrm>
          <a:off x="3835899" y="3095793"/>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Greedy </a:t>
          </a:r>
        </a:p>
      </dsp:txBody>
      <dsp:txXfrm>
        <a:off x="3835899" y="3095793"/>
        <a:ext cx="1159636" cy="353547"/>
      </dsp:txXfrm>
    </dsp:sp>
    <dsp:sp modelId="{68600F1C-D57D-4CE7-9658-BE70C5C7883A}">
      <dsp:nvSpPr>
        <dsp:cNvPr id="0" name=""/>
        <dsp:cNvSpPr/>
      </dsp:nvSpPr>
      <dsp:spPr>
        <a:xfrm>
          <a:off x="3835899" y="3537727"/>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Dynamic programming</a:t>
          </a:r>
        </a:p>
      </dsp:txBody>
      <dsp:txXfrm>
        <a:off x="3835899" y="3537727"/>
        <a:ext cx="1159636" cy="353547"/>
      </dsp:txXfrm>
    </dsp:sp>
    <dsp:sp modelId="{402D7687-6B11-42DC-AE60-0D3B585CD4B4}">
      <dsp:nvSpPr>
        <dsp:cNvPr id="0" name=""/>
        <dsp:cNvSpPr/>
      </dsp:nvSpPr>
      <dsp:spPr>
        <a:xfrm>
          <a:off x="3835899" y="3979662"/>
          <a:ext cx="1159636" cy="3535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Randamized</a:t>
          </a:r>
          <a:endParaRPr lang="en-IN" sz="1200" kern="1200" dirty="0"/>
        </a:p>
      </dsp:txBody>
      <dsp:txXfrm>
        <a:off x="3835899" y="3979662"/>
        <a:ext cx="1159636" cy="353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FA4B3-0C91-4EBE-8B82-B8CA109830E2}">
      <dsp:nvSpPr>
        <dsp:cNvPr id="0" name=""/>
        <dsp:cNvSpPr/>
      </dsp:nvSpPr>
      <dsp:spPr>
        <a:xfrm rot="5400000">
          <a:off x="2313306" y="532703"/>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175F0-59E6-4077-9FA2-91840E7E895C}">
      <dsp:nvSpPr>
        <dsp:cNvPr id="0" name=""/>
        <dsp:cNvSpPr/>
      </dsp:nvSpPr>
      <dsp:spPr>
        <a:xfrm>
          <a:off x="2193166" y="30032"/>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start</a:t>
          </a:r>
        </a:p>
      </dsp:txBody>
      <dsp:txXfrm>
        <a:off x="2219254" y="56120"/>
        <a:ext cx="711186" cy="482153"/>
      </dsp:txXfrm>
    </dsp:sp>
    <dsp:sp modelId="{2C99CDC5-C3BA-4FE1-BDBA-871A1B025A92}">
      <dsp:nvSpPr>
        <dsp:cNvPr id="0" name=""/>
        <dsp:cNvSpPr/>
      </dsp:nvSpPr>
      <dsp:spPr>
        <a:xfrm>
          <a:off x="2956529" y="80992"/>
          <a:ext cx="555197" cy="43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endParaRPr lang="en-IN" sz="700" kern="1200"/>
        </a:p>
      </dsp:txBody>
      <dsp:txXfrm>
        <a:off x="2956529" y="80992"/>
        <a:ext cx="555197" cy="431868"/>
      </dsp:txXfrm>
    </dsp:sp>
    <dsp:sp modelId="{679F23D9-A925-421B-8967-3D9F192F5413}">
      <dsp:nvSpPr>
        <dsp:cNvPr id="0" name=""/>
        <dsp:cNvSpPr/>
      </dsp:nvSpPr>
      <dsp:spPr>
        <a:xfrm rot="5400000">
          <a:off x="2946215" y="1132931"/>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578F7A-2F41-48FE-B520-2DACAE4691C0}">
      <dsp:nvSpPr>
        <dsp:cNvPr id="0" name=""/>
        <dsp:cNvSpPr/>
      </dsp:nvSpPr>
      <dsp:spPr>
        <a:xfrm>
          <a:off x="2826075" y="630260"/>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input</a:t>
          </a:r>
        </a:p>
      </dsp:txBody>
      <dsp:txXfrm>
        <a:off x="2852163" y="656348"/>
        <a:ext cx="711186" cy="482153"/>
      </dsp:txXfrm>
    </dsp:sp>
    <dsp:sp modelId="{8E6F251E-9F49-453A-83DB-63CA01252168}">
      <dsp:nvSpPr>
        <dsp:cNvPr id="0" name=""/>
        <dsp:cNvSpPr/>
      </dsp:nvSpPr>
      <dsp:spPr>
        <a:xfrm>
          <a:off x="3589438" y="681220"/>
          <a:ext cx="555197" cy="43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endParaRPr lang="en-IN" sz="700" kern="1200"/>
        </a:p>
      </dsp:txBody>
      <dsp:txXfrm>
        <a:off x="3589438" y="681220"/>
        <a:ext cx="555197" cy="431868"/>
      </dsp:txXfrm>
    </dsp:sp>
    <dsp:sp modelId="{38A3B57B-734C-45A8-8BB9-928C95CFAC89}">
      <dsp:nvSpPr>
        <dsp:cNvPr id="0" name=""/>
        <dsp:cNvSpPr/>
      </dsp:nvSpPr>
      <dsp:spPr>
        <a:xfrm rot="5400000">
          <a:off x="3579124" y="1733159"/>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891552-E0D9-40F1-BFE2-525289C9C352}">
      <dsp:nvSpPr>
        <dsp:cNvPr id="0" name=""/>
        <dsp:cNvSpPr/>
      </dsp:nvSpPr>
      <dsp:spPr>
        <a:xfrm>
          <a:off x="3458984" y="1230488"/>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Declare</a:t>
          </a:r>
        </a:p>
        <a:p>
          <a:pPr marL="0" lvl="0" indent="0" algn="ctr" defTabSz="400050">
            <a:lnSpc>
              <a:spcPct val="90000"/>
            </a:lnSpc>
            <a:spcBef>
              <a:spcPct val="0"/>
            </a:spcBef>
            <a:spcAft>
              <a:spcPct val="35000"/>
            </a:spcAft>
            <a:buNone/>
          </a:pPr>
          <a:endParaRPr lang="en-IN" sz="900" kern="1200" dirty="0"/>
        </a:p>
      </dsp:txBody>
      <dsp:txXfrm>
        <a:off x="3485072" y="1256576"/>
        <a:ext cx="711186" cy="482153"/>
      </dsp:txXfrm>
    </dsp:sp>
    <dsp:sp modelId="{96E75284-D309-4B3C-A98A-9880DFA505BF}">
      <dsp:nvSpPr>
        <dsp:cNvPr id="0" name=""/>
        <dsp:cNvSpPr/>
      </dsp:nvSpPr>
      <dsp:spPr>
        <a:xfrm>
          <a:off x="4222347" y="1281448"/>
          <a:ext cx="555197" cy="43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endParaRPr lang="en-IN" sz="700" kern="1200"/>
        </a:p>
      </dsp:txBody>
      <dsp:txXfrm>
        <a:off x="4222347" y="1281448"/>
        <a:ext cx="555197" cy="431868"/>
      </dsp:txXfrm>
    </dsp:sp>
    <dsp:sp modelId="{39B0A397-87B1-4A24-BB8D-8BE987AB77E3}">
      <dsp:nvSpPr>
        <dsp:cNvPr id="0" name=""/>
        <dsp:cNvSpPr/>
      </dsp:nvSpPr>
      <dsp:spPr>
        <a:xfrm rot="5400000">
          <a:off x="4212033" y="2333387"/>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9DF62D-6A5D-454F-A05B-0FBCD61BBD09}">
      <dsp:nvSpPr>
        <dsp:cNvPr id="0" name=""/>
        <dsp:cNvSpPr/>
      </dsp:nvSpPr>
      <dsp:spPr>
        <a:xfrm>
          <a:off x="4091893" y="1830716"/>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Input from user</a:t>
          </a:r>
        </a:p>
      </dsp:txBody>
      <dsp:txXfrm>
        <a:off x="4117981" y="1856804"/>
        <a:ext cx="711186" cy="482153"/>
      </dsp:txXfrm>
    </dsp:sp>
    <dsp:sp modelId="{479C253D-FBC3-4FA7-8DEA-2CEB8C2BF87C}">
      <dsp:nvSpPr>
        <dsp:cNvPr id="0" name=""/>
        <dsp:cNvSpPr/>
      </dsp:nvSpPr>
      <dsp:spPr>
        <a:xfrm>
          <a:off x="4855256" y="1881676"/>
          <a:ext cx="555197" cy="431868"/>
        </a:xfrm>
        <a:prstGeom prst="rect">
          <a:avLst/>
        </a:prstGeom>
        <a:noFill/>
        <a:ln>
          <a:noFill/>
        </a:ln>
        <a:effectLst/>
      </dsp:spPr>
      <dsp:style>
        <a:lnRef idx="0">
          <a:scrgbClr r="0" g="0" b="0"/>
        </a:lnRef>
        <a:fillRef idx="0">
          <a:scrgbClr r="0" g="0" b="0"/>
        </a:fillRef>
        <a:effectRef idx="0">
          <a:scrgbClr r="0" g="0" b="0"/>
        </a:effectRef>
        <a:fontRef idx="minor"/>
      </dsp:style>
    </dsp:sp>
    <dsp:sp modelId="{7833DD76-846C-4005-B1BA-B5CC5B1154B3}">
      <dsp:nvSpPr>
        <dsp:cNvPr id="0" name=""/>
        <dsp:cNvSpPr/>
      </dsp:nvSpPr>
      <dsp:spPr>
        <a:xfrm rot="5400000">
          <a:off x="4844942" y="2933616"/>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88A4FE-16AC-44A6-9E57-FC4EEAA6BD3D}">
      <dsp:nvSpPr>
        <dsp:cNvPr id="0" name=""/>
        <dsp:cNvSpPr/>
      </dsp:nvSpPr>
      <dsp:spPr>
        <a:xfrm>
          <a:off x="4724802" y="2430944"/>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Process based on question</a:t>
          </a:r>
        </a:p>
      </dsp:txBody>
      <dsp:txXfrm>
        <a:off x="4750890" y="2457032"/>
        <a:ext cx="711186" cy="482153"/>
      </dsp:txXfrm>
    </dsp:sp>
    <dsp:sp modelId="{E262BD24-47F4-42EA-81D4-80EC71B34BCB}">
      <dsp:nvSpPr>
        <dsp:cNvPr id="0" name=""/>
        <dsp:cNvSpPr/>
      </dsp:nvSpPr>
      <dsp:spPr>
        <a:xfrm>
          <a:off x="5488165" y="2481904"/>
          <a:ext cx="555197" cy="431868"/>
        </a:xfrm>
        <a:prstGeom prst="rect">
          <a:avLst/>
        </a:prstGeom>
        <a:noFill/>
        <a:ln>
          <a:noFill/>
        </a:ln>
        <a:effectLst/>
      </dsp:spPr>
      <dsp:style>
        <a:lnRef idx="0">
          <a:scrgbClr r="0" g="0" b="0"/>
        </a:lnRef>
        <a:fillRef idx="0">
          <a:scrgbClr r="0" g="0" b="0"/>
        </a:fillRef>
        <a:effectRef idx="0">
          <a:scrgbClr r="0" g="0" b="0"/>
        </a:effectRef>
        <a:fontRef idx="minor"/>
      </dsp:style>
    </dsp:sp>
    <dsp:sp modelId="{3B5E5872-6BE1-4520-80D3-31F96C79A0A6}">
      <dsp:nvSpPr>
        <dsp:cNvPr id="0" name=""/>
        <dsp:cNvSpPr/>
      </dsp:nvSpPr>
      <dsp:spPr>
        <a:xfrm rot="5400000">
          <a:off x="5477851" y="3533844"/>
          <a:ext cx="453461" cy="51625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A05136-4DF5-4DC7-8ADF-828A187236B5}">
      <dsp:nvSpPr>
        <dsp:cNvPr id="0" name=""/>
        <dsp:cNvSpPr/>
      </dsp:nvSpPr>
      <dsp:spPr>
        <a:xfrm>
          <a:off x="5357711" y="3031172"/>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Output statement</a:t>
          </a:r>
        </a:p>
      </dsp:txBody>
      <dsp:txXfrm>
        <a:off x="5383799" y="3057260"/>
        <a:ext cx="711186" cy="482153"/>
      </dsp:txXfrm>
    </dsp:sp>
    <dsp:sp modelId="{5759B8FC-5A80-4753-9265-222762F2AA6F}">
      <dsp:nvSpPr>
        <dsp:cNvPr id="0" name=""/>
        <dsp:cNvSpPr/>
      </dsp:nvSpPr>
      <dsp:spPr>
        <a:xfrm>
          <a:off x="6121074" y="3082132"/>
          <a:ext cx="555197" cy="431868"/>
        </a:xfrm>
        <a:prstGeom prst="rect">
          <a:avLst/>
        </a:prstGeom>
        <a:noFill/>
        <a:ln>
          <a:noFill/>
        </a:ln>
        <a:effectLst/>
      </dsp:spPr>
      <dsp:style>
        <a:lnRef idx="0">
          <a:scrgbClr r="0" g="0" b="0"/>
        </a:lnRef>
        <a:fillRef idx="0">
          <a:scrgbClr r="0" g="0" b="0"/>
        </a:fillRef>
        <a:effectRef idx="0">
          <a:scrgbClr r="0" g="0" b="0"/>
        </a:effectRef>
        <a:fontRef idx="minor"/>
      </dsp:style>
    </dsp:sp>
    <dsp:sp modelId="{FD82F598-DCF9-4E6B-ADA0-0DDD6E307CCF}">
      <dsp:nvSpPr>
        <dsp:cNvPr id="0" name=""/>
        <dsp:cNvSpPr/>
      </dsp:nvSpPr>
      <dsp:spPr>
        <a:xfrm>
          <a:off x="5990620" y="3631400"/>
          <a:ext cx="763362" cy="53432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end</a:t>
          </a:r>
        </a:p>
      </dsp:txBody>
      <dsp:txXfrm>
        <a:off x="6016708" y="3657488"/>
        <a:ext cx="711186" cy="48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AD5B6-C0FB-4BF2-AE35-9CFA2B6E4AC3}">
      <dsp:nvSpPr>
        <dsp:cNvPr id="0" name=""/>
        <dsp:cNvSpPr/>
      </dsp:nvSpPr>
      <dsp:spPr>
        <a:xfrm>
          <a:off x="5770146" y="6655146"/>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6695816"/>
        <a:ext cx="10100" cy="10100"/>
      </dsp:txXfrm>
    </dsp:sp>
    <dsp:sp modelId="{B4E864E3-29A4-4B0C-8536-05B5388CCA93}">
      <dsp:nvSpPr>
        <dsp:cNvPr id="0" name=""/>
        <dsp:cNvSpPr/>
      </dsp:nvSpPr>
      <dsp:spPr>
        <a:xfrm>
          <a:off x="4558093" y="6123478"/>
          <a:ext cx="202008" cy="577388"/>
        </a:xfrm>
        <a:custGeom>
          <a:avLst/>
          <a:gdLst/>
          <a:ahLst/>
          <a:cxnLst/>
          <a:rect l="0" t="0" r="0" b="0"/>
          <a:pathLst>
            <a:path>
              <a:moveTo>
                <a:pt x="0" y="0"/>
              </a:moveTo>
              <a:lnTo>
                <a:pt x="101004" y="0"/>
              </a:lnTo>
              <a:lnTo>
                <a:pt x="101004" y="577388"/>
              </a:lnTo>
              <a:lnTo>
                <a:pt x="202008" y="577388"/>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43804" y="6396879"/>
        <a:ext cx="30585" cy="30585"/>
      </dsp:txXfrm>
    </dsp:sp>
    <dsp:sp modelId="{7C759C79-CA0C-43B0-912C-8A870D64523E}">
      <dsp:nvSpPr>
        <dsp:cNvPr id="0" name=""/>
        <dsp:cNvSpPr/>
      </dsp:nvSpPr>
      <dsp:spPr>
        <a:xfrm>
          <a:off x="5770146" y="6270220"/>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6310890"/>
        <a:ext cx="10100" cy="10100"/>
      </dsp:txXfrm>
    </dsp:sp>
    <dsp:sp modelId="{CD75406D-AECE-4CD2-88E7-ECDF6C408EC8}">
      <dsp:nvSpPr>
        <dsp:cNvPr id="0" name=""/>
        <dsp:cNvSpPr/>
      </dsp:nvSpPr>
      <dsp:spPr>
        <a:xfrm>
          <a:off x="4558093" y="6123478"/>
          <a:ext cx="202008" cy="192462"/>
        </a:xfrm>
        <a:custGeom>
          <a:avLst/>
          <a:gdLst/>
          <a:ahLst/>
          <a:cxnLst/>
          <a:rect l="0" t="0" r="0" b="0"/>
          <a:pathLst>
            <a:path>
              <a:moveTo>
                <a:pt x="0" y="0"/>
              </a:moveTo>
              <a:lnTo>
                <a:pt x="101004" y="0"/>
              </a:lnTo>
              <a:lnTo>
                <a:pt x="101004" y="192462"/>
              </a:lnTo>
              <a:lnTo>
                <a:pt x="202008" y="192462"/>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2122" y="6212734"/>
        <a:ext cx="13950" cy="13950"/>
      </dsp:txXfrm>
    </dsp:sp>
    <dsp:sp modelId="{67036999-8C1F-4870-B3E5-B4642A9E028F}">
      <dsp:nvSpPr>
        <dsp:cNvPr id="0" name=""/>
        <dsp:cNvSpPr/>
      </dsp:nvSpPr>
      <dsp:spPr>
        <a:xfrm>
          <a:off x="5770146" y="5885295"/>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5925965"/>
        <a:ext cx="10100" cy="10100"/>
      </dsp:txXfrm>
    </dsp:sp>
    <dsp:sp modelId="{63B8C88E-F49B-4EE5-82EE-4642E58F0FB5}">
      <dsp:nvSpPr>
        <dsp:cNvPr id="0" name=""/>
        <dsp:cNvSpPr/>
      </dsp:nvSpPr>
      <dsp:spPr>
        <a:xfrm>
          <a:off x="4558093" y="5931015"/>
          <a:ext cx="202008" cy="192462"/>
        </a:xfrm>
        <a:custGeom>
          <a:avLst/>
          <a:gdLst/>
          <a:ahLst/>
          <a:cxnLst/>
          <a:rect l="0" t="0" r="0" b="0"/>
          <a:pathLst>
            <a:path>
              <a:moveTo>
                <a:pt x="0" y="192462"/>
              </a:moveTo>
              <a:lnTo>
                <a:pt x="101004" y="192462"/>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2122" y="6020271"/>
        <a:ext cx="13950" cy="13950"/>
      </dsp:txXfrm>
    </dsp:sp>
    <dsp:sp modelId="{7B91EFAD-6880-4BC6-89E4-1C6F5CDD34C8}">
      <dsp:nvSpPr>
        <dsp:cNvPr id="0" name=""/>
        <dsp:cNvSpPr/>
      </dsp:nvSpPr>
      <dsp:spPr>
        <a:xfrm>
          <a:off x="5770146" y="5500370"/>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5541039"/>
        <a:ext cx="10100" cy="10100"/>
      </dsp:txXfrm>
    </dsp:sp>
    <dsp:sp modelId="{05C3AF21-5589-4966-A652-B927AAE30A32}">
      <dsp:nvSpPr>
        <dsp:cNvPr id="0" name=""/>
        <dsp:cNvSpPr/>
      </dsp:nvSpPr>
      <dsp:spPr>
        <a:xfrm>
          <a:off x="4558093" y="5546090"/>
          <a:ext cx="202008" cy="577388"/>
        </a:xfrm>
        <a:custGeom>
          <a:avLst/>
          <a:gdLst/>
          <a:ahLst/>
          <a:cxnLst/>
          <a:rect l="0" t="0" r="0" b="0"/>
          <a:pathLst>
            <a:path>
              <a:moveTo>
                <a:pt x="0" y="577388"/>
              </a:moveTo>
              <a:lnTo>
                <a:pt x="101004" y="577388"/>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43804" y="5819491"/>
        <a:ext cx="30585" cy="30585"/>
      </dsp:txXfrm>
    </dsp:sp>
    <dsp:sp modelId="{18999365-538B-4CCD-8B55-E2B7B2BBDC71}">
      <dsp:nvSpPr>
        <dsp:cNvPr id="0" name=""/>
        <dsp:cNvSpPr/>
      </dsp:nvSpPr>
      <dsp:spPr>
        <a:xfrm>
          <a:off x="3346040" y="3669578"/>
          <a:ext cx="202008" cy="2453899"/>
        </a:xfrm>
        <a:custGeom>
          <a:avLst/>
          <a:gdLst/>
          <a:ahLst/>
          <a:cxnLst/>
          <a:rect l="0" t="0" r="0" b="0"/>
          <a:pathLst>
            <a:path>
              <a:moveTo>
                <a:pt x="0" y="0"/>
              </a:moveTo>
              <a:lnTo>
                <a:pt x="101004" y="0"/>
              </a:lnTo>
              <a:lnTo>
                <a:pt x="101004" y="2453899"/>
              </a:lnTo>
              <a:lnTo>
                <a:pt x="202008" y="2453899"/>
              </a:lnTo>
            </a:path>
          </a:pathLst>
        </a:custGeom>
        <a:noFill/>
        <a:ln w="9525"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385489" y="4834973"/>
        <a:ext cx="123110" cy="123110"/>
      </dsp:txXfrm>
    </dsp:sp>
    <dsp:sp modelId="{37D8A181-42C8-4DF6-86C9-14EB6BC9A782}">
      <dsp:nvSpPr>
        <dsp:cNvPr id="0" name=""/>
        <dsp:cNvSpPr/>
      </dsp:nvSpPr>
      <dsp:spPr>
        <a:xfrm>
          <a:off x="5770146" y="5115444"/>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5156114"/>
        <a:ext cx="10100" cy="10100"/>
      </dsp:txXfrm>
    </dsp:sp>
    <dsp:sp modelId="{4791EE53-3DAA-46A2-ADD3-37CB9929D91E}">
      <dsp:nvSpPr>
        <dsp:cNvPr id="0" name=""/>
        <dsp:cNvSpPr/>
      </dsp:nvSpPr>
      <dsp:spPr>
        <a:xfrm>
          <a:off x="4558093" y="4968702"/>
          <a:ext cx="202008" cy="192462"/>
        </a:xfrm>
        <a:custGeom>
          <a:avLst/>
          <a:gdLst/>
          <a:ahLst/>
          <a:cxnLst/>
          <a:rect l="0" t="0" r="0" b="0"/>
          <a:pathLst>
            <a:path>
              <a:moveTo>
                <a:pt x="0" y="0"/>
              </a:moveTo>
              <a:lnTo>
                <a:pt x="101004" y="0"/>
              </a:lnTo>
              <a:lnTo>
                <a:pt x="101004" y="192462"/>
              </a:lnTo>
              <a:lnTo>
                <a:pt x="202008" y="192462"/>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2122" y="5057958"/>
        <a:ext cx="13950" cy="13950"/>
      </dsp:txXfrm>
    </dsp:sp>
    <dsp:sp modelId="{CE2DC88C-BC68-4A00-80A5-E8525BCFE4BE}">
      <dsp:nvSpPr>
        <dsp:cNvPr id="0" name=""/>
        <dsp:cNvSpPr/>
      </dsp:nvSpPr>
      <dsp:spPr>
        <a:xfrm>
          <a:off x="5770146" y="4730519"/>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4771189"/>
        <a:ext cx="10100" cy="10100"/>
      </dsp:txXfrm>
    </dsp:sp>
    <dsp:sp modelId="{87649837-28EC-46EB-8729-2FEDA2841FEB}">
      <dsp:nvSpPr>
        <dsp:cNvPr id="0" name=""/>
        <dsp:cNvSpPr/>
      </dsp:nvSpPr>
      <dsp:spPr>
        <a:xfrm>
          <a:off x="4558093" y="4776239"/>
          <a:ext cx="202008" cy="192462"/>
        </a:xfrm>
        <a:custGeom>
          <a:avLst/>
          <a:gdLst/>
          <a:ahLst/>
          <a:cxnLst/>
          <a:rect l="0" t="0" r="0" b="0"/>
          <a:pathLst>
            <a:path>
              <a:moveTo>
                <a:pt x="0" y="192462"/>
              </a:moveTo>
              <a:lnTo>
                <a:pt x="101004" y="192462"/>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2122" y="4865495"/>
        <a:ext cx="13950" cy="13950"/>
      </dsp:txXfrm>
    </dsp:sp>
    <dsp:sp modelId="{6464777B-074A-41D0-9BC2-A74826909161}">
      <dsp:nvSpPr>
        <dsp:cNvPr id="0" name=""/>
        <dsp:cNvSpPr/>
      </dsp:nvSpPr>
      <dsp:spPr>
        <a:xfrm>
          <a:off x="3346040" y="3669578"/>
          <a:ext cx="202008" cy="1299123"/>
        </a:xfrm>
        <a:custGeom>
          <a:avLst/>
          <a:gdLst/>
          <a:ahLst/>
          <a:cxnLst/>
          <a:rect l="0" t="0" r="0" b="0"/>
          <a:pathLst>
            <a:path>
              <a:moveTo>
                <a:pt x="0" y="0"/>
              </a:moveTo>
              <a:lnTo>
                <a:pt x="101004" y="0"/>
              </a:lnTo>
              <a:lnTo>
                <a:pt x="101004" y="1299123"/>
              </a:lnTo>
              <a:lnTo>
                <a:pt x="202008" y="1299123"/>
              </a:lnTo>
            </a:path>
          </a:pathLst>
        </a:custGeom>
        <a:noFill/>
        <a:ln w="9525"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14176" y="4286272"/>
        <a:ext cx="65736" cy="65736"/>
      </dsp:txXfrm>
    </dsp:sp>
    <dsp:sp modelId="{F63689D2-8871-4612-8530-D1EF7BE7F573}">
      <dsp:nvSpPr>
        <dsp:cNvPr id="0" name=""/>
        <dsp:cNvSpPr/>
      </dsp:nvSpPr>
      <dsp:spPr>
        <a:xfrm>
          <a:off x="5770146" y="4345593"/>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4386263"/>
        <a:ext cx="10100" cy="10100"/>
      </dsp:txXfrm>
    </dsp:sp>
    <dsp:sp modelId="{CBE70C70-4F36-4708-82AC-489E48CF25DC}">
      <dsp:nvSpPr>
        <dsp:cNvPr id="0" name=""/>
        <dsp:cNvSpPr/>
      </dsp:nvSpPr>
      <dsp:spPr>
        <a:xfrm>
          <a:off x="4558093" y="3621463"/>
          <a:ext cx="202008" cy="769850"/>
        </a:xfrm>
        <a:custGeom>
          <a:avLst/>
          <a:gdLst/>
          <a:ahLst/>
          <a:cxnLst/>
          <a:rect l="0" t="0" r="0" b="0"/>
          <a:pathLst>
            <a:path>
              <a:moveTo>
                <a:pt x="0" y="0"/>
              </a:moveTo>
              <a:lnTo>
                <a:pt x="101004" y="0"/>
              </a:lnTo>
              <a:lnTo>
                <a:pt x="101004" y="769850"/>
              </a:lnTo>
              <a:lnTo>
                <a:pt x="202008" y="76985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9199" y="3986490"/>
        <a:ext cx="39795" cy="39795"/>
      </dsp:txXfrm>
    </dsp:sp>
    <dsp:sp modelId="{E2412434-CE0B-464C-8B0A-526BD1B47E63}">
      <dsp:nvSpPr>
        <dsp:cNvPr id="0" name=""/>
        <dsp:cNvSpPr/>
      </dsp:nvSpPr>
      <dsp:spPr>
        <a:xfrm>
          <a:off x="5770146" y="3960668"/>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4001338"/>
        <a:ext cx="10100" cy="10100"/>
      </dsp:txXfrm>
    </dsp:sp>
    <dsp:sp modelId="{26864A91-1850-498D-941D-F7E2F1DE0218}">
      <dsp:nvSpPr>
        <dsp:cNvPr id="0" name=""/>
        <dsp:cNvSpPr/>
      </dsp:nvSpPr>
      <dsp:spPr>
        <a:xfrm>
          <a:off x="4558093" y="3621463"/>
          <a:ext cx="202008" cy="384925"/>
        </a:xfrm>
        <a:custGeom>
          <a:avLst/>
          <a:gdLst/>
          <a:ahLst/>
          <a:cxnLst/>
          <a:rect l="0" t="0" r="0" b="0"/>
          <a:pathLst>
            <a:path>
              <a:moveTo>
                <a:pt x="0" y="0"/>
              </a:moveTo>
              <a:lnTo>
                <a:pt x="101004" y="0"/>
              </a:lnTo>
              <a:lnTo>
                <a:pt x="101004" y="384925"/>
              </a:lnTo>
              <a:lnTo>
                <a:pt x="202008" y="384925"/>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48229" y="3803058"/>
        <a:ext cx="21735" cy="21735"/>
      </dsp:txXfrm>
    </dsp:sp>
    <dsp:sp modelId="{7554A152-ED87-4ABF-96A1-F3E26F9DE767}">
      <dsp:nvSpPr>
        <dsp:cNvPr id="0" name=""/>
        <dsp:cNvSpPr/>
      </dsp:nvSpPr>
      <dsp:spPr>
        <a:xfrm>
          <a:off x="5770146" y="3575743"/>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3616412"/>
        <a:ext cx="10100" cy="10100"/>
      </dsp:txXfrm>
    </dsp:sp>
    <dsp:sp modelId="{B3DDE84B-A201-4816-B4A9-2C9DDAFADE2C}">
      <dsp:nvSpPr>
        <dsp:cNvPr id="0" name=""/>
        <dsp:cNvSpPr/>
      </dsp:nvSpPr>
      <dsp:spPr>
        <a:xfrm>
          <a:off x="4558093" y="3575743"/>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4047" y="3616412"/>
        <a:ext cx="10100" cy="10100"/>
      </dsp:txXfrm>
    </dsp:sp>
    <dsp:sp modelId="{CC7B3150-545F-438A-A8A3-7DF1A35BB8AB}">
      <dsp:nvSpPr>
        <dsp:cNvPr id="0" name=""/>
        <dsp:cNvSpPr/>
      </dsp:nvSpPr>
      <dsp:spPr>
        <a:xfrm>
          <a:off x="5770146" y="3190817"/>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3231487"/>
        <a:ext cx="10100" cy="10100"/>
      </dsp:txXfrm>
    </dsp:sp>
    <dsp:sp modelId="{799BE145-2B29-435E-B2F3-46C3E819EF7C}">
      <dsp:nvSpPr>
        <dsp:cNvPr id="0" name=""/>
        <dsp:cNvSpPr/>
      </dsp:nvSpPr>
      <dsp:spPr>
        <a:xfrm>
          <a:off x="4558093" y="3236537"/>
          <a:ext cx="202008" cy="384925"/>
        </a:xfrm>
        <a:custGeom>
          <a:avLst/>
          <a:gdLst/>
          <a:ahLst/>
          <a:cxnLst/>
          <a:rect l="0" t="0" r="0" b="0"/>
          <a:pathLst>
            <a:path>
              <a:moveTo>
                <a:pt x="0" y="384925"/>
              </a:moveTo>
              <a:lnTo>
                <a:pt x="101004" y="384925"/>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48229" y="3418132"/>
        <a:ext cx="21735" cy="21735"/>
      </dsp:txXfrm>
    </dsp:sp>
    <dsp:sp modelId="{78F64599-C065-470F-A865-4AAAB931C43B}">
      <dsp:nvSpPr>
        <dsp:cNvPr id="0" name=""/>
        <dsp:cNvSpPr/>
      </dsp:nvSpPr>
      <dsp:spPr>
        <a:xfrm>
          <a:off x="5770146" y="2805892"/>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2846562"/>
        <a:ext cx="10100" cy="10100"/>
      </dsp:txXfrm>
    </dsp:sp>
    <dsp:sp modelId="{9B760CFA-A77B-4B42-A741-7073C85AF720}">
      <dsp:nvSpPr>
        <dsp:cNvPr id="0" name=""/>
        <dsp:cNvSpPr/>
      </dsp:nvSpPr>
      <dsp:spPr>
        <a:xfrm>
          <a:off x="4558093" y="2851612"/>
          <a:ext cx="202008" cy="769850"/>
        </a:xfrm>
        <a:custGeom>
          <a:avLst/>
          <a:gdLst/>
          <a:ahLst/>
          <a:cxnLst/>
          <a:rect l="0" t="0" r="0" b="0"/>
          <a:pathLst>
            <a:path>
              <a:moveTo>
                <a:pt x="0" y="769850"/>
              </a:moveTo>
              <a:lnTo>
                <a:pt x="101004" y="769850"/>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9199" y="3216639"/>
        <a:ext cx="39795" cy="39795"/>
      </dsp:txXfrm>
    </dsp:sp>
    <dsp:sp modelId="{59E67E45-BDE1-40E6-99B5-4EB17E45991E}">
      <dsp:nvSpPr>
        <dsp:cNvPr id="0" name=""/>
        <dsp:cNvSpPr/>
      </dsp:nvSpPr>
      <dsp:spPr>
        <a:xfrm>
          <a:off x="3346040" y="3575743"/>
          <a:ext cx="202008" cy="91440"/>
        </a:xfrm>
        <a:custGeom>
          <a:avLst/>
          <a:gdLst/>
          <a:ahLst/>
          <a:cxnLst/>
          <a:rect l="0" t="0" r="0" b="0"/>
          <a:pathLst>
            <a:path>
              <a:moveTo>
                <a:pt x="0" y="93835"/>
              </a:moveTo>
              <a:lnTo>
                <a:pt x="101004" y="93835"/>
              </a:lnTo>
              <a:lnTo>
                <a:pt x="101004" y="45720"/>
              </a:lnTo>
              <a:lnTo>
                <a:pt x="202008" y="45720"/>
              </a:lnTo>
            </a:path>
          </a:pathLst>
        </a:custGeom>
        <a:noFill/>
        <a:ln w="9525"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41852" y="3616271"/>
        <a:ext cx="10383" cy="10383"/>
      </dsp:txXfrm>
    </dsp:sp>
    <dsp:sp modelId="{869851DF-8A20-420F-BE30-5B79CEEC47FB}">
      <dsp:nvSpPr>
        <dsp:cNvPr id="0" name=""/>
        <dsp:cNvSpPr/>
      </dsp:nvSpPr>
      <dsp:spPr>
        <a:xfrm>
          <a:off x="5770146" y="2081761"/>
          <a:ext cx="202008" cy="384925"/>
        </a:xfrm>
        <a:custGeom>
          <a:avLst/>
          <a:gdLst/>
          <a:ahLst/>
          <a:cxnLst/>
          <a:rect l="0" t="0" r="0" b="0"/>
          <a:pathLst>
            <a:path>
              <a:moveTo>
                <a:pt x="0" y="0"/>
              </a:moveTo>
              <a:lnTo>
                <a:pt x="101004" y="0"/>
              </a:lnTo>
              <a:lnTo>
                <a:pt x="101004" y="384925"/>
              </a:lnTo>
              <a:lnTo>
                <a:pt x="202008" y="384925"/>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0282" y="2263356"/>
        <a:ext cx="21735" cy="21735"/>
      </dsp:txXfrm>
    </dsp:sp>
    <dsp:sp modelId="{6A012CE1-7A89-46B1-8C44-1719E3C38FC2}">
      <dsp:nvSpPr>
        <dsp:cNvPr id="0" name=""/>
        <dsp:cNvSpPr/>
      </dsp:nvSpPr>
      <dsp:spPr>
        <a:xfrm>
          <a:off x="5770146" y="2036041"/>
          <a:ext cx="202008" cy="91440"/>
        </a:xfrm>
        <a:custGeom>
          <a:avLst/>
          <a:gdLst/>
          <a:ahLst/>
          <a:cxnLst/>
          <a:rect l="0" t="0" r="0" b="0"/>
          <a:pathLst>
            <a:path>
              <a:moveTo>
                <a:pt x="0" y="45720"/>
              </a:moveTo>
              <a:lnTo>
                <a:pt x="202008" y="4572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6100" y="2076711"/>
        <a:ext cx="10100" cy="10100"/>
      </dsp:txXfrm>
    </dsp:sp>
    <dsp:sp modelId="{0B1B22CA-5753-405E-9B38-836906993F96}">
      <dsp:nvSpPr>
        <dsp:cNvPr id="0" name=""/>
        <dsp:cNvSpPr/>
      </dsp:nvSpPr>
      <dsp:spPr>
        <a:xfrm>
          <a:off x="5770146" y="1696836"/>
          <a:ext cx="202008" cy="384925"/>
        </a:xfrm>
        <a:custGeom>
          <a:avLst/>
          <a:gdLst/>
          <a:ahLst/>
          <a:cxnLst/>
          <a:rect l="0" t="0" r="0" b="0"/>
          <a:pathLst>
            <a:path>
              <a:moveTo>
                <a:pt x="0" y="384925"/>
              </a:moveTo>
              <a:lnTo>
                <a:pt x="101004" y="384925"/>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0282" y="1878431"/>
        <a:ext cx="21735" cy="21735"/>
      </dsp:txXfrm>
    </dsp:sp>
    <dsp:sp modelId="{6031B9F9-57BE-4A31-A2B2-20EAB4C26CC3}">
      <dsp:nvSpPr>
        <dsp:cNvPr id="0" name=""/>
        <dsp:cNvSpPr/>
      </dsp:nvSpPr>
      <dsp:spPr>
        <a:xfrm>
          <a:off x="4558093" y="1215679"/>
          <a:ext cx="202008" cy="866082"/>
        </a:xfrm>
        <a:custGeom>
          <a:avLst/>
          <a:gdLst/>
          <a:ahLst/>
          <a:cxnLst/>
          <a:rect l="0" t="0" r="0" b="0"/>
          <a:pathLst>
            <a:path>
              <a:moveTo>
                <a:pt x="0" y="0"/>
              </a:moveTo>
              <a:lnTo>
                <a:pt x="101004" y="0"/>
              </a:lnTo>
              <a:lnTo>
                <a:pt x="101004" y="866082"/>
              </a:lnTo>
              <a:lnTo>
                <a:pt x="202008" y="866082"/>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6864" y="1626487"/>
        <a:ext cx="44466" cy="44466"/>
      </dsp:txXfrm>
    </dsp:sp>
    <dsp:sp modelId="{4C5259EE-1D52-43FE-BDB9-F77B88BA4A01}">
      <dsp:nvSpPr>
        <dsp:cNvPr id="0" name=""/>
        <dsp:cNvSpPr/>
      </dsp:nvSpPr>
      <dsp:spPr>
        <a:xfrm>
          <a:off x="5770146" y="1119448"/>
          <a:ext cx="202008" cy="192462"/>
        </a:xfrm>
        <a:custGeom>
          <a:avLst/>
          <a:gdLst/>
          <a:ahLst/>
          <a:cxnLst/>
          <a:rect l="0" t="0" r="0" b="0"/>
          <a:pathLst>
            <a:path>
              <a:moveTo>
                <a:pt x="0" y="0"/>
              </a:moveTo>
              <a:lnTo>
                <a:pt x="101004" y="0"/>
              </a:lnTo>
              <a:lnTo>
                <a:pt x="101004" y="192462"/>
              </a:lnTo>
              <a:lnTo>
                <a:pt x="202008" y="192462"/>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4175" y="1208704"/>
        <a:ext cx="13950" cy="13950"/>
      </dsp:txXfrm>
    </dsp:sp>
    <dsp:sp modelId="{65B95252-F701-4DEB-A4F7-5AAE05E2489B}">
      <dsp:nvSpPr>
        <dsp:cNvPr id="0" name=""/>
        <dsp:cNvSpPr/>
      </dsp:nvSpPr>
      <dsp:spPr>
        <a:xfrm>
          <a:off x="5770146" y="926985"/>
          <a:ext cx="202008" cy="192462"/>
        </a:xfrm>
        <a:custGeom>
          <a:avLst/>
          <a:gdLst/>
          <a:ahLst/>
          <a:cxnLst/>
          <a:rect l="0" t="0" r="0" b="0"/>
          <a:pathLst>
            <a:path>
              <a:moveTo>
                <a:pt x="0" y="192462"/>
              </a:moveTo>
              <a:lnTo>
                <a:pt x="101004" y="192462"/>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4175" y="1016241"/>
        <a:ext cx="13950" cy="13950"/>
      </dsp:txXfrm>
    </dsp:sp>
    <dsp:sp modelId="{9ABD6B3B-1728-469B-9416-5C7F51045CDC}">
      <dsp:nvSpPr>
        <dsp:cNvPr id="0" name=""/>
        <dsp:cNvSpPr/>
      </dsp:nvSpPr>
      <dsp:spPr>
        <a:xfrm>
          <a:off x="4558093" y="1119448"/>
          <a:ext cx="202008" cy="96231"/>
        </a:xfrm>
        <a:custGeom>
          <a:avLst/>
          <a:gdLst/>
          <a:ahLst/>
          <a:cxnLst/>
          <a:rect l="0" t="0" r="0" b="0"/>
          <a:pathLst>
            <a:path>
              <a:moveTo>
                <a:pt x="0" y="96231"/>
              </a:moveTo>
              <a:lnTo>
                <a:pt x="101004" y="96231"/>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53503" y="1161969"/>
        <a:ext cx="11187" cy="11187"/>
      </dsp:txXfrm>
    </dsp:sp>
    <dsp:sp modelId="{CE3BE3E7-7460-40C2-AF5F-C701C30A81EF}">
      <dsp:nvSpPr>
        <dsp:cNvPr id="0" name=""/>
        <dsp:cNvSpPr/>
      </dsp:nvSpPr>
      <dsp:spPr>
        <a:xfrm>
          <a:off x="5770146" y="349597"/>
          <a:ext cx="202008" cy="192462"/>
        </a:xfrm>
        <a:custGeom>
          <a:avLst/>
          <a:gdLst/>
          <a:ahLst/>
          <a:cxnLst/>
          <a:rect l="0" t="0" r="0" b="0"/>
          <a:pathLst>
            <a:path>
              <a:moveTo>
                <a:pt x="0" y="0"/>
              </a:moveTo>
              <a:lnTo>
                <a:pt x="101004" y="0"/>
              </a:lnTo>
              <a:lnTo>
                <a:pt x="101004" y="192462"/>
              </a:lnTo>
              <a:lnTo>
                <a:pt x="202008" y="192462"/>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4175" y="438853"/>
        <a:ext cx="13950" cy="13950"/>
      </dsp:txXfrm>
    </dsp:sp>
    <dsp:sp modelId="{0B15E939-29F5-4045-BF22-7F23B17D4A73}">
      <dsp:nvSpPr>
        <dsp:cNvPr id="0" name=""/>
        <dsp:cNvSpPr/>
      </dsp:nvSpPr>
      <dsp:spPr>
        <a:xfrm>
          <a:off x="5770146" y="157134"/>
          <a:ext cx="202008" cy="192462"/>
        </a:xfrm>
        <a:custGeom>
          <a:avLst/>
          <a:gdLst/>
          <a:ahLst/>
          <a:cxnLst/>
          <a:rect l="0" t="0" r="0" b="0"/>
          <a:pathLst>
            <a:path>
              <a:moveTo>
                <a:pt x="0" y="192462"/>
              </a:moveTo>
              <a:lnTo>
                <a:pt x="101004" y="192462"/>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864175" y="246390"/>
        <a:ext cx="13950" cy="13950"/>
      </dsp:txXfrm>
    </dsp:sp>
    <dsp:sp modelId="{0937AA68-7E00-4673-B384-EAE701F30321}">
      <dsp:nvSpPr>
        <dsp:cNvPr id="0" name=""/>
        <dsp:cNvSpPr/>
      </dsp:nvSpPr>
      <dsp:spPr>
        <a:xfrm>
          <a:off x="4558093" y="349597"/>
          <a:ext cx="202008" cy="866082"/>
        </a:xfrm>
        <a:custGeom>
          <a:avLst/>
          <a:gdLst/>
          <a:ahLst/>
          <a:cxnLst/>
          <a:rect l="0" t="0" r="0" b="0"/>
          <a:pathLst>
            <a:path>
              <a:moveTo>
                <a:pt x="0" y="866082"/>
              </a:moveTo>
              <a:lnTo>
                <a:pt x="101004" y="866082"/>
              </a:lnTo>
              <a:lnTo>
                <a:pt x="101004" y="0"/>
              </a:lnTo>
              <a:lnTo>
                <a:pt x="202008" y="0"/>
              </a:lnTo>
            </a:path>
          </a:pathLst>
        </a:custGeom>
        <a:noFill/>
        <a:ln w="9525" cap="rnd" cmpd="sng" algn="ctr">
          <a:solidFill>
            <a:schemeClr val="accent6">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6864" y="760405"/>
        <a:ext cx="44466" cy="44466"/>
      </dsp:txXfrm>
    </dsp:sp>
    <dsp:sp modelId="{DBC03E83-4496-414A-84EA-AA33DDD9AF35}">
      <dsp:nvSpPr>
        <dsp:cNvPr id="0" name=""/>
        <dsp:cNvSpPr/>
      </dsp:nvSpPr>
      <dsp:spPr>
        <a:xfrm>
          <a:off x="3346040" y="1215679"/>
          <a:ext cx="202008" cy="2453899"/>
        </a:xfrm>
        <a:custGeom>
          <a:avLst/>
          <a:gdLst/>
          <a:ahLst/>
          <a:cxnLst/>
          <a:rect l="0" t="0" r="0" b="0"/>
          <a:pathLst>
            <a:path>
              <a:moveTo>
                <a:pt x="0" y="2453899"/>
              </a:moveTo>
              <a:lnTo>
                <a:pt x="101004" y="2453899"/>
              </a:lnTo>
              <a:lnTo>
                <a:pt x="101004" y="0"/>
              </a:lnTo>
              <a:lnTo>
                <a:pt x="202008" y="0"/>
              </a:lnTo>
            </a:path>
          </a:pathLst>
        </a:custGeom>
        <a:noFill/>
        <a:ln w="9525"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385489" y="2381074"/>
        <a:ext cx="123110" cy="123110"/>
      </dsp:txXfrm>
    </dsp:sp>
    <dsp:sp modelId="{660CC2CE-C9A1-4CC5-810D-EE97DBAF9C22}">
      <dsp:nvSpPr>
        <dsp:cNvPr id="0" name=""/>
        <dsp:cNvSpPr/>
      </dsp:nvSpPr>
      <dsp:spPr>
        <a:xfrm rot="16200000">
          <a:off x="2381700" y="3515608"/>
          <a:ext cx="1620738"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Different ways of algorithm</a:t>
          </a:r>
        </a:p>
      </dsp:txBody>
      <dsp:txXfrm>
        <a:off x="2381700" y="3515608"/>
        <a:ext cx="1620738" cy="307940"/>
      </dsp:txXfrm>
    </dsp:sp>
    <dsp:sp modelId="{9FC064A2-9058-4421-8485-6B8D47D62DEF}">
      <dsp:nvSpPr>
        <dsp:cNvPr id="0" name=""/>
        <dsp:cNvSpPr/>
      </dsp:nvSpPr>
      <dsp:spPr>
        <a:xfrm>
          <a:off x="3548048" y="1061709"/>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Implementation method</a:t>
          </a:r>
        </a:p>
      </dsp:txBody>
      <dsp:txXfrm>
        <a:off x="3548048" y="1061709"/>
        <a:ext cx="1010044" cy="307940"/>
      </dsp:txXfrm>
    </dsp:sp>
    <dsp:sp modelId="{38DB455F-EB07-43A7-8615-F2506AF8F87E}">
      <dsp:nvSpPr>
        <dsp:cNvPr id="0" name=""/>
        <dsp:cNvSpPr/>
      </dsp:nvSpPr>
      <dsp:spPr>
        <a:xfrm>
          <a:off x="4760101" y="195627"/>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err="1"/>
            <a:t>Recrusive</a:t>
          </a:r>
          <a:r>
            <a:rPr lang="en-IN" sz="500" kern="1200" dirty="0"/>
            <a:t> and iteration</a:t>
          </a:r>
        </a:p>
      </dsp:txBody>
      <dsp:txXfrm>
        <a:off x="4760101" y="195627"/>
        <a:ext cx="1010044" cy="307940"/>
      </dsp:txXfrm>
    </dsp:sp>
    <dsp:sp modelId="{5FF13376-0790-4997-BCC4-6125C7BA37BB}">
      <dsp:nvSpPr>
        <dsp:cNvPr id="0" name=""/>
        <dsp:cNvSpPr/>
      </dsp:nvSpPr>
      <dsp:spPr>
        <a:xfrm>
          <a:off x="5972155" y="3164"/>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Recursive call itself till the condition becomes true</a:t>
          </a:r>
        </a:p>
      </dsp:txBody>
      <dsp:txXfrm>
        <a:off x="5972155" y="3164"/>
        <a:ext cx="1010044" cy="307940"/>
      </dsp:txXfrm>
    </dsp:sp>
    <dsp:sp modelId="{47D55A7B-BAC4-4CF9-A1BB-B7F64B52B6CD}">
      <dsp:nvSpPr>
        <dsp:cNvPr id="0" name=""/>
        <dsp:cNvSpPr/>
      </dsp:nvSpPr>
      <dsp:spPr>
        <a:xfrm>
          <a:off x="5972155" y="388089"/>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Iteration used in loops like program</a:t>
          </a:r>
        </a:p>
      </dsp:txBody>
      <dsp:txXfrm>
        <a:off x="5972155" y="388089"/>
        <a:ext cx="1010044" cy="307940"/>
      </dsp:txXfrm>
    </dsp:sp>
    <dsp:sp modelId="{79530DFB-B95B-42DD-A166-58E7AC5506C1}">
      <dsp:nvSpPr>
        <dsp:cNvPr id="0" name=""/>
        <dsp:cNvSpPr/>
      </dsp:nvSpPr>
      <dsp:spPr>
        <a:xfrm>
          <a:off x="4760101" y="965477"/>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Extract and approximation</a:t>
          </a:r>
        </a:p>
      </dsp:txBody>
      <dsp:txXfrm>
        <a:off x="4760101" y="965477"/>
        <a:ext cx="1010044" cy="307940"/>
      </dsp:txXfrm>
    </dsp:sp>
    <dsp:sp modelId="{17787C5C-120D-4F01-B944-0E47A80F5CC3}">
      <dsp:nvSpPr>
        <dsp:cNvPr id="0" name=""/>
        <dsp:cNvSpPr/>
      </dsp:nvSpPr>
      <dsp:spPr>
        <a:xfrm>
          <a:off x="5972155" y="773015"/>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Extract finds the optimal solution for the problem</a:t>
          </a:r>
        </a:p>
      </dsp:txBody>
      <dsp:txXfrm>
        <a:off x="5972155" y="773015"/>
        <a:ext cx="1010044" cy="307940"/>
      </dsp:txXfrm>
    </dsp:sp>
    <dsp:sp modelId="{B3B8FA9F-FF90-48F1-9302-D956C4E32CA7}">
      <dsp:nvSpPr>
        <dsp:cNvPr id="0" name=""/>
        <dsp:cNvSpPr/>
      </dsp:nvSpPr>
      <dsp:spPr>
        <a:xfrm>
          <a:off x="5972155" y="1157940"/>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If there no any optimal solution approximation  occurs</a:t>
          </a:r>
        </a:p>
      </dsp:txBody>
      <dsp:txXfrm>
        <a:off x="5972155" y="1157940"/>
        <a:ext cx="1010044" cy="307940"/>
      </dsp:txXfrm>
    </dsp:sp>
    <dsp:sp modelId="{9A69456E-4B68-4FFA-8D67-CC80E98015C3}">
      <dsp:nvSpPr>
        <dsp:cNvPr id="0" name=""/>
        <dsp:cNvSpPr/>
      </dsp:nvSpPr>
      <dsp:spPr>
        <a:xfrm>
          <a:off x="4760101" y="1927791"/>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Serial or parallel or distribution</a:t>
          </a:r>
        </a:p>
      </dsp:txBody>
      <dsp:txXfrm>
        <a:off x="4760101" y="1927791"/>
        <a:ext cx="1010044" cy="307940"/>
      </dsp:txXfrm>
    </dsp:sp>
    <dsp:sp modelId="{C6267DE7-317C-42C3-8DEC-3A615D2BDE85}">
      <dsp:nvSpPr>
        <dsp:cNvPr id="0" name=""/>
        <dsp:cNvSpPr/>
      </dsp:nvSpPr>
      <dsp:spPr>
        <a:xfrm>
          <a:off x="5972155" y="1542866"/>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In serial the all the process occur in same time</a:t>
          </a:r>
        </a:p>
      </dsp:txBody>
      <dsp:txXfrm>
        <a:off x="5972155" y="1542866"/>
        <a:ext cx="1010044" cy="307940"/>
      </dsp:txXfrm>
    </dsp:sp>
    <dsp:sp modelId="{C5EEC93B-AB5E-48BF-B9B0-DA4F6D7174E9}">
      <dsp:nvSpPr>
        <dsp:cNvPr id="0" name=""/>
        <dsp:cNvSpPr/>
      </dsp:nvSpPr>
      <dsp:spPr>
        <a:xfrm>
          <a:off x="5972155" y="1927791"/>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In parallel all the processes are divided and work in different process time</a:t>
          </a:r>
        </a:p>
      </dsp:txBody>
      <dsp:txXfrm>
        <a:off x="5972155" y="1927791"/>
        <a:ext cx="1010044" cy="307940"/>
      </dsp:txXfrm>
    </dsp:sp>
    <dsp:sp modelId="{A7BE4A63-34FF-4018-B558-4DAAE4D579E9}">
      <dsp:nvSpPr>
        <dsp:cNvPr id="0" name=""/>
        <dsp:cNvSpPr/>
      </dsp:nvSpPr>
      <dsp:spPr>
        <a:xfrm>
          <a:off x="5972155" y="2312716"/>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In distribution process is divided and work in same time but different processor</a:t>
          </a:r>
        </a:p>
      </dsp:txBody>
      <dsp:txXfrm>
        <a:off x="5972155" y="2312716"/>
        <a:ext cx="1010044" cy="307940"/>
      </dsp:txXfrm>
    </dsp:sp>
    <dsp:sp modelId="{716C8325-D737-4ACD-84B8-6219E84CE684}">
      <dsp:nvSpPr>
        <dsp:cNvPr id="0" name=""/>
        <dsp:cNvSpPr/>
      </dsp:nvSpPr>
      <dsp:spPr>
        <a:xfrm>
          <a:off x="3548048" y="3467493"/>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Design method</a:t>
          </a:r>
        </a:p>
      </dsp:txBody>
      <dsp:txXfrm>
        <a:off x="3548048" y="3467493"/>
        <a:ext cx="1010044" cy="307940"/>
      </dsp:txXfrm>
    </dsp:sp>
    <dsp:sp modelId="{B62B44D0-8B85-463C-A0B0-C2FEA6954BA1}">
      <dsp:nvSpPr>
        <dsp:cNvPr id="0" name=""/>
        <dsp:cNvSpPr/>
      </dsp:nvSpPr>
      <dsp:spPr>
        <a:xfrm>
          <a:off x="4760101" y="2697642"/>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Greedy method</a:t>
          </a:r>
        </a:p>
      </dsp:txBody>
      <dsp:txXfrm>
        <a:off x="4760101" y="2697642"/>
        <a:ext cx="1010044" cy="307940"/>
      </dsp:txXfrm>
    </dsp:sp>
    <dsp:sp modelId="{C9064213-69EE-4A5A-A776-45D9825CC9E8}">
      <dsp:nvSpPr>
        <dsp:cNvPr id="0" name=""/>
        <dsp:cNvSpPr/>
      </dsp:nvSpPr>
      <dsp:spPr>
        <a:xfrm>
          <a:off x="5972155" y="2697642"/>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Using the local optimal solution without thinking the future consequences</a:t>
          </a:r>
        </a:p>
      </dsp:txBody>
      <dsp:txXfrm>
        <a:off x="5972155" y="2697642"/>
        <a:ext cx="1010044" cy="307940"/>
      </dsp:txXfrm>
    </dsp:sp>
    <dsp:sp modelId="{C7F5F1E1-6B63-4EC0-AEA6-0B8A49E4FA58}">
      <dsp:nvSpPr>
        <dsp:cNvPr id="0" name=""/>
        <dsp:cNvSpPr/>
      </dsp:nvSpPr>
      <dsp:spPr>
        <a:xfrm>
          <a:off x="4760101" y="3082567"/>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Divide and conquer</a:t>
          </a:r>
        </a:p>
      </dsp:txBody>
      <dsp:txXfrm>
        <a:off x="4760101" y="3082567"/>
        <a:ext cx="1010044" cy="307940"/>
      </dsp:txXfrm>
    </dsp:sp>
    <dsp:sp modelId="{5F46826B-8C96-40FF-834B-E09A6416552B}">
      <dsp:nvSpPr>
        <dsp:cNvPr id="0" name=""/>
        <dsp:cNvSpPr/>
      </dsp:nvSpPr>
      <dsp:spPr>
        <a:xfrm>
          <a:off x="5972155" y="3082567"/>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It divided the program and executes it and again combines</a:t>
          </a:r>
        </a:p>
      </dsp:txBody>
      <dsp:txXfrm>
        <a:off x="5972155" y="3082567"/>
        <a:ext cx="1010044" cy="307940"/>
      </dsp:txXfrm>
    </dsp:sp>
    <dsp:sp modelId="{AFB6D5A9-76CF-43ED-A75A-F0ADEE3758A0}">
      <dsp:nvSpPr>
        <dsp:cNvPr id="0" name=""/>
        <dsp:cNvSpPr/>
      </dsp:nvSpPr>
      <dsp:spPr>
        <a:xfrm>
          <a:off x="4760101" y="3467493"/>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Dynamic programming</a:t>
          </a:r>
        </a:p>
      </dsp:txBody>
      <dsp:txXfrm>
        <a:off x="4760101" y="3467493"/>
        <a:ext cx="1010044" cy="307940"/>
      </dsp:txXfrm>
    </dsp:sp>
    <dsp:sp modelId="{E770F42F-4C89-4A46-A3E3-D0DD42D01828}">
      <dsp:nvSpPr>
        <dsp:cNvPr id="0" name=""/>
        <dsp:cNvSpPr/>
      </dsp:nvSpPr>
      <dsp:spPr>
        <a:xfrm>
          <a:off x="5972155" y="3467493"/>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Its avoid the repeated result to see the time </a:t>
          </a:r>
          <a:r>
            <a:rPr lang="en-IN" sz="500" kern="1200" dirty="0" err="1"/>
            <a:t>complexicity</a:t>
          </a:r>
          <a:endParaRPr lang="en-IN" sz="500" kern="1200" dirty="0"/>
        </a:p>
      </dsp:txBody>
      <dsp:txXfrm>
        <a:off x="5972155" y="3467493"/>
        <a:ext cx="1010044" cy="307940"/>
      </dsp:txXfrm>
    </dsp:sp>
    <dsp:sp modelId="{2B302A5B-47CE-4BA5-ABC9-8D57EE2D9AAD}">
      <dsp:nvSpPr>
        <dsp:cNvPr id="0" name=""/>
        <dsp:cNvSpPr/>
      </dsp:nvSpPr>
      <dsp:spPr>
        <a:xfrm>
          <a:off x="4760101" y="3852418"/>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Linear programming</a:t>
          </a:r>
        </a:p>
      </dsp:txBody>
      <dsp:txXfrm>
        <a:off x="4760101" y="3852418"/>
        <a:ext cx="1010044" cy="307940"/>
      </dsp:txXfrm>
    </dsp:sp>
    <dsp:sp modelId="{1E6A0537-107A-488F-A164-6E53D5A207DA}">
      <dsp:nvSpPr>
        <dsp:cNvPr id="0" name=""/>
        <dsp:cNvSpPr/>
      </dsp:nvSpPr>
      <dsp:spPr>
        <a:xfrm>
          <a:off x="5972155" y="3852418"/>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Max and minimization of linear inputs</a:t>
          </a:r>
        </a:p>
      </dsp:txBody>
      <dsp:txXfrm>
        <a:off x="5972155" y="3852418"/>
        <a:ext cx="1010044" cy="307940"/>
      </dsp:txXfrm>
    </dsp:sp>
    <dsp:sp modelId="{BD2411E5-9A8F-4AA1-9DD9-C46EB2C65A26}">
      <dsp:nvSpPr>
        <dsp:cNvPr id="0" name=""/>
        <dsp:cNvSpPr/>
      </dsp:nvSpPr>
      <dsp:spPr>
        <a:xfrm>
          <a:off x="4760101" y="4237343"/>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reduction</a:t>
          </a:r>
        </a:p>
      </dsp:txBody>
      <dsp:txXfrm>
        <a:off x="4760101" y="4237343"/>
        <a:ext cx="1010044" cy="307940"/>
      </dsp:txXfrm>
    </dsp:sp>
    <dsp:sp modelId="{82244070-0285-43C8-AACB-1B950227D3D2}">
      <dsp:nvSpPr>
        <dsp:cNvPr id="0" name=""/>
        <dsp:cNvSpPr/>
      </dsp:nvSpPr>
      <dsp:spPr>
        <a:xfrm>
          <a:off x="5972155" y="4237343"/>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Using a optimal solution  and reducing the problem</a:t>
          </a:r>
        </a:p>
      </dsp:txBody>
      <dsp:txXfrm>
        <a:off x="5972155" y="4237343"/>
        <a:ext cx="1010044" cy="307940"/>
      </dsp:txXfrm>
    </dsp:sp>
    <dsp:sp modelId="{4869AA0C-F1C3-4F11-88F0-A7241B36933C}">
      <dsp:nvSpPr>
        <dsp:cNvPr id="0" name=""/>
        <dsp:cNvSpPr/>
      </dsp:nvSpPr>
      <dsp:spPr>
        <a:xfrm>
          <a:off x="3548048" y="4814731"/>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Design </a:t>
          </a:r>
          <a:r>
            <a:rPr lang="en-IN" sz="500" kern="1200" dirty="0" err="1"/>
            <a:t>approch</a:t>
          </a:r>
          <a:r>
            <a:rPr lang="en-IN" sz="500" kern="1200" dirty="0"/>
            <a:t> </a:t>
          </a:r>
        </a:p>
      </dsp:txBody>
      <dsp:txXfrm>
        <a:off x="3548048" y="4814731"/>
        <a:ext cx="1010044" cy="307940"/>
      </dsp:txXfrm>
    </dsp:sp>
    <dsp:sp modelId="{BB4C227E-C4ED-4B16-A7CE-28EF12C46912}">
      <dsp:nvSpPr>
        <dsp:cNvPr id="0" name=""/>
        <dsp:cNvSpPr/>
      </dsp:nvSpPr>
      <dsp:spPr>
        <a:xfrm>
          <a:off x="4760101" y="4622269"/>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Top-bottom </a:t>
          </a:r>
          <a:r>
            <a:rPr lang="en-IN" sz="500" kern="1200" dirty="0" err="1"/>
            <a:t>approch</a:t>
          </a:r>
          <a:endParaRPr lang="en-IN" sz="500" kern="1200" dirty="0"/>
        </a:p>
      </dsp:txBody>
      <dsp:txXfrm>
        <a:off x="4760101" y="4622269"/>
        <a:ext cx="1010044" cy="307940"/>
      </dsp:txXfrm>
    </dsp:sp>
    <dsp:sp modelId="{01C7BFCD-3E41-49F3-AED2-3C7566F8D39F}">
      <dsp:nvSpPr>
        <dsp:cNvPr id="0" name=""/>
        <dsp:cNvSpPr/>
      </dsp:nvSpPr>
      <dsp:spPr>
        <a:xfrm>
          <a:off x="5972155" y="4622269"/>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the program divided in sub program and repeating this process until its solved</a:t>
          </a:r>
        </a:p>
      </dsp:txBody>
      <dsp:txXfrm>
        <a:off x="5972155" y="4622269"/>
        <a:ext cx="1010044" cy="307940"/>
      </dsp:txXfrm>
    </dsp:sp>
    <dsp:sp modelId="{D6676F6A-7136-4B64-AE85-140FE7E16ED7}">
      <dsp:nvSpPr>
        <dsp:cNvPr id="0" name=""/>
        <dsp:cNvSpPr/>
      </dsp:nvSpPr>
      <dsp:spPr>
        <a:xfrm>
          <a:off x="4760101" y="5007194"/>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Bottom-top</a:t>
          </a:r>
        </a:p>
      </dsp:txBody>
      <dsp:txXfrm>
        <a:off x="4760101" y="5007194"/>
        <a:ext cx="1010044" cy="307940"/>
      </dsp:txXfrm>
    </dsp:sp>
    <dsp:sp modelId="{B85F9194-33BB-4A5C-8742-DF8E3E244775}">
      <dsp:nvSpPr>
        <dsp:cNvPr id="0" name=""/>
        <dsp:cNvSpPr/>
      </dsp:nvSpPr>
      <dsp:spPr>
        <a:xfrm>
          <a:off x="5972155" y="5007194"/>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 part of complex program is solved using programming language and combined into completed program</a:t>
          </a:r>
        </a:p>
      </dsp:txBody>
      <dsp:txXfrm>
        <a:off x="5972155" y="5007194"/>
        <a:ext cx="1010044" cy="307940"/>
      </dsp:txXfrm>
    </dsp:sp>
    <dsp:sp modelId="{7575D491-533D-4566-861B-A3D207D48487}">
      <dsp:nvSpPr>
        <dsp:cNvPr id="0" name=""/>
        <dsp:cNvSpPr/>
      </dsp:nvSpPr>
      <dsp:spPr>
        <a:xfrm>
          <a:off x="3548048" y="5969508"/>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Other </a:t>
          </a:r>
          <a:r>
            <a:rPr lang="en-IN" sz="500" kern="1200" dirty="0" err="1"/>
            <a:t>classifiactions</a:t>
          </a:r>
          <a:endParaRPr lang="en-IN" sz="500" kern="1200" dirty="0"/>
        </a:p>
      </dsp:txBody>
      <dsp:txXfrm>
        <a:off x="3548048" y="5969508"/>
        <a:ext cx="1010044" cy="307940"/>
      </dsp:txXfrm>
    </dsp:sp>
    <dsp:sp modelId="{AAB92B70-E563-46A5-894C-940BF47A2A33}">
      <dsp:nvSpPr>
        <dsp:cNvPr id="0" name=""/>
        <dsp:cNvSpPr/>
      </dsp:nvSpPr>
      <dsp:spPr>
        <a:xfrm>
          <a:off x="4760101" y="5392120"/>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Randomization </a:t>
          </a:r>
        </a:p>
      </dsp:txBody>
      <dsp:txXfrm>
        <a:off x="4760101" y="5392120"/>
        <a:ext cx="1010044" cy="307940"/>
      </dsp:txXfrm>
    </dsp:sp>
    <dsp:sp modelId="{479BDED8-8C77-40D3-96D1-8D3D2B0B2171}">
      <dsp:nvSpPr>
        <dsp:cNvPr id="0" name=""/>
        <dsp:cNvSpPr/>
      </dsp:nvSpPr>
      <dsp:spPr>
        <a:xfrm>
          <a:off x="5972155" y="5392120"/>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Choosing </a:t>
          </a:r>
          <a:r>
            <a:rPr lang="en-IN" sz="500" kern="1200" dirty="0" err="1"/>
            <a:t>arandom</a:t>
          </a:r>
          <a:r>
            <a:rPr lang="en-IN" sz="500" kern="1200" dirty="0"/>
            <a:t> variable to solve the </a:t>
          </a:r>
          <a:r>
            <a:rPr lang="en-IN" sz="500" kern="1200" dirty="0" err="1"/>
            <a:t>promblem</a:t>
          </a:r>
          <a:endParaRPr lang="en-IN" sz="500" kern="1200" dirty="0"/>
        </a:p>
      </dsp:txBody>
      <dsp:txXfrm>
        <a:off x="5972155" y="5392120"/>
        <a:ext cx="1010044" cy="307940"/>
      </dsp:txXfrm>
    </dsp:sp>
    <dsp:sp modelId="{B2AFF545-8956-47E9-A756-60AACF157A9C}">
      <dsp:nvSpPr>
        <dsp:cNvPr id="0" name=""/>
        <dsp:cNvSpPr/>
      </dsp:nvSpPr>
      <dsp:spPr>
        <a:xfrm>
          <a:off x="4760101" y="5777045"/>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complexity</a:t>
          </a:r>
        </a:p>
      </dsp:txBody>
      <dsp:txXfrm>
        <a:off x="4760101" y="5777045"/>
        <a:ext cx="1010044" cy="307940"/>
      </dsp:txXfrm>
    </dsp:sp>
    <dsp:sp modelId="{AD71EA82-8DA8-4A73-9FF6-63136249FCEF}">
      <dsp:nvSpPr>
        <dsp:cNvPr id="0" name=""/>
        <dsp:cNvSpPr/>
      </dsp:nvSpPr>
      <dsp:spPr>
        <a:xfrm>
          <a:off x="5972155" y="5777045"/>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Using time complexity </a:t>
          </a:r>
          <a:r>
            <a:rPr lang="en-IN" sz="500" kern="1200" dirty="0" err="1"/>
            <a:t>soving</a:t>
          </a:r>
          <a:r>
            <a:rPr lang="en-IN" sz="500" kern="1200" dirty="0"/>
            <a:t> the problem</a:t>
          </a:r>
        </a:p>
      </dsp:txBody>
      <dsp:txXfrm>
        <a:off x="5972155" y="5777045"/>
        <a:ext cx="1010044" cy="307940"/>
      </dsp:txXfrm>
    </dsp:sp>
    <dsp:sp modelId="{7B78AF96-8E51-4242-9486-C9AACB1D8234}">
      <dsp:nvSpPr>
        <dsp:cNvPr id="0" name=""/>
        <dsp:cNvSpPr/>
      </dsp:nvSpPr>
      <dsp:spPr>
        <a:xfrm>
          <a:off x="4760101" y="6161970"/>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err="1"/>
            <a:t>Resereach</a:t>
          </a:r>
          <a:r>
            <a:rPr lang="en-IN" sz="500" kern="1200" dirty="0"/>
            <a:t> area</a:t>
          </a:r>
        </a:p>
      </dsp:txBody>
      <dsp:txXfrm>
        <a:off x="4760101" y="6161970"/>
        <a:ext cx="1010044" cy="307940"/>
      </dsp:txXfrm>
    </dsp:sp>
    <dsp:sp modelId="{A1F1DB3C-76D6-42A0-AC4E-55DB1ECEF0C1}">
      <dsp:nvSpPr>
        <dsp:cNvPr id="0" name=""/>
        <dsp:cNvSpPr/>
      </dsp:nvSpPr>
      <dsp:spPr>
        <a:xfrm>
          <a:off x="5972155" y="6161970"/>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Specific areas for specific problem</a:t>
          </a:r>
        </a:p>
      </dsp:txBody>
      <dsp:txXfrm>
        <a:off x="5972155" y="6161970"/>
        <a:ext cx="1010044" cy="307940"/>
      </dsp:txXfrm>
    </dsp:sp>
    <dsp:sp modelId="{5660A3BE-2348-4DBA-8BC7-0340E22A691A}">
      <dsp:nvSpPr>
        <dsp:cNvPr id="0" name=""/>
        <dsp:cNvSpPr/>
      </dsp:nvSpPr>
      <dsp:spPr>
        <a:xfrm>
          <a:off x="4760101" y="6546896"/>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Enumeration and backtracking</a:t>
          </a:r>
        </a:p>
      </dsp:txBody>
      <dsp:txXfrm>
        <a:off x="4760101" y="6546896"/>
        <a:ext cx="1010044" cy="307940"/>
      </dsp:txXfrm>
    </dsp:sp>
    <dsp:sp modelId="{E7511C6F-02B4-445D-99E1-56994B4F6980}">
      <dsp:nvSpPr>
        <dsp:cNvPr id="0" name=""/>
        <dsp:cNvSpPr/>
      </dsp:nvSpPr>
      <dsp:spPr>
        <a:xfrm>
          <a:off x="5972155" y="6546896"/>
          <a:ext cx="1010044" cy="30794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Backtracking the false element and </a:t>
          </a:r>
          <a:r>
            <a:rPr lang="en-IN" sz="500" kern="1200"/>
            <a:t>enumerating it</a:t>
          </a:r>
        </a:p>
      </dsp:txBody>
      <dsp:txXfrm>
        <a:off x="5972155" y="6546896"/>
        <a:ext cx="1010044" cy="307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2DCF1-1010-4393-BED8-C3A5D4A58D79}">
      <dsp:nvSpPr>
        <dsp:cNvPr id="0" name=""/>
        <dsp:cNvSpPr/>
      </dsp:nvSpPr>
      <dsp:spPr>
        <a:xfrm>
          <a:off x="0" y="3273281"/>
          <a:ext cx="894715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C4365-204B-44D3-9679-8301FE25DEAC}">
      <dsp:nvSpPr>
        <dsp:cNvPr id="0" name=""/>
        <dsp:cNvSpPr/>
      </dsp:nvSpPr>
      <dsp:spPr>
        <a:xfrm>
          <a:off x="0" y="1867354"/>
          <a:ext cx="894715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0055A-2DE1-41B8-9B29-AD9797261B93}">
      <dsp:nvSpPr>
        <dsp:cNvPr id="0" name=""/>
        <dsp:cNvSpPr/>
      </dsp:nvSpPr>
      <dsp:spPr>
        <a:xfrm>
          <a:off x="0" y="461428"/>
          <a:ext cx="8947150"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3E6E16-7A28-44DA-8723-8B79E844AF1C}">
      <dsp:nvSpPr>
        <dsp:cNvPr id="0" name=""/>
        <dsp:cNvSpPr/>
      </dsp:nvSpPr>
      <dsp:spPr>
        <a:xfrm>
          <a:off x="2326259" y="514"/>
          <a:ext cx="6620891" cy="46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Taking the input which are easy to be solved and takes short time</a:t>
          </a:r>
          <a:endParaRPr lang="en-IN" sz="1600" kern="1200" dirty="0"/>
        </a:p>
      </dsp:txBody>
      <dsp:txXfrm>
        <a:off x="2326259" y="514"/>
        <a:ext cx="6620891" cy="460914"/>
      </dsp:txXfrm>
    </dsp:sp>
    <dsp:sp modelId="{E01451D7-06E7-4A1B-AE9B-5B7BA89F7FC0}">
      <dsp:nvSpPr>
        <dsp:cNvPr id="0" name=""/>
        <dsp:cNvSpPr/>
      </dsp:nvSpPr>
      <dsp:spPr>
        <a:xfrm>
          <a:off x="0" y="514"/>
          <a:ext cx="2326259" cy="46091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Best case</a:t>
          </a:r>
          <a:endParaRPr lang="en-IN" sz="2400" kern="1200" dirty="0"/>
        </a:p>
      </dsp:txBody>
      <dsp:txXfrm>
        <a:off x="22504" y="23018"/>
        <a:ext cx="2281251" cy="438410"/>
      </dsp:txXfrm>
    </dsp:sp>
    <dsp:sp modelId="{9722EDD1-0403-42EA-865D-F96210CE040F}">
      <dsp:nvSpPr>
        <dsp:cNvPr id="0" name=""/>
        <dsp:cNvSpPr/>
      </dsp:nvSpPr>
      <dsp:spPr>
        <a:xfrm>
          <a:off x="0" y="461428"/>
          <a:ext cx="8947150" cy="9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endParaRPr lang="en-IN" sz="1200" kern="1200"/>
        </a:p>
      </dsp:txBody>
      <dsp:txXfrm>
        <a:off x="0" y="461428"/>
        <a:ext cx="8947150" cy="921966"/>
      </dsp:txXfrm>
    </dsp:sp>
    <dsp:sp modelId="{F0DE26B3-D054-449B-B0B0-0A589F2FA91C}">
      <dsp:nvSpPr>
        <dsp:cNvPr id="0" name=""/>
        <dsp:cNvSpPr/>
      </dsp:nvSpPr>
      <dsp:spPr>
        <a:xfrm>
          <a:off x="2326259" y="1406440"/>
          <a:ext cx="6620891" cy="46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Taking input randomly and checking its computing time </a:t>
          </a:r>
          <a:endParaRPr lang="en-IN" sz="1600" kern="1200" dirty="0"/>
        </a:p>
      </dsp:txBody>
      <dsp:txXfrm>
        <a:off x="2326259" y="1406440"/>
        <a:ext cx="6620891" cy="460914"/>
      </dsp:txXfrm>
    </dsp:sp>
    <dsp:sp modelId="{6CF9EC45-AE72-4F7A-9B65-1BC654A95AC1}">
      <dsp:nvSpPr>
        <dsp:cNvPr id="0" name=""/>
        <dsp:cNvSpPr/>
      </dsp:nvSpPr>
      <dsp:spPr>
        <a:xfrm>
          <a:off x="0" y="1406440"/>
          <a:ext cx="2326259" cy="46091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Average case</a:t>
          </a:r>
          <a:endParaRPr lang="en-IN" sz="2400" kern="1200" dirty="0"/>
        </a:p>
      </dsp:txBody>
      <dsp:txXfrm>
        <a:off x="22504" y="1428944"/>
        <a:ext cx="2281251" cy="438410"/>
      </dsp:txXfrm>
    </dsp:sp>
    <dsp:sp modelId="{99794EBF-111D-49A4-B98C-21DCB84001D5}">
      <dsp:nvSpPr>
        <dsp:cNvPr id="0" name=""/>
        <dsp:cNvSpPr/>
      </dsp:nvSpPr>
      <dsp:spPr>
        <a:xfrm>
          <a:off x="0" y="1867354"/>
          <a:ext cx="8947150" cy="9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endParaRPr lang="en-IN" sz="1200" kern="1200"/>
        </a:p>
      </dsp:txBody>
      <dsp:txXfrm>
        <a:off x="0" y="1867354"/>
        <a:ext cx="8947150" cy="921966"/>
      </dsp:txXfrm>
    </dsp:sp>
    <dsp:sp modelId="{C235E1F9-28B2-4EA3-992B-499EC641B9C0}">
      <dsp:nvSpPr>
        <dsp:cNvPr id="0" name=""/>
        <dsp:cNvSpPr/>
      </dsp:nvSpPr>
      <dsp:spPr>
        <a:xfrm>
          <a:off x="2326259" y="2812366"/>
          <a:ext cx="6620891" cy="46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kern="1200" dirty="0"/>
            <a:t>Taking inputs that doesn’t exist or take long time to solve</a:t>
          </a:r>
          <a:endParaRPr lang="en-IN" sz="1600" kern="1200" dirty="0"/>
        </a:p>
      </dsp:txBody>
      <dsp:txXfrm>
        <a:off x="2326259" y="2812366"/>
        <a:ext cx="6620891" cy="460914"/>
      </dsp:txXfrm>
    </dsp:sp>
    <dsp:sp modelId="{6C119B9F-393C-4032-A74E-8E1E40C658C9}">
      <dsp:nvSpPr>
        <dsp:cNvPr id="0" name=""/>
        <dsp:cNvSpPr/>
      </dsp:nvSpPr>
      <dsp:spPr>
        <a:xfrm>
          <a:off x="0" y="2812366"/>
          <a:ext cx="2326259" cy="460914"/>
        </a:xfrm>
        <a:prstGeom prst="round2SameRect">
          <a:avLst>
            <a:gd name="adj1" fmla="val 16670"/>
            <a:gd name="adj2" fmla="val 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Worst case</a:t>
          </a:r>
          <a:endParaRPr lang="en-IN" sz="2400" kern="1200" dirty="0"/>
        </a:p>
      </dsp:txBody>
      <dsp:txXfrm>
        <a:off x="22504" y="2834870"/>
        <a:ext cx="2281251" cy="438410"/>
      </dsp:txXfrm>
    </dsp:sp>
    <dsp:sp modelId="{CC504139-278E-4807-843B-8AD46FD624F2}">
      <dsp:nvSpPr>
        <dsp:cNvPr id="0" name=""/>
        <dsp:cNvSpPr/>
      </dsp:nvSpPr>
      <dsp:spPr>
        <a:xfrm>
          <a:off x="0" y="3273281"/>
          <a:ext cx="8947150" cy="92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endParaRPr lang="en-IN" sz="1200" kern="1200"/>
        </a:p>
      </dsp:txBody>
      <dsp:txXfrm>
        <a:off x="0" y="3273281"/>
        <a:ext cx="8947150" cy="921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5443F-291F-455E-96D5-50E8018488C9}">
      <dsp:nvSpPr>
        <dsp:cNvPr id="0" name=""/>
        <dsp:cNvSpPr/>
      </dsp:nvSpPr>
      <dsp:spPr>
        <a:xfrm>
          <a:off x="5637999" y="6639865"/>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1782" y="6680123"/>
        <a:ext cx="10924" cy="10924"/>
      </dsp:txXfrm>
    </dsp:sp>
    <dsp:sp modelId="{F12BA11D-2044-4841-9130-A1971F4F4C29}">
      <dsp:nvSpPr>
        <dsp:cNvPr id="0" name=""/>
        <dsp:cNvSpPr/>
      </dsp:nvSpPr>
      <dsp:spPr>
        <a:xfrm>
          <a:off x="4327058" y="3429000"/>
          <a:ext cx="218490" cy="3256585"/>
        </a:xfrm>
        <a:custGeom>
          <a:avLst/>
          <a:gdLst/>
          <a:ahLst/>
          <a:cxnLst/>
          <a:rect l="0" t="0" r="0" b="0"/>
          <a:pathLst>
            <a:path>
              <a:moveTo>
                <a:pt x="0" y="0"/>
              </a:moveTo>
              <a:lnTo>
                <a:pt x="109245" y="0"/>
              </a:lnTo>
              <a:lnTo>
                <a:pt x="109245" y="3256585"/>
              </a:lnTo>
              <a:lnTo>
                <a:pt x="218490" y="325658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54705" y="4975695"/>
        <a:ext cx="163195" cy="163195"/>
      </dsp:txXfrm>
    </dsp:sp>
    <dsp:sp modelId="{C3E98A89-03DE-4111-9CC9-F45298E6F3D3}">
      <dsp:nvSpPr>
        <dsp:cNvPr id="0" name=""/>
        <dsp:cNvSpPr/>
      </dsp:nvSpPr>
      <dsp:spPr>
        <a:xfrm>
          <a:off x="8259881" y="6223535"/>
          <a:ext cx="233107" cy="91440"/>
        </a:xfrm>
        <a:custGeom>
          <a:avLst/>
          <a:gdLst/>
          <a:ahLst/>
          <a:cxnLst/>
          <a:rect l="0" t="0" r="0" b="0"/>
          <a:pathLst>
            <a:path>
              <a:moveTo>
                <a:pt x="0" y="45720"/>
              </a:moveTo>
              <a:lnTo>
                <a:pt x="233107"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370607" y="6263427"/>
        <a:ext cx="11655" cy="11655"/>
      </dsp:txXfrm>
    </dsp:sp>
    <dsp:sp modelId="{CC7B3D07-0BE3-4E6E-9924-66B03D324170}">
      <dsp:nvSpPr>
        <dsp:cNvPr id="0" name=""/>
        <dsp:cNvSpPr/>
      </dsp:nvSpPr>
      <dsp:spPr>
        <a:xfrm>
          <a:off x="6948940" y="6223535"/>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6263792"/>
        <a:ext cx="10924" cy="10924"/>
      </dsp:txXfrm>
    </dsp:sp>
    <dsp:sp modelId="{8948E82F-642C-4020-A46A-0659F7C43725}">
      <dsp:nvSpPr>
        <dsp:cNvPr id="0" name=""/>
        <dsp:cNvSpPr/>
      </dsp:nvSpPr>
      <dsp:spPr>
        <a:xfrm>
          <a:off x="5637999" y="5718817"/>
          <a:ext cx="218490" cy="550437"/>
        </a:xfrm>
        <a:custGeom>
          <a:avLst/>
          <a:gdLst/>
          <a:ahLst/>
          <a:cxnLst/>
          <a:rect l="0" t="0" r="0" b="0"/>
          <a:pathLst>
            <a:path>
              <a:moveTo>
                <a:pt x="0" y="0"/>
              </a:moveTo>
              <a:lnTo>
                <a:pt x="109245" y="0"/>
              </a:lnTo>
              <a:lnTo>
                <a:pt x="109245" y="550437"/>
              </a:lnTo>
              <a:lnTo>
                <a:pt x="218490" y="55043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2439" y="5979230"/>
        <a:ext cx="29610" cy="29610"/>
      </dsp:txXfrm>
    </dsp:sp>
    <dsp:sp modelId="{9FDEAB11-D0CA-4B37-AA95-A35D7FE7CA29}">
      <dsp:nvSpPr>
        <dsp:cNvPr id="0" name=""/>
        <dsp:cNvSpPr/>
      </dsp:nvSpPr>
      <dsp:spPr>
        <a:xfrm>
          <a:off x="6948940" y="5538989"/>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5579247"/>
        <a:ext cx="10924" cy="10924"/>
      </dsp:txXfrm>
    </dsp:sp>
    <dsp:sp modelId="{14AF0570-D23D-4199-B503-C18940511AE1}">
      <dsp:nvSpPr>
        <dsp:cNvPr id="0" name=""/>
        <dsp:cNvSpPr/>
      </dsp:nvSpPr>
      <dsp:spPr>
        <a:xfrm>
          <a:off x="5637999" y="5584709"/>
          <a:ext cx="218490" cy="134107"/>
        </a:xfrm>
        <a:custGeom>
          <a:avLst/>
          <a:gdLst/>
          <a:ahLst/>
          <a:cxnLst/>
          <a:rect l="0" t="0" r="0" b="0"/>
          <a:pathLst>
            <a:path>
              <a:moveTo>
                <a:pt x="0" y="134107"/>
              </a:moveTo>
              <a:lnTo>
                <a:pt x="109245" y="134107"/>
              </a:lnTo>
              <a:lnTo>
                <a:pt x="109245" y="0"/>
              </a:lnTo>
              <a:lnTo>
                <a:pt x="2184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0835" y="5645354"/>
        <a:ext cx="12818" cy="12818"/>
      </dsp:txXfrm>
    </dsp:sp>
    <dsp:sp modelId="{D17E71FC-39E4-458B-A0A5-ACBDCE356C3B}">
      <dsp:nvSpPr>
        <dsp:cNvPr id="0" name=""/>
        <dsp:cNvSpPr/>
      </dsp:nvSpPr>
      <dsp:spPr>
        <a:xfrm>
          <a:off x="6948940" y="5122659"/>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5162916"/>
        <a:ext cx="10924" cy="10924"/>
      </dsp:txXfrm>
    </dsp:sp>
    <dsp:sp modelId="{22CCE7B4-4899-4FA0-A963-F82827D44B30}">
      <dsp:nvSpPr>
        <dsp:cNvPr id="0" name=""/>
        <dsp:cNvSpPr/>
      </dsp:nvSpPr>
      <dsp:spPr>
        <a:xfrm>
          <a:off x="5637999" y="5168379"/>
          <a:ext cx="218490" cy="550437"/>
        </a:xfrm>
        <a:custGeom>
          <a:avLst/>
          <a:gdLst/>
          <a:ahLst/>
          <a:cxnLst/>
          <a:rect l="0" t="0" r="0" b="0"/>
          <a:pathLst>
            <a:path>
              <a:moveTo>
                <a:pt x="0" y="550437"/>
              </a:moveTo>
              <a:lnTo>
                <a:pt x="109245" y="550437"/>
              </a:lnTo>
              <a:lnTo>
                <a:pt x="109245" y="0"/>
              </a:lnTo>
              <a:lnTo>
                <a:pt x="2184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2439" y="5428792"/>
        <a:ext cx="29610" cy="29610"/>
      </dsp:txXfrm>
    </dsp:sp>
    <dsp:sp modelId="{80E18A4D-9ECF-4190-9A89-D0A25B78F2FC}">
      <dsp:nvSpPr>
        <dsp:cNvPr id="0" name=""/>
        <dsp:cNvSpPr/>
      </dsp:nvSpPr>
      <dsp:spPr>
        <a:xfrm>
          <a:off x="4327058" y="3429000"/>
          <a:ext cx="218490" cy="2289817"/>
        </a:xfrm>
        <a:custGeom>
          <a:avLst/>
          <a:gdLst/>
          <a:ahLst/>
          <a:cxnLst/>
          <a:rect l="0" t="0" r="0" b="0"/>
          <a:pathLst>
            <a:path>
              <a:moveTo>
                <a:pt x="0" y="0"/>
              </a:moveTo>
              <a:lnTo>
                <a:pt x="109245" y="0"/>
              </a:lnTo>
              <a:lnTo>
                <a:pt x="109245" y="2289817"/>
              </a:lnTo>
              <a:lnTo>
                <a:pt x="218490" y="22898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8798" y="4516403"/>
        <a:ext cx="115010" cy="115010"/>
      </dsp:txXfrm>
    </dsp:sp>
    <dsp:sp modelId="{5B29412F-71DC-4FFB-A625-A79355FD6FC6}">
      <dsp:nvSpPr>
        <dsp:cNvPr id="0" name=""/>
        <dsp:cNvSpPr/>
      </dsp:nvSpPr>
      <dsp:spPr>
        <a:xfrm>
          <a:off x="6948940" y="4706328"/>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4746586"/>
        <a:ext cx="10924" cy="10924"/>
      </dsp:txXfrm>
    </dsp:sp>
    <dsp:sp modelId="{CDDF8A1E-41AA-4BD9-B19C-9506AFE7D074}">
      <dsp:nvSpPr>
        <dsp:cNvPr id="0" name=""/>
        <dsp:cNvSpPr/>
      </dsp:nvSpPr>
      <dsp:spPr>
        <a:xfrm>
          <a:off x="5637999" y="3919388"/>
          <a:ext cx="218490" cy="832660"/>
        </a:xfrm>
        <a:custGeom>
          <a:avLst/>
          <a:gdLst/>
          <a:ahLst/>
          <a:cxnLst/>
          <a:rect l="0" t="0" r="0" b="0"/>
          <a:pathLst>
            <a:path>
              <a:moveTo>
                <a:pt x="0" y="0"/>
              </a:moveTo>
              <a:lnTo>
                <a:pt x="109245" y="0"/>
              </a:lnTo>
              <a:lnTo>
                <a:pt x="109245" y="832660"/>
              </a:lnTo>
              <a:lnTo>
                <a:pt x="218490" y="83266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25723" y="4314197"/>
        <a:ext cx="43042" cy="43042"/>
      </dsp:txXfrm>
    </dsp:sp>
    <dsp:sp modelId="{8ACC9185-BAC7-496A-9575-F322E939C0FD}">
      <dsp:nvSpPr>
        <dsp:cNvPr id="0" name=""/>
        <dsp:cNvSpPr/>
      </dsp:nvSpPr>
      <dsp:spPr>
        <a:xfrm>
          <a:off x="6948940" y="4289998"/>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4330256"/>
        <a:ext cx="10924" cy="10924"/>
      </dsp:txXfrm>
    </dsp:sp>
    <dsp:sp modelId="{DDF05904-1E68-4764-8849-FC63ED797C4F}">
      <dsp:nvSpPr>
        <dsp:cNvPr id="0" name=""/>
        <dsp:cNvSpPr/>
      </dsp:nvSpPr>
      <dsp:spPr>
        <a:xfrm>
          <a:off x="5637999" y="3919388"/>
          <a:ext cx="218490" cy="416330"/>
        </a:xfrm>
        <a:custGeom>
          <a:avLst/>
          <a:gdLst/>
          <a:ahLst/>
          <a:cxnLst/>
          <a:rect l="0" t="0" r="0" b="0"/>
          <a:pathLst>
            <a:path>
              <a:moveTo>
                <a:pt x="0" y="0"/>
              </a:moveTo>
              <a:lnTo>
                <a:pt x="109245" y="0"/>
              </a:lnTo>
              <a:lnTo>
                <a:pt x="109245" y="416330"/>
              </a:lnTo>
              <a:lnTo>
                <a:pt x="218490" y="41633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5490" y="4115798"/>
        <a:ext cx="23508" cy="23508"/>
      </dsp:txXfrm>
    </dsp:sp>
    <dsp:sp modelId="{9755B6BB-F94A-4570-B42F-0D7A290FADB3}">
      <dsp:nvSpPr>
        <dsp:cNvPr id="0" name=""/>
        <dsp:cNvSpPr/>
      </dsp:nvSpPr>
      <dsp:spPr>
        <a:xfrm>
          <a:off x="6948940" y="3873668"/>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3913925"/>
        <a:ext cx="10924" cy="10924"/>
      </dsp:txXfrm>
    </dsp:sp>
    <dsp:sp modelId="{2D60695B-3F58-428F-9D53-E19F7CAAF2FD}">
      <dsp:nvSpPr>
        <dsp:cNvPr id="0" name=""/>
        <dsp:cNvSpPr/>
      </dsp:nvSpPr>
      <dsp:spPr>
        <a:xfrm>
          <a:off x="5637999" y="3873668"/>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1782" y="3913925"/>
        <a:ext cx="10924" cy="10924"/>
      </dsp:txXfrm>
    </dsp:sp>
    <dsp:sp modelId="{17F4ED62-BD89-4E23-A62A-3C4A96884217}">
      <dsp:nvSpPr>
        <dsp:cNvPr id="0" name=""/>
        <dsp:cNvSpPr/>
      </dsp:nvSpPr>
      <dsp:spPr>
        <a:xfrm>
          <a:off x="6948940" y="3457337"/>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3497595"/>
        <a:ext cx="10924" cy="10924"/>
      </dsp:txXfrm>
    </dsp:sp>
    <dsp:sp modelId="{DC46B754-56F5-4186-891A-7D0AB7B73EBE}">
      <dsp:nvSpPr>
        <dsp:cNvPr id="0" name=""/>
        <dsp:cNvSpPr/>
      </dsp:nvSpPr>
      <dsp:spPr>
        <a:xfrm>
          <a:off x="5637999" y="3503057"/>
          <a:ext cx="218490" cy="416330"/>
        </a:xfrm>
        <a:custGeom>
          <a:avLst/>
          <a:gdLst/>
          <a:ahLst/>
          <a:cxnLst/>
          <a:rect l="0" t="0" r="0" b="0"/>
          <a:pathLst>
            <a:path>
              <a:moveTo>
                <a:pt x="0" y="416330"/>
              </a:moveTo>
              <a:lnTo>
                <a:pt x="109245" y="416330"/>
              </a:lnTo>
              <a:lnTo>
                <a:pt x="109245" y="0"/>
              </a:lnTo>
              <a:lnTo>
                <a:pt x="2184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5490" y="3699468"/>
        <a:ext cx="23508" cy="23508"/>
      </dsp:txXfrm>
    </dsp:sp>
    <dsp:sp modelId="{0D0EED5A-16E0-4EA9-8346-323E049C3CB0}">
      <dsp:nvSpPr>
        <dsp:cNvPr id="0" name=""/>
        <dsp:cNvSpPr/>
      </dsp:nvSpPr>
      <dsp:spPr>
        <a:xfrm>
          <a:off x="6948940" y="3041007"/>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3081265"/>
        <a:ext cx="10924" cy="10924"/>
      </dsp:txXfrm>
    </dsp:sp>
    <dsp:sp modelId="{C6572F92-C0A1-4D16-A43B-E0D40C2EEBF5}">
      <dsp:nvSpPr>
        <dsp:cNvPr id="0" name=""/>
        <dsp:cNvSpPr/>
      </dsp:nvSpPr>
      <dsp:spPr>
        <a:xfrm>
          <a:off x="5637999" y="3086727"/>
          <a:ext cx="218490" cy="832660"/>
        </a:xfrm>
        <a:custGeom>
          <a:avLst/>
          <a:gdLst/>
          <a:ahLst/>
          <a:cxnLst/>
          <a:rect l="0" t="0" r="0" b="0"/>
          <a:pathLst>
            <a:path>
              <a:moveTo>
                <a:pt x="0" y="832660"/>
              </a:moveTo>
              <a:lnTo>
                <a:pt x="109245" y="832660"/>
              </a:lnTo>
              <a:lnTo>
                <a:pt x="109245" y="0"/>
              </a:lnTo>
              <a:lnTo>
                <a:pt x="2184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25723" y="3481536"/>
        <a:ext cx="43042" cy="43042"/>
      </dsp:txXfrm>
    </dsp:sp>
    <dsp:sp modelId="{EB26EC58-BE73-4995-BAA6-FA09C4925C5C}">
      <dsp:nvSpPr>
        <dsp:cNvPr id="0" name=""/>
        <dsp:cNvSpPr/>
      </dsp:nvSpPr>
      <dsp:spPr>
        <a:xfrm>
          <a:off x="4327058" y="3429000"/>
          <a:ext cx="218490" cy="490388"/>
        </a:xfrm>
        <a:custGeom>
          <a:avLst/>
          <a:gdLst/>
          <a:ahLst/>
          <a:cxnLst/>
          <a:rect l="0" t="0" r="0" b="0"/>
          <a:pathLst>
            <a:path>
              <a:moveTo>
                <a:pt x="0" y="0"/>
              </a:moveTo>
              <a:lnTo>
                <a:pt x="109245" y="0"/>
              </a:lnTo>
              <a:lnTo>
                <a:pt x="109245" y="490388"/>
              </a:lnTo>
              <a:lnTo>
                <a:pt x="218490" y="4903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22882" y="3660772"/>
        <a:ext cx="26842" cy="26842"/>
      </dsp:txXfrm>
    </dsp:sp>
    <dsp:sp modelId="{0F95BEFA-F22D-415D-B7C6-7E3BC87E6D1A}">
      <dsp:nvSpPr>
        <dsp:cNvPr id="0" name=""/>
        <dsp:cNvSpPr/>
      </dsp:nvSpPr>
      <dsp:spPr>
        <a:xfrm>
          <a:off x="6948940" y="2254066"/>
          <a:ext cx="218490" cy="398168"/>
        </a:xfrm>
        <a:custGeom>
          <a:avLst/>
          <a:gdLst/>
          <a:ahLst/>
          <a:cxnLst/>
          <a:rect l="0" t="0" r="0" b="0"/>
          <a:pathLst>
            <a:path>
              <a:moveTo>
                <a:pt x="0" y="0"/>
              </a:moveTo>
              <a:lnTo>
                <a:pt x="109245" y="0"/>
              </a:lnTo>
              <a:lnTo>
                <a:pt x="109245" y="398168"/>
              </a:lnTo>
              <a:lnTo>
                <a:pt x="218490" y="39816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46831" y="2441796"/>
        <a:ext cx="22708" cy="22708"/>
      </dsp:txXfrm>
    </dsp:sp>
    <dsp:sp modelId="{001BD679-01CC-4F11-8A13-9E1B48CACCA2}">
      <dsp:nvSpPr>
        <dsp:cNvPr id="0" name=""/>
        <dsp:cNvSpPr/>
      </dsp:nvSpPr>
      <dsp:spPr>
        <a:xfrm>
          <a:off x="6948940" y="2208346"/>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52723" y="2248604"/>
        <a:ext cx="10924" cy="10924"/>
      </dsp:txXfrm>
    </dsp:sp>
    <dsp:sp modelId="{0406B146-A366-49C9-9B72-2A90EBBD9281}">
      <dsp:nvSpPr>
        <dsp:cNvPr id="0" name=""/>
        <dsp:cNvSpPr/>
      </dsp:nvSpPr>
      <dsp:spPr>
        <a:xfrm>
          <a:off x="6948940" y="1408176"/>
          <a:ext cx="309862" cy="845890"/>
        </a:xfrm>
        <a:custGeom>
          <a:avLst/>
          <a:gdLst/>
          <a:ahLst/>
          <a:cxnLst/>
          <a:rect l="0" t="0" r="0" b="0"/>
          <a:pathLst>
            <a:path>
              <a:moveTo>
                <a:pt x="0" y="845890"/>
              </a:moveTo>
              <a:lnTo>
                <a:pt x="154931" y="845890"/>
              </a:lnTo>
              <a:lnTo>
                <a:pt x="154931" y="0"/>
              </a:lnTo>
              <a:lnTo>
                <a:pt x="309862"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1350" y="1808600"/>
        <a:ext cx="45042" cy="45042"/>
      </dsp:txXfrm>
    </dsp:sp>
    <dsp:sp modelId="{B73080F5-676F-41C7-BF92-3375F7B921C4}">
      <dsp:nvSpPr>
        <dsp:cNvPr id="0" name=""/>
        <dsp:cNvSpPr/>
      </dsp:nvSpPr>
      <dsp:spPr>
        <a:xfrm>
          <a:off x="5637999" y="2208346"/>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1782" y="2248604"/>
        <a:ext cx="10924" cy="10924"/>
      </dsp:txXfrm>
    </dsp:sp>
    <dsp:sp modelId="{8EFA80C7-F292-40FB-B36D-325001417809}">
      <dsp:nvSpPr>
        <dsp:cNvPr id="0" name=""/>
        <dsp:cNvSpPr/>
      </dsp:nvSpPr>
      <dsp:spPr>
        <a:xfrm>
          <a:off x="4327058" y="2254066"/>
          <a:ext cx="218490" cy="1174933"/>
        </a:xfrm>
        <a:custGeom>
          <a:avLst/>
          <a:gdLst/>
          <a:ahLst/>
          <a:cxnLst/>
          <a:rect l="0" t="0" r="0" b="0"/>
          <a:pathLst>
            <a:path>
              <a:moveTo>
                <a:pt x="0" y="1174933"/>
              </a:moveTo>
              <a:lnTo>
                <a:pt x="109245" y="1174933"/>
              </a:lnTo>
              <a:lnTo>
                <a:pt x="109245" y="0"/>
              </a:lnTo>
              <a:lnTo>
                <a:pt x="218490"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06426" y="2811656"/>
        <a:ext cx="59753" cy="59753"/>
      </dsp:txXfrm>
    </dsp:sp>
    <dsp:sp modelId="{B1D9EE86-7F25-4746-AA15-DB3383A8BCDA}">
      <dsp:nvSpPr>
        <dsp:cNvPr id="0" name=""/>
        <dsp:cNvSpPr/>
      </dsp:nvSpPr>
      <dsp:spPr>
        <a:xfrm>
          <a:off x="5637999" y="1005075"/>
          <a:ext cx="218490" cy="416330"/>
        </a:xfrm>
        <a:custGeom>
          <a:avLst/>
          <a:gdLst/>
          <a:ahLst/>
          <a:cxnLst/>
          <a:rect l="0" t="0" r="0" b="0"/>
          <a:pathLst>
            <a:path>
              <a:moveTo>
                <a:pt x="0" y="0"/>
              </a:moveTo>
              <a:lnTo>
                <a:pt x="109245" y="0"/>
              </a:lnTo>
              <a:lnTo>
                <a:pt x="109245" y="416330"/>
              </a:lnTo>
              <a:lnTo>
                <a:pt x="218490" y="41633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5490" y="1201486"/>
        <a:ext cx="23508" cy="23508"/>
      </dsp:txXfrm>
    </dsp:sp>
    <dsp:sp modelId="{BFB42B6A-537A-4201-B9AE-9BE4F1A31F2E}">
      <dsp:nvSpPr>
        <dsp:cNvPr id="0" name=""/>
        <dsp:cNvSpPr/>
      </dsp:nvSpPr>
      <dsp:spPr>
        <a:xfrm>
          <a:off x="5637999" y="959355"/>
          <a:ext cx="218490" cy="91440"/>
        </a:xfrm>
        <a:custGeom>
          <a:avLst/>
          <a:gdLst/>
          <a:ahLst/>
          <a:cxnLst/>
          <a:rect l="0" t="0" r="0" b="0"/>
          <a:pathLst>
            <a:path>
              <a:moveTo>
                <a:pt x="0" y="45720"/>
              </a:moveTo>
              <a:lnTo>
                <a:pt x="218490"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1782" y="999613"/>
        <a:ext cx="10924" cy="10924"/>
      </dsp:txXfrm>
    </dsp:sp>
    <dsp:sp modelId="{4D9F217C-E2F3-453D-8863-FD2A08363C83}">
      <dsp:nvSpPr>
        <dsp:cNvPr id="0" name=""/>
        <dsp:cNvSpPr/>
      </dsp:nvSpPr>
      <dsp:spPr>
        <a:xfrm>
          <a:off x="5637999" y="588744"/>
          <a:ext cx="218490" cy="416330"/>
        </a:xfrm>
        <a:custGeom>
          <a:avLst/>
          <a:gdLst/>
          <a:ahLst/>
          <a:cxnLst/>
          <a:rect l="0" t="0" r="0" b="0"/>
          <a:pathLst>
            <a:path>
              <a:moveTo>
                <a:pt x="0" y="416330"/>
              </a:moveTo>
              <a:lnTo>
                <a:pt x="109245" y="416330"/>
              </a:lnTo>
              <a:lnTo>
                <a:pt x="109245" y="0"/>
              </a:lnTo>
              <a:lnTo>
                <a:pt x="218490"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5490" y="785155"/>
        <a:ext cx="23508" cy="23508"/>
      </dsp:txXfrm>
    </dsp:sp>
    <dsp:sp modelId="{EF2A2EBF-EF9F-4CEC-896A-07F3206B061C}">
      <dsp:nvSpPr>
        <dsp:cNvPr id="0" name=""/>
        <dsp:cNvSpPr/>
      </dsp:nvSpPr>
      <dsp:spPr>
        <a:xfrm>
          <a:off x="4327058" y="1005075"/>
          <a:ext cx="218490" cy="2423924"/>
        </a:xfrm>
        <a:custGeom>
          <a:avLst/>
          <a:gdLst/>
          <a:ahLst/>
          <a:cxnLst/>
          <a:rect l="0" t="0" r="0" b="0"/>
          <a:pathLst>
            <a:path>
              <a:moveTo>
                <a:pt x="0" y="2423924"/>
              </a:moveTo>
              <a:lnTo>
                <a:pt x="109245" y="2423924"/>
              </a:lnTo>
              <a:lnTo>
                <a:pt x="109245" y="0"/>
              </a:lnTo>
              <a:lnTo>
                <a:pt x="218490"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5459" y="2156193"/>
        <a:ext cx="121687" cy="121687"/>
      </dsp:txXfrm>
    </dsp:sp>
    <dsp:sp modelId="{11D87222-AC0D-40E6-A283-C7028E6C94D4}">
      <dsp:nvSpPr>
        <dsp:cNvPr id="0" name=""/>
        <dsp:cNvSpPr/>
      </dsp:nvSpPr>
      <dsp:spPr>
        <a:xfrm>
          <a:off x="5647514" y="124159"/>
          <a:ext cx="208974" cy="91440"/>
        </a:xfrm>
        <a:custGeom>
          <a:avLst/>
          <a:gdLst/>
          <a:ahLst/>
          <a:cxnLst/>
          <a:rect l="0" t="0" r="0" b="0"/>
          <a:pathLst>
            <a:path>
              <a:moveTo>
                <a:pt x="0" y="45720"/>
              </a:moveTo>
              <a:lnTo>
                <a:pt x="104487" y="45720"/>
              </a:lnTo>
              <a:lnTo>
                <a:pt x="104487" y="48254"/>
              </a:lnTo>
              <a:lnTo>
                <a:pt x="208974" y="4825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46777" y="164655"/>
        <a:ext cx="10449" cy="10449"/>
      </dsp:txXfrm>
    </dsp:sp>
    <dsp:sp modelId="{5F99C17F-E66E-4779-BDE6-CD35808FF216}">
      <dsp:nvSpPr>
        <dsp:cNvPr id="0" name=""/>
        <dsp:cNvSpPr/>
      </dsp:nvSpPr>
      <dsp:spPr>
        <a:xfrm>
          <a:off x="4327058" y="169879"/>
          <a:ext cx="228005" cy="3259120"/>
        </a:xfrm>
        <a:custGeom>
          <a:avLst/>
          <a:gdLst/>
          <a:ahLst/>
          <a:cxnLst/>
          <a:rect l="0" t="0" r="0" b="0"/>
          <a:pathLst>
            <a:path>
              <a:moveTo>
                <a:pt x="0" y="3259120"/>
              </a:moveTo>
              <a:lnTo>
                <a:pt x="114002" y="3259120"/>
              </a:lnTo>
              <a:lnTo>
                <a:pt x="114002" y="0"/>
              </a:lnTo>
              <a:lnTo>
                <a:pt x="22800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59384" y="1717762"/>
        <a:ext cx="163354" cy="163354"/>
      </dsp:txXfrm>
    </dsp:sp>
    <dsp:sp modelId="{488D90F6-4F90-4462-B6A0-791A173B72FD}">
      <dsp:nvSpPr>
        <dsp:cNvPr id="0" name=""/>
        <dsp:cNvSpPr/>
      </dsp:nvSpPr>
      <dsp:spPr>
        <a:xfrm rot="16200000">
          <a:off x="3284041" y="3262467"/>
          <a:ext cx="175297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Analysis of algorithm</a:t>
          </a:r>
          <a:endParaRPr lang="en-IN" sz="500" kern="1200" dirty="0"/>
        </a:p>
      </dsp:txBody>
      <dsp:txXfrm>
        <a:off x="3284041" y="3262467"/>
        <a:ext cx="1752970" cy="333064"/>
      </dsp:txXfrm>
    </dsp:sp>
    <dsp:sp modelId="{83F3CF04-DBA2-4FBC-A85D-E25684146697}">
      <dsp:nvSpPr>
        <dsp:cNvPr id="0" name=""/>
        <dsp:cNvSpPr/>
      </dsp:nvSpPr>
      <dsp:spPr>
        <a:xfrm>
          <a:off x="4555063" y="3347"/>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Asymptotic analysis</a:t>
          </a:r>
          <a:endParaRPr lang="en-IN" sz="500" kern="1200" dirty="0"/>
        </a:p>
      </dsp:txBody>
      <dsp:txXfrm>
        <a:off x="4555063" y="3347"/>
        <a:ext cx="1092450" cy="333064"/>
      </dsp:txXfrm>
    </dsp:sp>
    <dsp:sp modelId="{6DB5C3AB-59E3-47BF-AE99-20B0F0AFB750}">
      <dsp:nvSpPr>
        <dsp:cNvPr id="0" name=""/>
        <dsp:cNvSpPr/>
      </dsp:nvSpPr>
      <dsp:spPr>
        <a:xfrm>
          <a:off x="5856489" y="5882"/>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the analysis is done in term of the input given </a:t>
          </a:r>
          <a:endParaRPr lang="en-IN" sz="500" kern="1200" dirty="0"/>
        </a:p>
      </dsp:txBody>
      <dsp:txXfrm>
        <a:off x="5856489" y="5882"/>
        <a:ext cx="1092450" cy="333064"/>
      </dsp:txXfrm>
    </dsp:sp>
    <dsp:sp modelId="{8E42637A-B0E2-4FDF-B7E7-64A44159D807}">
      <dsp:nvSpPr>
        <dsp:cNvPr id="0" name=""/>
        <dsp:cNvSpPr/>
      </dsp:nvSpPr>
      <dsp:spPr>
        <a:xfrm>
          <a:off x="4545548" y="838543"/>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Best,worst,avg</a:t>
          </a:r>
          <a:endParaRPr lang="en-IN" sz="500" kern="1200" dirty="0"/>
        </a:p>
      </dsp:txBody>
      <dsp:txXfrm>
        <a:off x="4545548" y="838543"/>
        <a:ext cx="1092450" cy="333064"/>
      </dsp:txXfrm>
    </dsp:sp>
    <dsp:sp modelId="{31A7E32A-31D7-45AB-9FBA-AE3CA1643890}">
      <dsp:nvSpPr>
        <dsp:cNvPr id="0" name=""/>
        <dsp:cNvSpPr/>
      </dsp:nvSpPr>
      <dsp:spPr>
        <a:xfrm>
          <a:off x="5856489" y="422212"/>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Best case is done by giving input which takes less time </a:t>
          </a:r>
          <a:endParaRPr lang="en-IN" sz="500" kern="1200" dirty="0"/>
        </a:p>
      </dsp:txBody>
      <dsp:txXfrm>
        <a:off x="5856489" y="422212"/>
        <a:ext cx="1092450" cy="333064"/>
      </dsp:txXfrm>
    </dsp:sp>
    <dsp:sp modelId="{97FD90BA-7DBA-40B8-BC7C-C5BD8BC5AF66}">
      <dsp:nvSpPr>
        <dsp:cNvPr id="0" name=""/>
        <dsp:cNvSpPr/>
      </dsp:nvSpPr>
      <dsp:spPr>
        <a:xfrm>
          <a:off x="5856489" y="838543"/>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Worst case is done by giving  input which takes more time</a:t>
          </a:r>
          <a:endParaRPr lang="en-IN" sz="500" kern="1200" dirty="0"/>
        </a:p>
      </dsp:txBody>
      <dsp:txXfrm>
        <a:off x="5856489" y="838543"/>
        <a:ext cx="1092450" cy="333064"/>
      </dsp:txXfrm>
    </dsp:sp>
    <dsp:sp modelId="{D666FB21-4426-42AE-9271-B95910ED94FF}">
      <dsp:nvSpPr>
        <dsp:cNvPr id="0" name=""/>
        <dsp:cNvSpPr/>
      </dsp:nvSpPr>
      <dsp:spPr>
        <a:xfrm>
          <a:off x="5856489" y="1254873"/>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Avg is done by randomly taking input and computing the </a:t>
          </a:r>
          <a:r>
            <a:rPr lang="en-US" sz="500" kern="1200" dirty="0" err="1"/>
            <a:t>timetaken</a:t>
          </a:r>
          <a:endParaRPr lang="en-IN" sz="500" kern="1200" dirty="0"/>
        </a:p>
      </dsp:txBody>
      <dsp:txXfrm>
        <a:off x="5856489" y="1254873"/>
        <a:ext cx="1092450" cy="333064"/>
      </dsp:txXfrm>
    </dsp:sp>
    <dsp:sp modelId="{6523CAE4-ADCA-41CC-819E-411DDDC4520E}">
      <dsp:nvSpPr>
        <dsp:cNvPr id="0" name=""/>
        <dsp:cNvSpPr/>
      </dsp:nvSpPr>
      <dsp:spPr>
        <a:xfrm>
          <a:off x="4545548" y="2087534"/>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Asymptotic notation</a:t>
          </a:r>
          <a:endParaRPr lang="en-IN" sz="500" kern="1200" dirty="0"/>
        </a:p>
      </dsp:txBody>
      <dsp:txXfrm>
        <a:off x="4545548" y="2087534"/>
        <a:ext cx="1092450" cy="333064"/>
      </dsp:txXfrm>
    </dsp:sp>
    <dsp:sp modelId="{754691B1-61E5-4BA5-905F-60CF2086A231}">
      <dsp:nvSpPr>
        <dsp:cNvPr id="0" name=""/>
        <dsp:cNvSpPr/>
      </dsp:nvSpPr>
      <dsp:spPr>
        <a:xfrm>
          <a:off x="5856489" y="2087534"/>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It uses </a:t>
          </a:r>
          <a:r>
            <a:rPr lang="en-US" sz="500" kern="1200" dirty="0" err="1"/>
            <a:t>mathmatical</a:t>
          </a:r>
          <a:r>
            <a:rPr lang="en-US" sz="500" kern="1200" dirty="0"/>
            <a:t> terms </a:t>
          </a:r>
          <a:endParaRPr lang="en-IN" sz="500" kern="1200" dirty="0"/>
        </a:p>
      </dsp:txBody>
      <dsp:txXfrm>
        <a:off x="5856489" y="2087534"/>
        <a:ext cx="1092450" cy="333064"/>
      </dsp:txXfrm>
    </dsp:sp>
    <dsp:sp modelId="{E3343C17-7CC0-4BD9-820E-7AFC33C9C879}">
      <dsp:nvSpPr>
        <dsp:cNvPr id="0" name=""/>
        <dsp:cNvSpPr/>
      </dsp:nvSpPr>
      <dsp:spPr>
        <a:xfrm>
          <a:off x="7258803" y="1241644"/>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Theta notation enclose from lower and upper bound</a:t>
          </a:r>
          <a:endParaRPr lang="en-IN" sz="500" kern="1200" dirty="0"/>
        </a:p>
      </dsp:txBody>
      <dsp:txXfrm>
        <a:off x="7258803" y="1241644"/>
        <a:ext cx="1092450" cy="333064"/>
      </dsp:txXfrm>
    </dsp:sp>
    <dsp:sp modelId="{C5D5FC71-295D-4AF3-B95D-42B0D243DE3E}">
      <dsp:nvSpPr>
        <dsp:cNvPr id="0" name=""/>
        <dsp:cNvSpPr/>
      </dsp:nvSpPr>
      <dsp:spPr>
        <a:xfrm>
          <a:off x="7167430" y="2087534"/>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Big o notation </a:t>
          </a:r>
          <a:r>
            <a:rPr lang="en-US" sz="500" kern="1200" dirty="0" err="1"/>
            <a:t>definies</a:t>
          </a:r>
          <a:r>
            <a:rPr lang="en-US" sz="500" kern="1200" dirty="0"/>
            <a:t> the upper bound of algorithm</a:t>
          </a:r>
          <a:endParaRPr lang="en-IN" sz="500" kern="1200" dirty="0"/>
        </a:p>
      </dsp:txBody>
      <dsp:txXfrm>
        <a:off x="7167430" y="2087534"/>
        <a:ext cx="1092450" cy="333064"/>
      </dsp:txXfrm>
    </dsp:sp>
    <dsp:sp modelId="{347A5EFA-33E3-4FA9-A8CD-644E98EAFA72}">
      <dsp:nvSpPr>
        <dsp:cNvPr id="0" name=""/>
        <dsp:cNvSpPr/>
      </dsp:nvSpPr>
      <dsp:spPr>
        <a:xfrm>
          <a:off x="7167430" y="2485702"/>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l-GR" sz="500" b="0" i="0" kern="1200" dirty="0"/>
            <a:t>Ω</a:t>
          </a:r>
          <a:r>
            <a:rPr lang="en-US" sz="500" b="0" i="0" kern="1200" dirty="0"/>
            <a:t> notation provides an asymptotic lower bound. </a:t>
          </a:r>
          <a:endParaRPr lang="en-IN" sz="500" kern="1200" dirty="0"/>
        </a:p>
      </dsp:txBody>
      <dsp:txXfrm>
        <a:off x="7167430" y="2485702"/>
        <a:ext cx="1092450" cy="333064"/>
      </dsp:txXfrm>
    </dsp:sp>
    <dsp:sp modelId="{FB2019E3-97CF-4C9E-BB5B-DF8A3422A166}">
      <dsp:nvSpPr>
        <dsp:cNvPr id="0" name=""/>
        <dsp:cNvSpPr/>
      </dsp:nvSpPr>
      <dsp:spPr>
        <a:xfrm>
          <a:off x="4545548" y="375285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Analysis of loops</a:t>
          </a:r>
          <a:endParaRPr lang="en-IN" sz="500" kern="1200" dirty="0"/>
        </a:p>
      </dsp:txBody>
      <dsp:txXfrm>
        <a:off x="4545548" y="3752855"/>
        <a:ext cx="1092450" cy="333064"/>
      </dsp:txXfrm>
    </dsp:sp>
    <dsp:sp modelId="{BD5846A0-4F43-460B-B0A1-6EFD2C6F8C7F}">
      <dsp:nvSpPr>
        <dsp:cNvPr id="0" name=""/>
        <dsp:cNvSpPr/>
      </dsp:nvSpPr>
      <dsp:spPr>
        <a:xfrm>
          <a:off x="5856489" y="292019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0(1)</a:t>
          </a:r>
        </a:p>
      </dsp:txBody>
      <dsp:txXfrm>
        <a:off x="5856489" y="2920195"/>
        <a:ext cx="1092450" cy="333064"/>
      </dsp:txXfrm>
    </dsp:sp>
    <dsp:sp modelId="{7C3DFAC5-72B2-4ACC-86FE-9C607BFAFCD3}">
      <dsp:nvSpPr>
        <dsp:cNvPr id="0" name=""/>
        <dsp:cNvSpPr/>
      </dsp:nvSpPr>
      <dsp:spPr>
        <a:xfrm>
          <a:off x="7167430" y="292019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If there no loop in the code</a:t>
          </a:r>
        </a:p>
      </dsp:txBody>
      <dsp:txXfrm>
        <a:off x="7167430" y="2920195"/>
        <a:ext cx="1092450" cy="333064"/>
      </dsp:txXfrm>
    </dsp:sp>
    <dsp:sp modelId="{7360DC37-2044-4380-A931-787F8B7F47C4}">
      <dsp:nvSpPr>
        <dsp:cNvPr id="0" name=""/>
        <dsp:cNvSpPr/>
      </dsp:nvSpPr>
      <dsp:spPr>
        <a:xfrm>
          <a:off x="5856489" y="333652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0(n)</a:t>
          </a:r>
        </a:p>
      </dsp:txBody>
      <dsp:txXfrm>
        <a:off x="5856489" y="3336525"/>
        <a:ext cx="1092450" cy="333064"/>
      </dsp:txXfrm>
    </dsp:sp>
    <dsp:sp modelId="{98C44DCC-E453-4C6E-B9CB-72FF25B590F6}">
      <dsp:nvSpPr>
        <dsp:cNvPr id="0" name=""/>
        <dsp:cNvSpPr/>
      </dsp:nvSpPr>
      <dsp:spPr>
        <a:xfrm>
          <a:off x="7167430" y="333652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If the loop variable is incremented or decremented using constant variable </a:t>
          </a:r>
        </a:p>
      </dsp:txBody>
      <dsp:txXfrm>
        <a:off x="7167430" y="3336525"/>
        <a:ext cx="1092450" cy="333064"/>
      </dsp:txXfrm>
    </dsp:sp>
    <dsp:sp modelId="{1F3DD932-49CE-4995-A922-9E4B4BA374DE}">
      <dsp:nvSpPr>
        <dsp:cNvPr id="0" name=""/>
        <dsp:cNvSpPr/>
      </dsp:nvSpPr>
      <dsp:spPr>
        <a:xfrm>
          <a:off x="5856489" y="375285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0(</a:t>
          </a:r>
          <a:r>
            <a:rPr lang="en-IN" sz="500" kern="1200" dirty="0" err="1"/>
            <a:t>n^C</a:t>
          </a:r>
          <a:r>
            <a:rPr lang="en-IN" sz="500" kern="1200" dirty="0"/>
            <a:t>)</a:t>
          </a:r>
        </a:p>
      </dsp:txBody>
      <dsp:txXfrm>
        <a:off x="5856489" y="3752855"/>
        <a:ext cx="1092450" cy="333064"/>
      </dsp:txXfrm>
    </dsp:sp>
    <dsp:sp modelId="{70EF6750-28E1-4722-B2E9-5ED235235A40}">
      <dsp:nvSpPr>
        <dsp:cNvPr id="0" name=""/>
        <dsp:cNvSpPr/>
      </dsp:nvSpPr>
      <dsp:spPr>
        <a:xfrm>
          <a:off x="7167430" y="3752855"/>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The time complexity of nested loop is equal to the no of time od execution of the innermost statement</a:t>
          </a:r>
        </a:p>
      </dsp:txBody>
      <dsp:txXfrm>
        <a:off x="7167430" y="3752855"/>
        <a:ext cx="1092450" cy="333064"/>
      </dsp:txXfrm>
    </dsp:sp>
    <dsp:sp modelId="{16916E05-D58C-4118-ACDF-900F20F1E9F4}">
      <dsp:nvSpPr>
        <dsp:cNvPr id="0" name=""/>
        <dsp:cNvSpPr/>
      </dsp:nvSpPr>
      <dsp:spPr>
        <a:xfrm>
          <a:off x="5856489" y="4169186"/>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O(</a:t>
          </a:r>
          <a:r>
            <a:rPr lang="en-IN" sz="500" kern="1200" dirty="0" err="1"/>
            <a:t>logn</a:t>
          </a:r>
          <a:r>
            <a:rPr lang="en-IN" sz="500" kern="1200" dirty="0"/>
            <a:t>)</a:t>
          </a:r>
        </a:p>
      </dsp:txBody>
      <dsp:txXfrm>
        <a:off x="5856489" y="4169186"/>
        <a:ext cx="1092450" cy="333064"/>
      </dsp:txXfrm>
    </dsp:sp>
    <dsp:sp modelId="{5F2D3F7B-C386-44B1-A746-2FD5530C32C2}">
      <dsp:nvSpPr>
        <dsp:cNvPr id="0" name=""/>
        <dsp:cNvSpPr/>
      </dsp:nvSpPr>
      <dsp:spPr>
        <a:xfrm>
          <a:off x="7167430" y="4169186"/>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If the loop variable is divided/multiplied by constant amount</a:t>
          </a:r>
        </a:p>
      </dsp:txBody>
      <dsp:txXfrm>
        <a:off x="7167430" y="4169186"/>
        <a:ext cx="1092450" cy="333064"/>
      </dsp:txXfrm>
    </dsp:sp>
    <dsp:sp modelId="{F52C4765-6ACA-47E0-8E1D-0EC47901351E}">
      <dsp:nvSpPr>
        <dsp:cNvPr id="0" name=""/>
        <dsp:cNvSpPr/>
      </dsp:nvSpPr>
      <dsp:spPr>
        <a:xfrm>
          <a:off x="5856489" y="4585516"/>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O(</a:t>
          </a:r>
          <a:r>
            <a:rPr lang="en-IN" sz="500" kern="1200" dirty="0" err="1"/>
            <a:t>loglogn</a:t>
          </a:r>
          <a:r>
            <a:rPr lang="en-IN" sz="500" kern="1200" dirty="0"/>
            <a:t>)</a:t>
          </a:r>
        </a:p>
      </dsp:txBody>
      <dsp:txXfrm>
        <a:off x="5856489" y="4585516"/>
        <a:ext cx="1092450" cy="333064"/>
      </dsp:txXfrm>
    </dsp:sp>
    <dsp:sp modelId="{370B4606-0AD1-4DA1-ADCF-050F4663D27F}">
      <dsp:nvSpPr>
        <dsp:cNvPr id="0" name=""/>
        <dsp:cNvSpPr/>
      </dsp:nvSpPr>
      <dsp:spPr>
        <a:xfrm>
          <a:off x="7167430" y="4585516"/>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If the loop variable is reduced or increased by </a:t>
          </a:r>
          <a:r>
            <a:rPr lang="en-IN" sz="500" kern="1200"/>
            <a:t>constant exponents</a:t>
          </a:r>
        </a:p>
      </dsp:txBody>
      <dsp:txXfrm>
        <a:off x="7167430" y="4585516"/>
        <a:ext cx="1092450" cy="333064"/>
      </dsp:txXfrm>
    </dsp:sp>
    <dsp:sp modelId="{296B98D7-A281-4C31-AFFF-743AF76B146D}">
      <dsp:nvSpPr>
        <dsp:cNvPr id="0" name=""/>
        <dsp:cNvSpPr/>
      </dsp:nvSpPr>
      <dsp:spPr>
        <a:xfrm>
          <a:off x="4545548" y="5552284"/>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Analysis of recurrence</a:t>
          </a:r>
          <a:endParaRPr lang="en-IN" sz="500" kern="1200" dirty="0"/>
        </a:p>
      </dsp:txBody>
      <dsp:txXfrm>
        <a:off x="4545548" y="5552284"/>
        <a:ext cx="1092450" cy="333064"/>
      </dsp:txXfrm>
    </dsp:sp>
    <dsp:sp modelId="{0A15E692-ADC8-4CC0-9779-27CC14DB6377}">
      <dsp:nvSpPr>
        <dsp:cNvPr id="0" name=""/>
        <dsp:cNvSpPr/>
      </dsp:nvSpPr>
      <dsp:spPr>
        <a:xfrm>
          <a:off x="5856489" y="5001847"/>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substitution</a:t>
          </a:r>
        </a:p>
      </dsp:txBody>
      <dsp:txXfrm>
        <a:off x="5856489" y="5001847"/>
        <a:ext cx="1092450" cy="333064"/>
      </dsp:txXfrm>
    </dsp:sp>
    <dsp:sp modelId="{0048C699-7DD9-40DC-8F65-C6A4059B95E2}">
      <dsp:nvSpPr>
        <dsp:cNvPr id="0" name=""/>
        <dsp:cNvSpPr/>
      </dsp:nvSpPr>
      <dsp:spPr>
        <a:xfrm>
          <a:off x="7167430" y="5001847"/>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Taking a assumption and by mathematical induction </a:t>
          </a:r>
          <a:r>
            <a:rPr lang="en-IN" sz="500" kern="1200" dirty="0" err="1"/>
            <a:t>cheaking</a:t>
          </a:r>
          <a:r>
            <a:rPr lang="en-IN" sz="500" kern="1200" dirty="0"/>
            <a:t> its true or not</a:t>
          </a:r>
        </a:p>
      </dsp:txBody>
      <dsp:txXfrm>
        <a:off x="7167430" y="5001847"/>
        <a:ext cx="1092450" cy="333064"/>
      </dsp:txXfrm>
    </dsp:sp>
    <dsp:sp modelId="{D18AF741-ED2D-40FA-B581-6A7F7A9A0ACF}">
      <dsp:nvSpPr>
        <dsp:cNvPr id="0" name=""/>
        <dsp:cNvSpPr/>
      </dsp:nvSpPr>
      <dsp:spPr>
        <a:xfrm>
          <a:off x="5856489" y="5418177"/>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Recurrence tree</a:t>
          </a:r>
        </a:p>
      </dsp:txBody>
      <dsp:txXfrm>
        <a:off x="5856489" y="5418177"/>
        <a:ext cx="1092450" cy="333064"/>
      </dsp:txXfrm>
    </dsp:sp>
    <dsp:sp modelId="{9BBE7346-6CAD-4B15-9C57-7FC72A74F456}">
      <dsp:nvSpPr>
        <dsp:cNvPr id="0" name=""/>
        <dsp:cNvSpPr/>
      </dsp:nvSpPr>
      <dsp:spPr>
        <a:xfrm>
          <a:off x="7167430" y="5418177"/>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By recurrence tree calculating time complexity of each level of tree and </a:t>
          </a:r>
          <a:r>
            <a:rPr lang="en-IN" sz="500" kern="1200"/>
            <a:t>suming</a:t>
          </a:r>
          <a:r>
            <a:rPr lang="en-IN" sz="500" kern="1200" dirty="0"/>
            <a:t> it up</a:t>
          </a:r>
        </a:p>
      </dsp:txBody>
      <dsp:txXfrm>
        <a:off x="7167430" y="5418177"/>
        <a:ext cx="1092450" cy="333064"/>
      </dsp:txXfrm>
    </dsp:sp>
    <dsp:sp modelId="{20266E54-221E-4D88-BBEA-CAF762EFCD29}">
      <dsp:nvSpPr>
        <dsp:cNvPr id="0" name=""/>
        <dsp:cNvSpPr/>
      </dsp:nvSpPr>
      <dsp:spPr>
        <a:xfrm>
          <a:off x="5856489" y="6102722"/>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Master method</a:t>
          </a:r>
        </a:p>
      </dsp:txBody>
      <dsp:txXfrm>
        <a:off x="5856489" y="6102722"/>
        <a:ext cx="1092450" cy="333064"/>
      </dsp:txXfrm>
    </dsp:sp>
    <dsp:sp modelId="{1B96E3BA-EA76-4CC6-9DE9-5CDEC9171A57}">
      <dsp:nvSpPr>
        <dsp:cNvPr id="0" name=""/>
        <dsp:cNvSpPr/>
      </dsp:nvSpPr>
      <dsp:spPr>
        <a:xfrm>
          <a:off x="7167430" y="6102722"/>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It is a direct method </a:t>
          </a:r>
        </a:p>
        <a:p>
          <a:pPr marL="0" lvl="0" indent="0" algn="ctr" defTabSz="222250">
            <a:lnSpc>
              <a:spcPct val="90000"/>
            </a:lnSpc>
            <a:spcBef>
              <a:spcPct val="0"/>
            </a:spcBef>
            <a:spcAft>
              <a:spcPct val="35000"/>
            </a:spcAft>
            <a:buNone/>
          </a:pPr>
          <a:r>
            <a:rPr lang="en-IN" sz="500" kern="1200" dirty="0"/>
            <a:t>Only 3 cases can solved using this method</a:t>
          </a:r>
        </a:p>
      </dsp:txBody>
      <dsp:txXfrm>
        <a:off x="7167430" y="6102722"/>
        <a:ext cx="1092450" cy="333064"/>
      </dsp:txXfrm>
    </dsp:sp>
    <dsp:sp modelId="{2BDB406C-AAD6-4CAF-8781-9D99A7D7C8D6}">
      <dsp:nvSpPr>
        <dsp:cNvPr id="0" name=""/>
        <dsp:cNvSpPr/>
      </dsp:nvSpPr>
      <dsp:spPr>
        <a:xfrm>
          <a:off x="8492988" y="5834507"/>
          <a:ext cx="1092450" cy="8694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1" i="0" kern="1200" dirty="0"/>
            <a:t>1.</a:t>
          </a:r>
          <a:r>
            <a:rPr lang="en-US" sz="500" b="0" i="0" kern="1200" dirty="0"/>
            <a:t> If f(n) = O(</a:t>
          </a:r>
          <a:r>
            <a:rPr lang="en-US" sz="500" b="0" i="0" kern="1200" dirty="0" err="1"/>
            <a:t>n</a:t>
          </a:r>
          <a:r>
            <a:rPr lang="en-US" sz="500" b="0" i="0" kern="1200" baseline="30000" dirty="0" err="1"/>
            <a:t>c</a:t>
          </a:r>
          <a:r>
            <a:rPr lang="en-US" sz="500" b="0" i="0" kern="1200" dirty="0"/>
            <a:t>) where c &lt; </a:t>
          </a:r>
          <a:r>
            <a:rPr lang="en-US" sz="500" b="0" i="0" kern="1200" dirty="0" err="1"/>
            <a:t>Log</a:t>
          </a:r>
          <a:r>
            <a:rPr lang="en-US" sz="500" b="0" i="0" kern="1200" baseline="-25000" dirty="0" err="1"/>
            <a:t>b</a:t>
          </a:r>
          <a:r>
            <a:rPr lang="en-US" sz="500" b="0" i="0" kern="1200" dirty="0" err="1"/>
            <a:t>a</a:t>
          </a:r>
          <a:r>
            <a:rPr lang="en-US" sz="500" b="0" i="0" kern="1200" dirty="0"/>
            <a:t> then T(n) = Θ(</a:t>
          </a:r>
          <a:r>
            <a:rPr lang="en-US" sz="500" b="0" i="0" kern="1200" dirty="0" err="1"/>
            <a:t>n</a:t>
          </a:r>
          <a:r>
            <a:rPr lang="en-US" sz="500" b="0" i="0" kern="1200" baseline="30000" dirty="0" err="1"/>
            <a:t>Logba</a:t>
          </a:r>
          <a:r>
            <a:rPr lang="en-US" sz="500" b="0" i="0" kern="1200" dirty="0"/>
            <a:t>) </a:t>
          </a:r>
        </a:p>
        <a:p>
          <a:pPr marL="0" lvl="0" indent="0" algn="ctr" defTabSz="222250">
            <a:lnSpc>
              <a:spcPct val="90000"/>
            </a:lnSpc>
            <a:spcBef>
              <a:spcPct val="0"/>
            </a:spcBef>
            <a:spcAft>
              <a:spcPct val="35000"/>
            </a:spcAft>
            <a:buNone/>
          </a:pPr>
          <a:r>
            <a:rPr lang="en-US" sz="500" b="1" i="0" kern="1200" dirty="0"/>
            <a:t>2.</a:t>
          </a:r>
          <a:r>
            <a:rPr lang="en-US" sz="500" b="0" i="0" kern="1200" dirty="0"/>
            <a:t> If f(n) = Θ(</a:t>
          </a:r>
          <a:r>
            <a:rPr lang="en-US" sz="500" b="0" i="0" kern="1200" dirty="0" err="1"/>
            <a:t>n</a:t>
          </a:r>
          <a:r>
            <a:rPr lang="en-US" sz="500" b="0" i="0" kern="1200" baseline="30000" dirty="0" err="1"/>
            <a:t>c</a:t>
          </a:r>
          <a:r>
            <a:rPr lang="en-US" sz="500" b="0" i="0" kern="1200" dirty="0"/>
            <a:t>) where c = </a:t>
          </a:r>
          <a:r>
            <a:rPr lang="en-US" sz="500" b="0" i="0" kern="1200" dirty="0" err="1"/>
            <a:t>Log</a:t>
          </a:r>
          <a:r>
            <a:rPr lang="en-US" sz="500" b="0" i="0" kern="1200" baseline="-25000" dirty="0" err="1"/>
            <a:t>b</a:t>
          </a:r>
          <a:r>
            <a:rPr lang="en-US" sz="500" b="0" i="0" kern="1200" dirty="0" err="1"/>
            <a:t>a</a:t>
          </a:r>
          <a:r>
            <a:rPr lang="en-US" sz="500" b="0" i="0" kern="1200" dirty="0"/>
            <a:t> then T(n) = Θ(</a:t>
          </a:r>
          <a:r>
            <a:rPr lang="en-US" sz="500" b="0" i="0" kern="1200" dirty="0" err="1"/>
            <a:t>n</a:t>
          </a:r>
          <a:r>
            <a:rPr lang="en-US" sz="500" b="0" i="0" kern="1200" baseline="30000" dirty="0" err="1"/>
            <a:t>c</a:t>
          </a:r>
          <a:r>
            <a:rPr lang="en-US" sz="500" b="0" i="0" kern="1200" dirty="0" err="1"/>
            <a:t>Log</a:t>
          </a:r>
          <a:r>
            <a:rPr lang="en-US" sz="500" b="0" i="0" kern="1200" dirty="0"/>
            <a:t> n) </a:t>
          </a:r>
        </a:p>
        <a:p>
          <a:pPr marL="0" lvl="0" indent="0" algn="ctr" defTabSz="222250">
            <a:lnSpc>
              <a:spcPct val="90000"/>
            </a:lnSpc>
            <a:spcBef>
              <a:spcPct val="0"/>
            </a:spcBef>
            <a:spcAft>
              <a:spcPct val="35000"/>
            </a:spcAft>
            <a:buNone/>
          </a:pPr>
          <a:r>
            <a:rPr lang="en-US" sz="500" b="1" i="0" kern="1200" dirty="0"/>
            <a:t>3.</a:t>
          </a:r>
          <a:r>
            <a:rPr lang="en-US" sz="500" b="0" i="0" kern="1200" dirty="0"/>
            <a:t>If f(n) = Ω(</a:t>
          </a:r>
          <a:r>
            <a:rPr lang="en-US" sz="500" b="0" i="0" kern="1200" dirty="0" err="1"/>
            <a:t>n</a:t>
          </a:r>
          <a:r>
            <a:rPr lang="en-US" sz="500" b="0" i="0" kern="1200" baseline="30000" dirty="0" err="1"/>
            <a:t>c</a:t>
          </a:r>
          <a:r>
            <a:rPr lang="en-US" sz="500" b="0" i="0" kern="1200" dirty="0"/>
            <a:t>) where c &gt; </a:t>
          </a:r>
          <a:r>
            <a:rPr lang="en-US" sz="500" b="0" i="0" kern="1200" dirty="0" err="1"/>
            <a:t>Log</a:t>
          </a:r>
          <a:r>
            <a:rPr lang="en-US" sz="500" b="0" i="0" kern="1200" baseline="-25000" dirty="0" err="1"/>
            <a:t>b</a:t>
          </a:r>
          <a:r>
            <a:rPr lang="en-US" sz="500" b="0" i="0" kern="1200" dirty="0" err="1"/>
            <a:t>a</a:t>
          </a:r>
          <a:r>
            <a:rPr lang="en-US" sz="500" b="0" i="0" kern="1200" dirty="0"/>
            <a:t> then T(n) = Θ(f(n))</a:t>
          </a:r>
          <a:endParaRPr lang="en-IN" sz="500" kern="1200" dirty="0"/>
        </a:p>
      </dsp:txBody>
      <dsp:txXfrm>
        <a:off x="8492988" y="5834507"/>
        <a:ext cx="1092450" cy="869494"/>
      </dsp:txXfrm>
    </dsp:sp>
    <dsp:sp modelId="{6C4ECF24-368E-4B02-8603-8ECF8F6669DD}">
      <dsp:nvSpPr>
        <dsp:cNvPr id="0" name=""/>
        <dsp:cNvSpPr/>
      </dsp:nvSpPr>
      <dsp:spPr>
        <a:xfrm>
          <a:off x="4545548" y="6519053"/>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Amortized analysis introduction</a:t>
          </a:r>
          <a:endParaRPr lang="en-IN" sz="500" kern="1200" dirty="0"/>
        </a:p>
      </dsp:txBody>
      <dsp:txXfrm>
        <a:off x="4545548" y="6519053"/>
        <a:ext cx="1092450" cy="333064"/>
      </dsp:txXfrm>
    </dsp:sp>
    <dsp:sp modelId="{06BF77D8-0DC3-4143-A6C8-4ED20632AA6F}">
      <dsp:nvSpPr>
        <dsp:cNvPr id="0" name=""/>
        <dsp:cNvSpPr/>
      </dsp:nvSpPr>
      <dsp:spPr>
        <a:xfrm>
          <a:off x="5856489" y="6519053"/>
          <a:ext cx="1092450" cy="3330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1" i="0" kern="1200" dirty="0"/>
            <a:t>analyze a sequence of operations and guarantee a worst-case average time that is lower than the worst-case time of a particularly complex operation</a:t>
          </a:r>
          <a:r>
            <a:rPr lang="en-US" sz="500" b="0" i="0" kern="1200" dirty="0"/>
            <a:t>. </a:t>
          </a:r>
          <a:endParaRPr lang="en-IN" sz="500" kern="1200" dirty="0"/>
        </a:p>
      </dsp:txBody>
      <dsp:txXfrm>
        <a:off x="5856489" y="6519053"/>
        <a:ext cx="1092450" cy="3330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303EB-0EE4-4F29-BF70-112D05948057}">
      <dsp:nvSpPr>
        <dsp:cNvPr id="0" name=""/>
        <dsp:cNvSpPr/>
      </dsp:nvSpPr>
      <dsp:spPr>
        <a:xfrm>
          <a:off x="5271353" y="6591566"/>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6630270"/>
        <a:ext cx="14030" cy="14030"/>
      </dsp:txXfrm>
    </dsp:sp>
    <dsp:sp modelId="{08BFC596-9632-4C4D-B688-AE21006C118B}">
      <dsp:nvSpPr>
        <dsp:cNvPr id="0" name=""/>
        <dsp:cNvSpPr/>
      </dsp:nvSpPr>
      <dsp:spPr>
        <a:xfrm>
          <a:off x="3587644" y="3429000"/>
          <a:ext cx="280618" cy="3208286"/>
        </a:xfrm>
        <a:custGeom>
          <a:avLst/>
          <a:gdLst/>
          <a:ahLst/>
          <a:cxnLst/>
          <a:rect l="0" t="0" r="0" b="0"/>
          <a:pathLst>
            <a:path>
              <a:moveTo>
                <a:pt x="0" y="0"/>
              </a:moveTo>
              <a:lnTo>
                <a:pt x="140309" y="0"/>
              </a:lnTo>
              <a:lnTo>
                <a:pt x="140309" y="3208286"/>
              </a:lnTo>
              <a:lnTo>
                <a:pt x="280618" y="320828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47440" y="4952629"/>
        <a:ext cx="161026" cy="161026"/>
      </dsp:txXfrm>
    </dsp:sp>
    <dsp:sp modelId="{3324D211-839E-47E4-BA20-D6E06E1439AC}">
      <dsp:nvSpPr>
        <dsp:cNvPr id="0" name=""/>
        <dsp:cNvSpPr/>
      </dsp:nvSpPr>
      <dsp:spPr>
        <a:xfrm>
          <a:off x="5271353" y="6056852"/>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6095556"/>
        <a:ext cx="14030" cy="14030"/>
      </dsp:txXfrm>
    </dsp:sp>
    <dsp:sp modelId="{1B1F63D9-7385-47EC-A20B-DF351537444F}">
      <dsp:nvSpPr>
        <dsp:cNvPr id="0" name=""/>
        <dsp:cNvSpPr/>
      </dsp:nvSpPr>
      <dsp:spPr>
        <a:xfrm>
          <a:off x="3587644" y="3429000"/>
          <a:ext cx="280618" cy="2673572"/>
        </a:xfrm>
        <a:custGeom>
          <a:avLst/>
          <a:gdLst/>
          <a:ahLst/>
          <a:cxnLst/>
          <a:rect l="0" t="0" r="0" b="0"/>
          <a:pathLst>
            <a:path>
              <a:moveTo>
                <a:pt x="0" y="0"/>
              </a:moveTo>
              <a:lnTo>
                <a:pt x="140309" y="0"/>
              </a:lnTo>
              <a:lnTo>
                <a:pt x="140309" y="2673572"/>
              </a:lnTo>
              <a:lnTo>
                <a:pt x="280618" y="2673572"/>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60747" y="4698579"/>
        <a:ext cx="134412" cy="134412"/>
      </dsp:txXfrm>
    </dsp:sp>
    <dsp:sp modelId="{4D3E5CD2-DD78-4039-809E-EA7CAD0652C2}">
      <dsp:nvSpPr>
        <dsp:cNvPr id="0" name=""/>
        <dsp:cNvSpPr/>
      </dsp:nvSpPr>
      <dsp:spPr>
        <a:xfrm>
          <a:off x="5271353" y="5522137"/>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5560842"/>
        <a:ext cx="14030" cy="14030"/>
      </dsp:txXfrm>
    </dsp:sp>
    <dsp:sp modelId="{65172439-DEE5-4E4A-A8A6-9DDFBBD336BC}">
      <dsp:nvSpPr>
        <dsp:cNvPr id="0" name=""/>
        <dsp:cNvSpPr/>
      </dsp:nvSpPr>
      <dsp:spPr>
        <a:xfrm>
          <a:off x="3587644" y="3429000"/>
          <a:ext cx="280618" cy="2138857"/>
        </a:xfrm>
        <a:custGeom>
          <a:avLst/>
          <a:gdLst/>
          <a:ahLst/>
          <a:cxnLst/>
          <a:rect l="0" t="0" r="0" b="0"/>
          <a:pathLst>
            <a:path>
              <a:moveTo>
                <a:pt x="0" y="0"/>
              </a:moveTo>
              <a:lnTo>
                <a:pt x="140309" y="0"/>
              </a:lnTo>
              <a:lnTo>
                <a:pt x="140309" y="2138857"/>
              </a:lnTo>
              <a:lnTo>
                <a:pt x="280618" y="2138857"/>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74023" y="4444499"/>
        <a:ext cx="107859" cy="107859"/>
      </dsp:txXfrm>
    </dsp:sp>
    <dsp:sp modelId="{12D9A501-1A3E-4301-AB6B-C03A103FA631}">
      <dsp:nvSpPr>
        <dsp:cNvPr id="0" name=""/>
        <dsp:cNvSpPr/>
      </dsp:nvSpPr>
      <dsp:spPr>
        <a:xfrm>
          <a:off x="5271353" y="4987423"/>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5026127"/>
        <a:ext cx="14030" cy="14030"/>
      </dsp:txXfrm>
    </dsp:sp>
    <dsp:sp modelId="{6CF3CCDE-3416-4730-9C12-34CC499C862E}">
      <dsp:nvSpPr>
        <dsp:cNvPr id="0" name=""/>
        <dsp:cNvSpPr/>
      </dsp:nvSpPr>
      <dsp:spPr>
        <a:xfrm>
          <a:off x="3587644" y="3429000"/>
          <a:ext cx="280618" cy="1604143"/>
        </a:xfrm>
        <a:custGeom>
          <a:avLst/>
          <a:gdLst/>
          <a:ahLst/>
          <a:cxnLst/>
          <a:rect l="0" t="0" r="0" b="0"/>
          <a:pathLst>
            <a:path>
              <a:moveTo>
                <a:pt x="0" y="0"/>
              </a:moveTo>
              <a:lnTo>
                <a:pt x="140309" y="0"/>
              </a:lnTo>
              <a:lnTo>
                <a:pt x="140309" y="1604143"/>
              </a:lnTo>
              <a:lnTo>
                <a:pt x="280618" y="160414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87241" y="4190359"/>
        <a:ext cx="81425" cy="81425"/>
      </dsp:txXfrm>
    </dsp:sp>
    <dsp:sp modelId="{AC431919-259F-4D76-B743-3EFF993B6138}">
      <dsp:nvSpPr>
        <dsp:cNvPr id="0" name=""/>
        <dsp:cNvSpPr/>
      </dsp:nvSpPr>
      <dsp:spPr>
        <a:xfrm>
          <a:off x="5271353" y="4452708"/>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4491413"/>
        <a:ext cx="14030" cy="14030"/>
      </dsp:txXfrm>
    </dsp:sp>
    <dsp:sp modelId="{4723490B-1523-4F6B-8992-53EE36F1C04D}">
      <dsp:nvSpPr>
        <dsp:cNvPr id="0" name=""/>
        <dsp:cNvSpPr/>
      </dsp:nvSpPr>
      <dsp:spPr>
        <a:xfrm>
          <a:off x="3587644" y="3429000"/>
          <a:ext cx="280618" cy="1069428"/>
        </a:xfrm>
        <a:custGeom>
          <a:avLst/>
          <a:gdLst/>
          <a:ahLst/>
          <a:cxnLst/>
          <a:rect l="0" t="0" r="0" b="0"/>
          <a:pathLst>
            <a:path>
              <a:moveTo>
                <a:pt x="0" y="0"/>
              </a:moveTo>
              <a:lnTo>
                <a:pt x="140309" y="0"/>
              </a:lnTo>
              <a:lnTo>
                <a:pt x="140309" y="1069428"/>
              </a:lnTo>
              <a:lnTo>
                <a:pt x="280618" y="1069428"/>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700312" y="3936073"/>
        <a:ext cx="55281" cy="55281"/>
      </dsp:txXfrm>
    </dsp:sp>
    <dsp:sp modelId="{E7E01FBF-B54D-47BA-A17D-7BD2AEAF731F}">
      <dsp:nvSpPr>
        <dsp:cNvPr id="0" name=""/>
        <dsp:cNvSpPr/>
      </dsp:nvSpPr>
      <dsp:spPr>
        <a:xfrm>
          <a:off x="5271353" y="3876885"/>
          <a:ext cx="280618" cy="91440"/>
        </a:xfrm>
        <a:custGeom>
          <a:avLst/>
          <a:gdLst/>
          <a:ahLst/>
          <a:cxnLst/>
          <a:rect l="0" t="0" r="0" b="0"/>
          <a:pathLst>
            <a:path>
              <a:moveTo>
                <a:pt x="0" y="45720"/>
              </a:moveTo>
              <a:lnTo>
                <a:pt x="140309" y="45720"/>
              </a:lnTo>
              <a:lnTo>
                <a:pt x="140309" y="86828"/>
              </a:lnTo>
              <a:lnTo>
                <a:pt x="280618" y="86828"/>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571" y="3915515"/>
        <a:ext cx="14180" cy="14180"/>
      </dsp:txXfrm>
    </dsp:sp>
    <dsp:sp modelId="{42BEFE92-FC85-4510-A9AB-DBCA64D60409}">
      <dsp:nvSpPr>
        <dsp:cNvPr id="0" name=""/>
        <dsp:cNvSpPr/>
      </dsp:nvSpPr>
      <dsp:spPr>
        <a:xfrm>
          <a:off x="3587644" y="3429000"/>
          <a:ext cx="280618" cy="493605"/>
        </a:xfrm>
        <a:custGeom>
          <a:avLst/>
          <a:gdLst/>
          <a:ahLst/>
          <a:cxnLst/>
          <a:rect l="0" t="0" r="0" b="0"/>
          <a:pathLst>
            <a:path>
              <a:moveTo>
                <a:pt x="0" y="0"/>
              </a:moveTo>
              <a:lnTo>
                <a:pt x="140309" y="0"/>
              </a:lnTo>
              <a:lnTo>
                <a:pt x="140309" y="493605"/>
              </a:lnTo>
              <a:lnTo>
                <a:pt x="280618" y="493605"/>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713758" y="3661607"/>
        <a:ext cx="28389" cy="28389"/>
      </dsp:txXfrm>
    </dsp:sp>
    <dsp:sp modelId="{1FDF6B2D-3A49-4C44-B402-57F909FB1F29}">
      <dsp:nvSpPr>
        <dsp:cNvPr id="0" name=""/>
        <dsp:cNvSpPr/>
      </dsp:nvSpPr>
      <dsp:spPr>
        <a:xfrm>
          <a:off x="5271353" y="3383280"/>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3421984"/>
        <a:ext cx="14030" cy="14030"/>
      </dsp:txXfrm>
    </dsp:sp>
    <dsp:sp modelId="{D6962EE9-1AF6-430B-84E6-AAF6471A044D}">
      <dsp:nvSpPr>
        <dsp:cNvPr id="0" name=""/>
        <dsp:cNvSpPr/>
      </dsp:nvSpPr>
      <dsp:spPr>
        <a:xfrm>
          <a:off x="3587644" y="3383280"/>
          <a:ext cx="280618" cy="91440"/>
        </a:xfrm>
        <a:custGeom>
          <a:avLst/>
          <a:gdLst/>
          <a:ahLst/>
          <a:cxnLst/>
          <a:rect l="0" t="0" r="0" b="0"/>
          <a:pathLst>
            <a:path>
              <a:moveTo>
                <a:pt x="0" y="45720"/>
              </a:moveTo>
              <a:lnTo>
                <a:pt x="280618" y="4572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720938" y="3421984"/>
        <a:ext cx="14030" cy="14030"/>
      </dsp:txXfrm>
    </dsp:sp>
    <dsp:sp modelId="{9C2D84CB-1CC8-4855-926A-E693D3B43BCB}">
      <dsp:nvSpPr>
        <dsp:cNvPr id="0" name=""/>
        <dsp:cNvSpPr/>
      </dsp:nvSpPr>
      <dsp:spPr>
        <a:xfrm>
          <a:off x="5271353" y="2848565"/>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2887270"/>
        <a:ext cx="14030" cy="14030"/>
      </dsp:txXfrm>
    </dsp:sp>
    <dsp:sp modelId="{8BB00DDF-DD1A-49A2-9BAC-E8F930B1B985}">
      <dsp:nvSpPr>
        <dsp:cNvPr id="0" name=""/>
        <dsp:cNvSpPr/>
      </dsp:nvSpPr>
      <dsp:spPr>
        <a:xfrm>
          <a:off x="3587644" y="2894285"/>
          <a:ext cx="280618" cy="534714"/>
        </a:xfrm>
        <a:custGeom>
          <a:avLst/>
          <a:gdLst/>
          <a:ahLst/>
          <a:cxnLst/>
          <a:rect l="0" t="0" r="0" b="0"/>
          <a:pathLst>
            <a:path>
              <a:moveTo>
                <a:pt x="0" y="534714"/>
              </a:moveTo>
              <a:lnTo>
                <a:pt x="140309" y="534714"/>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712856" y="3146545"/>
        <a:ext cx="30193" cy="30193"/>
      </dsp:txXfrm>
    </dsp:sp>
    <dsp:sp modelId="{7739070C-D50F-48C2-91A3-F9A9AC5A0B31}">
      <dsp:nvSpPr>
        <dsp:cNvPr id="0" name=""/>
        <dsp:cNvSpPr/>
      </dsp:nvSpPr>
      <dsp:spPr>
        <a:xfrm>
          <a:off x="5271353" y="2313851"/>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2352555"/>
        <a:ext cx="14030" cy="14030"/>
      </dsp:txXfrm>
    </dsp:sp>
    <dsp:sp modelId="{46F756CA-3734-4EA1-9BFC-5CF431529AC9}">
      <dsp:nvSpPr>
        <dsp:cNvPr id="0" name=""/>
        <dsp:cNvSpPr/>
      </dsp:nvSpPr>
      <dsp:spPr>
        <a:xfrm>
          <a:off x="3587644" y="2359571"/>
          <a:ext cx="280618" cy="1069428"/>
        </a:xfrm>
        <a:custGeom>
          <a:avLst/>
          <a:gdLst/>
          <a:ahLst/>
          <a:cxnLst/>
          <a:rect l="0" t="0" r="0" b="0"/>
          <a:pathLst>
            <a:path>
              <a:moveTo>
                <a:pt x="0" y="1069428"/>
              </a:moveTo>
              <a:lnTo>
                <a:pt x="140309" y="1069428"/>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700312" y="2866644"/>
        <a:ext cx="55281" cy="55281"/>
      </dsp:txXfrm>
    </dsp:sp>
    <dsp:sp modelId="{561E34D5-1F1D-4C86-A4A2-CCA17268F782}">
      <dsp:nvSpPr>
        <dsp:cNvPr id="0" name=""/>
        <dsp:cNvSpPr/>
      </dsp:nvSpPr>
      <dsp:spPr>
        <a:xfrm>
          <a:off x="5271353" y="1779136"/>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1817841"/>
        <a:ext cx="14030" cy="14030"/>
      </dsp:txXfrm>
    </dsp:sp>
    <dsp:sp modelId="{7694DF24-7631-4AA2-8B89-5F5800F66365}">
      <dsp:nvSpPr>
        <dsp:cNvPr id="0" name=""/>
        <dsp:cNvSpPr/>
      </dsp:nvSpPr>
      <dsp:spPr>
        <a:xfrm>
          <a:off x="3587644" y="1824856"/>
          <a:ext cx="280618" cy="1604143"/>
        </a:xfrm>
        <a:custGeom>
          <a:avLst/>
          <a:gdLst/>
          <a:ahLst/>
          <a:cxnLst/>
          <a:rect l="0" t="0" r="0" b="0"/>
          <a:pathLst>
            <a:path>
              <a:moveTo>
                <a:pt x="0" y="1604143"/>
              </a:moveTo>
              <a:lnTo>
                <a:pt x="140309" y="1604143"/>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87241" y="2586215"/>
        <a:ext cx="81425" cy="81425"/>
      </dsp:txXfrm>
    </dsp:sp>
    <dsp:sp modelId="{4DC74BCA-C5FF-4F78-AB1A-45FEF4473D1C}">
      <dsp:nvSpPr>
        <dsp:cNvPr id="0" name=""/>
        <dsp:cNvSpPr/>
      </dsp:nvSpPr>
      <dsp:spPr>
        <a:xfrm>
          <a:off x="5271353" y="1244422"/>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1283126"/>
        <a:ext cx="14030" cy="14030"/>
      </dsp:txXfrm>
    </dsp:sp>
    <dsp:sp modelId="{94F33205-0EA8-4B8A-A9B6-278F53CE2859}">
      <dsp:nvSpPr>
        <dsp:cNvPr id="0" name=""/>
        <dsp:cNvSpPr/>
      </dsp:nvSpPr>
      <dsp:spPr>
        <a:xfrm>
          <a:off x="3587644" y="1290142"/>
          <a:ext cx="280618" cy="2138857"/>
        </a:xfrm>
        <a:custGeom>
          <a:avLst/>
          <a:gdLst/>
          <a:ahLst/>
          <a:cxnLst/>
          <a:rect l="0" t="0" r="0" b="0"/>
          <a:pathLst>
            <a:path>
              <a:moveTo>
                <a:pt x="0" y="2138857"/>
              </a:moveTo>
              <a:lnTo>
                <a:pt x="140309" y="2138857"/>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74023" y="2305641"/>
        <a:ext cx="107859" cy="107859"/>
      </dsp:txXfrm>
    </dsp:sp>
    <dsp:sp modelId="{9E91AB51-9AD1-4F0B-93E2-D0E43EC7BF98}">
      <dsp:nvSpPr>
        <dsp:cNvPr id="0" name=""/>
        <dsp:cNvSpPr/>
      </dsp:nvSpPr>
      <dsp:spPr>
        <a:xfrm>
          <a:off x="5271353" y="709707"/>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748412"/>
        <a:ext cx="14030" cy="14030"/>
      </dsp:txXfrm>
    </dsp:sp>
    <dsp:sp modelId="{7AAC5FEC-7C9C-4161-8074-D1D9CC38B633}">
      <dsp:nvSpPr>
        <dsp:cNvPr id="0" name=""/>
        <dsp:cNvSpPr/>
      </dsp:nvSpPr>
      <dsp:spPr>
        <a:xfrm>
          <a:off x="3587644" y="755427"/>
          <a:ext cx="280618" cy="2673572"/>
        </a:xfrm>
        <a:custGeom>
          <a:avLst/>
          <a:gdLst/>
          <a:ahLst/>
          <a:cxnLst/>
          <a:rect l="0" t="0" r="0" b="0"/>
          <a:pathLst>
            <a:path>
              <a:moveTo>
                <a:pt x="0" y="2673572"/>
              </a:moveTo>
              <a:lnTo>
                <a:pt x="140309" y="2673572"/>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60747" y="2025007"/>
        <a:ext cx="134412" cy="134412"/>
      </dsp:txXfrm>
    </dsp:sp>
    <dsp:sp modelId="{4330C11D-E612-4514-91CC-F2F69125AED6}">
      <dsp:nvSpPr>
        <dsp:cNvPr id="0" name=""/>
        <dsp:cNvSpPr/>
      </dsp:nvSpPr>
      <dsp:spPr>
        <a:xfrm>
          <a:off x="5271353" y="174993"/>
          <a:ext cx="280618" cy="91440"/>
        </a:xfrm>
        <a:custGeom>
          <a:avLst/>
          <a:gdLst/>
          <a:ahLst/>
          <a:cxnLst/>
          <a:rect l="0" t="0" r="0" b="0"/>
          <a:pathLst>
            <a:path>
              <a:moveTo>
                <a:pt x="0" y="45720"/>
              </a:moveTo>
              <a:lnTo>
                <a:pt x="280618" y="45720"/>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404646" y="213698"/>
        <a:ext cx="14030" cy="14030"/>
      </dsp:txXfrm>
    </dsp:sp>
    <dsp:sp modelId="{7313CAF6-222C-4E95-BDFE-5BF249DDC866}">
      <dsp:nvSpPr>
        <dsp:cNvPr id="0" name=""/>
        <dsp:cNvSpPr/>
      </dsp:nvSpPr>
      <dsp:spPr>
        <a:xfrm>
          <a:off x="3587644" y="220713"/>
          <a:ext cx="280618" cy="3208286"/>
        </a:xfrm>
        <a:custGeom>
          <a:avLst/>
          <a:gdLst/>
          <a:ahLst/>
          <a:cxnLst/>
          <a:rect l="0" t="0" r="0" b="0"/>
          <a:pathLst>
            <a:path>
              <a:moveTo>
                <a:pt x="0" y="3208286"/>
              </a:moveTo>
              <a:lnTo>
                <a:pt x="140309" y="3208286"/>
              </a:lnTo>
              <a:lnTo>
                <a:pt x="140309" y="0"/>
              </a:lnTo>
              <a:lnTo>
                <a:pt x="28061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647440" y="1744343"/>
        <a:ext cx="161026" cy="161026"/>
      </dsp:txXfrm>
    </dsp:sp>
    <dsp:sp modelId="{93C059E0-ED12-4297-852D-53B02362EFCD}">
      <dsp:nvSpPr>
        <dsp:cNvPr id="0" name=""/>
        <dsp:cNvSpPr/>
      </dsp:nvSpPr>
      <dsp:spPr>
        <a:xfrm rot="16200000">
          <a:off x="2248044" y="3215114"/>
          <a:ext cx="2251429"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Types </a:t>
          </a:r>
        </a:p>
      </dsp:txBody>
      <dsp:txXfrm>
        <a:off x="2248044" y="3215114"/>
        <a:ext cx="2251429" cy="427771"/>
      </dsp:txXfrm>
    </dsp:sp>
    <dsp:sp modelId="{5D97BF24-407B-4DA3-8DF5-04CC80599E43}">
      <dsp:nvSpPr>
        <dsp:cNvPr id="0" name=""/>
        <dsp:cNvSpPr/>
      </dsp:nvSpPr>
      <dsp:spPr>
        <a:xfrm>
          <a:off x="3868262" y="6827"/>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Sorting </a:t>
          </a:r>
        </a:p>
      </dsp:txBody>
      <dsp:txXfrm>
        <a:off x="3868262" y="6827"/>
        <a:ext cx="1403090" cy="427771"/>
      </dsp:txXfrm>
    </dsp:sp>
    <dsp:sp modelId="{7D621220-453E-4F30-8D4B-25D68D49A163}">
      <dsp:nvSpPr>
        <dsp:cNvPr id="0" name=""/>
        <dsp:cNvSpPr/>
      </dsp:nvSpPr>
      <dsp:spPr>
        <a:xfrm>
          <a:off x="5551971" y="6827"/>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sorting algorithm is used where a given string or array needed to be sorted based on the given condition . </a:t>
          </a:r>
        </a:p>
      </dsp:txBody>
      <dsp:txXfrm>
        <a:off x="5551971" y="6827"/>
        <a:ext cx="1403090" cy="427771"/>
      </dsp:txXfrm>
    </dsp:sp>
    <dsp:sp modelId="{DDA42257-7ED5-4C6F-96CE-EBB7C6B9ED9E}">
      <dsp:nvSpPr>
        <dsp:cNvPr id="0" name=""/>
        <dsp:cNvSpPr/>
      </dsp:nvSpPr>
      <dsp:spPr>
        <a:xfrm>
          <a:off x="3868262" y="541542"/>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searching</a:t>
          </a:r>
        </a:p>
      </dsp:txBody>
      <dsp:txXfrm>
        <a:off x="3868262" y="541542"/>
        <a:ext cx="1403090" cy="427771"/>
      </dsp:txXfrm>
    </dsp:sp>
    <dsp:sp modelId="{0ECEBD91-984D-4FF4-9B93-EA4A8D9A42E7}">
      <dsp:nvSpPr>
        <dsp:cNvPr id="0" name=""/>
        <dsp:cNvSpPr/>
      </dsp:nvSpPr>
      <dsp:spPr>
        <a:xfrm>
          <a:off x="5551971" y="541542"/>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sorts an array by repeatedly finding the minimum element  from unsorted part and putting it at the beginning. </a:t>
          </a:r>
          <a:endParaRPr lang="en-IN" sz="600" kern="1200" dirty="0"/>
        </a:p>
      </dsp:txBody>
      <dsp:txXfrm>
        <a:off x="5551971" y="541542"/>
        <a:ext cx="1403090" cy="427771"/>
      </dsp:txXfrm>
    </dsp:sp>
    <dsp:sp modelId="{53DF70D0-C945-4473-8A7E-234C42DCC030}">
      <dsp:nvSpPr>
        <dsp:cNvPr id="0" name=""/>
        <dsp:cNvSpPr/>
      </dsp:nvSpPr>
      <dsp:spPr>
        <a:xfrm>
          <a:off x="3868262" y="1076256"/>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greedy</a:t>
          </a:r>
        </a:p>
      </dsp:txBody>
      <dsp:txXfrm>
        <a:off x="3868262" y="1076256"/>
        <a:ext cx="1403090" cy="427771"/>
      </dsp:txXfrm>
    </dsp:sp>
    <dsp:sp modelId="{F173C124-CF22-4F5C-9D4C-DD8D0622C941}">
      <dsp:nvSpPr>
        <dsp:cNvPr id="0" name=""/>
        <dsp:cNvSpPr/>
      </dsp:nvSpPr>
      <dsp:spPr>
        <a:xfrm>
          <a:off x="5551971" y="1076256"/>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greedy Algorithm is an algorithm which is done part by part and choose the part which gives more benefits</a:t>
          </a:r>
        </a:p>
      </dsp:txBody>
      <dsp:txXfrm>
        <a:off x="5551971" y="1076256"/>
        <a:ext cx="1403090" cy="427771"/>
      </dsp:txXfrm>
    </dsp:sp>
    <dsp:sp modelId="{B545B471-0EAD-415A-8132-AA1B12577450}">
      <dsp:nvSpPr>
        <dsp:cNvPr id="0" name=""/>
        <dsp:cNvSpPr/>
      </dsp:nvSpPr>
      <dsp:spPr>
        <a:xfrm>
          <a:off x="3868262" y="1610971"/>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Dynamic </a:t>
          </a:r>
        </a:p>
      </dsp:txBody>
      <dsp:txXfrm>
        <a:off x="3868262" y="1610971"/>
        <a:ext cx="1403090" cy="427771"/>
      </dsp:txXfrm>
    </dsp:sp>
    <dsp:sp modelId="{30F9B098-6BEF-49E6-924C-218287A1BCC6}">
      <dsp:nvSpPr>
        <dsp:cNvPr id="0" name=""/>
        <dsp:cNvSpPr/>
      </dsp:nvSpPr>
      <dsp:spPr>
        <a:xfrm>
          <a:off x="5551971" y="1610971"/>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a:t>this Algorithm solve the program by overlapping and avoids Repetitive calculation </a:t>
          </a:r>
        </a:p>
      </dsp:txBody>
      <dsp:txXfrm>
        <a:off x="5551971" y="1610971"/>
        <a:ext cx="1403090" cy="427771"/>
      </dsp:txXfrm>
    </dsp:sp>
    <dsp:sp modelId="{50F43894-FD32-4292-8591-E416C732FF8E}">
      <dsp:nvSpPr>
        <dsp:cNvPr id="0" name=""/>
        <dsp:cNvSpPr/>
      </dsp:nvSpPr>
      <dsp:spPr>
        <a:xfrm>
          <a:off x="3868262" y="2145685"/>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Pattern search</a:t>
          </a:r>
        </a:p>
      </dsp:txBody>
      <dsp:txXfrm>
        <a:off x="3868262" y="2145685"/>
        <a:ext cx="1403090" cy="427771"/>
      </dsp:txXfrm>
    </dsp:sp>
    <dsp:sp modelId="{BA95C167-F431-4B70-97C6-D1D9ADD7A941}">
      <dsp:nvSpPr>
        <dsp:cNvPr id="0" name=""/>
        <dsp:cNvSpPr/>
      </dsp:nvSpPr>
      <dsp:spPr>
        <a:xfrm>
          <a:off x="5551971" y="2145685"/>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algorithms  search a string within another string.</a:t>
          </a:r>
          <a:endParaRPr lang="en-IN" sz="600" kern="1200" dirty="0"/>
        </a:p>
      </dsp:txBody>
      <dsp:txXfrm>
        <a:off x="5551971" y="2145685"/>
        <a:ext cx="1403090" cy="427771"/>
      </dsp:txXfrm>
    </dsp:sp>
    <dsp:sp modelId="{BC39ADCC-9399-4986-B4B2-61FD4FD295E2}">
      <dsp:nvSpPr>
        <dsp:cNvPr id="0" name=""/>
        <dsp:cNvSpPr/>
      </dsp:nvSpPr>
      <dsp:spPr>
        <a:xfrm>
          <a:off x="3868262" y="2680399"/>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backtracking</a:t>
          </a:r>
        </a:p>
      </dsp:txBody>
      <dsp:txXfrm>
        <a:off x="3868262" y="2680399"/>
        <a:ext cx="1403090" cy="427771"/>
      </dsp:txXfrm>
    </dsp:sp>
    <dsp:sp modelId="{3BB79A11-FD25-4C27-A917-0D4A3EDA5251}">
      <dsp:nvSpPr>
        <dsp:cNvPr id="0" name=""/>
        <dsp:cNvSpPr/>
      </dsp:nvSpPr>
      <dsp:spPr>
        <a:xfrm>
          <a:off x="5551971" y="2680399"/>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 check all the solution given if any of the condition goes fail it backtrack and moves on with next solution</a:t>
          </a:r>
        </a:p>
      </dsp:txBody>
      <dsp:txXfrm>
        <a:off x="5551971" y="2680399"/>
        <a:ext cx="1403090" cy="427771"/>
      </dsp:txXfrm>
    </dsp:sp>
    <dsp:sp modelId="{BBF0C461-34AA-4B3B-A0E1-B65AAA496099}">
      <dsp:nvSpPr>
        <dsp:cNvPr id="0" name=""/>
        <dsp:cNvSpPr/>
      </dsp:nvSpPr>
      <dsp:spPr>
        <a:xfrm>
          <a:off x="3868262" y="3215114"/>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Divide and conquer</a:t>
          </a:r>
        </a:p>
      </dsp:txBody>
      <dsp:txXfrm>
        <a:off x="3868262" y="3215114"/>
        <a:ext cx="1403090" cy="427771"/>
      </dsp:txXfrm>
    </dsp:sp>
    <dsp:sp modelId="{DF08725B-7690-4378-81F8-13C9F8380AEB}">
      <dsp:nvSpPr>
        <dsp:cNvPr id="0" name=""/>
        <dsp:cNvSpPr/>
      </dsp:nvSpPr>
      <dsp:spPr>
        <a:xfrm>
          <a:off x="5551971" y="3215114"/>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each segment are solved separately and they are combined together to give the output </a:t>
          </a:r>
        </a:p>
      </dsp:txBody>
      <dsp:txXfrm>
        <a:off x="5551971" y="3215114"/>
        <a:ext cx="1403090" cy="427771"/>
      </dsp:txXfrm>
    </dsp:sp>
    <dsp:sp modelId="{0E8704C7-BA3E-458E-B9F3-B943D21ECB50}">
      <dsp:nvSpPr>
        <dsp:cNvPr id="0" name=""/>
        <dsp:cNvSpPr/>
      </dsp:nvSpPr>
      <dsp:spPr>
        <a:xfrm>
          <a:off x="3868262" y="3708719"/>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mathematical</a:t>
          </a:r>
        </a:p>
      </dsp:txBody>
      <dsp:txXfrm>
        <a:off x="3868262" y="3708719"/>
        <a:ext cx="1403090" cy="427771"/>
      </dsp:txXfrm>
    </dsp:sp>
    <dsp:sp modelId="{5AB98937-CA8B-46B9-B7FB-8519961554DC}">
      <dsp:nvSpPr>
        <dsp:cNvPr id="0" name=""/>
        <dsp:cNvSpPr/>
      </dsp:nvSpPr>
      <dsp:spPr>
        <a:xfrm>
          <a:off x="5551971" y="3749828"/>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1" i="0" kern="1200" dirty="0"/>
            <a:t>a description of a set of steps that can be used to solve a mathematical computation</a:t>
          </a:r>
          <a:r>
            <a:rPr lang="en-US" sz="600" b="0" i="0" kern="1200" dirty="0"/>
            <a:t>. </a:t>
          </a:r>
          <a:endParaRPr lang="en-IN" sz="600" kern="1200" dirty="0"/>
        </a:p>
      </dsp:txBody>
      <dsp:txXfrm>
        <a:off x="5551971" y="3749828"/>
        <a:ext cx="1403090" cy="427771"/>
      </dsp:txXfrm>
    </dsp:sp>
    <dsp:sp modelId="{1D36917B-BA13-4D58-B82A-4D6B453BE6C3}">
      <dsp:nvSpPr>
        <dsp:cNvPr id="0" name=""/>
        <dsp:cNvSpPr/>
      </dsp:nvSpPr>
      <dsp:spPr>
        <a:xfrm>
          <a:off x="3868262" y="4284543"/>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geometric</a:t>
          </a:r>
        </a:p>
      </dsp:txBody>
      <dsp:txXfrm>
        <a:off x="3868262" y="4284543"/>
        <a:ext cx="1403090" cy="427771"/>
      </dsp:txXfrm>
    </dsp:sp>
    <dsp:sp modelId="{E97C2392-D725-461C-8B88-7E6885171158}">
      <dsp:nvSpPr>
        <dsp:cNvPr id="0" name=""/>
        <dsp:cNvSpPr/>
      </dsp:nvSpPr>
      <dsp:spPr>
        <a:xfrm>
          <a:off x="5551971" y="4284543"/>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These algorithms are designed to solve Geometric Problems.</a:t>
          </a:r>
          <a:endParaRPr lang="en-IN" sz="600" kern="1200" dirty="0"/>
        </a:p>
      </dsp:txBody>
      <dsp:txXfrm>
        <a:off x="5551971" y="4284543"/>
        <a:ext cx="1403090" cy="427771"/>
      </dsp:txXfrm>
    </dsp:sp>
    <dsp:sp modelId="{9B19BC54-98CC-43CD-AB7E-FB83CEFB5D46}">
      <dsp:nvSpPr>
        <dsp:cNvPr id="0" name=""/>
        <dsp:cNvSpPr/>
      </dsp:nvSpPr>
      <dsp:spPr>
        <a:xfrm>
          <a:off x="3868262" y="4819257"/>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bitwise</a:t>
          </a:r>
        </a:p>
      </dsp:txBody>
      <dsp:txXfrm>
        <a:off x="3868262" y="4819257"/>
        <a:ext cx="1403090" cy="427771"/>
      </dsp:txXfrm>
    </dsp:sp>
    <dsp:sp modelId="{E59A6ADA-D323-4E9A-881C-F64775EA5338}">
      <dsp:nvSpPr>
        <dsp:cNvPr id="0" name=""/>
        <dsp:cNvSpPr/>
      </dsp:nvSpPr>
      <dsp:spPr>
        <a:xfrm>
          <a:off x="5551971" y="4819257"/>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The </a:t>
          </a:r>
          <a:r>
            <a:rPr lang="en-US" sz="600" b="1" i="0" kern="1200" dirty="0"/>
            <a:t>Bitwise Algorithms</a:t>
          </a:r>
          <a:r>
            <a:rPr lang="en-US" sz="600" b="0" i="0" kern="1200" dirty="0"/>
            <a:t> is used to perform operations at the bit-level or to manipulate bits in different ways. </a:t>
          </a:r>
          <a:endParaRPr lang="en-IN" sz="600" kern="1200" dirty="0"/>
        </a:p>
      </dsp:txBody>
      <dsp:txXfrm>
        <a:off x="5551971" y="4819257"/>
        <a:ext cx="1403090" cy="427771"/>
      </dsp:txXfrm>
    </dsp:sp>
    <dsp:sp modelId="{95C2B793-DFE9-4FC2-86A8-49D914EE7A1B}">
      <dsp:nvSpPr>
        <dsp:cNvPr id="0" name=""/>
        <dsp:cNvSpPr/>
      </dsp:nvSpPr>
      <dsp:spPr>
        <a:xfrm>
          <a:off x="3868262" y="5353971"/>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Graph data structure </a:t>
          </a:r>
        </a:p>
      </dsp:txBody>
      <dsp:txXfrm>
        <a:off x="3868262" y="5353971"/>
        <a:ext cx="1403090" cy="427771"/>
      </dsp:txXfrm>
    </dsp:sp>
    <dsp:sp modelId="{DE9C8779-CF1D-4A11-9751-11917DB635A2}">
      <dsp:nvSpPr>
        <dsp:cNvPr id="0" name=""/>
        <dsp:cNvSpPr/>
      </dsp:nvSpPr>
      <dsp:spPr>
        <a:xfrm>
          <a:off x="5551971" y="5353971"/>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A Graph consists of a finite set of vertices(or nodes) and set of Edges which connect a pair of nodes.</a:t>
          </a:r>
          <a:endParaRPr lang="en-IN" sz="600" kern="1200" dirty="0"/>
        </a:p>
      </dsp:txBody>
      <dsp:txXfrm>
        <a:off x="5551971" y="5353971"/>
        <a:ext cx="1403090" cy="427771"/>
      </dsp:txXfrm>
    </dsp:sp>
    <dsp:sp modelId="{B919EFF3-BD03-4602-B628-30520B2522EE}">
      <dsp:nvSpPr>
        <dsp:cNvPr id="0" name=""/>
        <dsp:cNvSpPr/>
      </dsp:nvSpPr>
      <dsp:spPr>
        <a:xfrm>
          <a:off x="3868262" y="5888686"/>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Randomize </a:t>
          </a:r>
        </a:p>
      </dsp:txBody>
      <dsp:txXfrm>
        <a:off x="3868262" y="5888686"/>
        <a:ext cx="1403090" cy="427771"/>
      </dsp:txXfrm>
    </dsp:sp>
    <dsp:sp modelId="{3E17003D-8901-4793-9E34-03C06515E72A}">
      <dsp:nvSpPr>
        <dsp:cNvPr id="0" name=""/>
        <dsp:cNvSpPr/>
      </dsp:nvSpPr>
      <dsp:spPr>
        <a:xfrm>
          <a:off x="5551971" y="5888686"/>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a:t>this Algorithm uses random variables to decide what to do next    </a:t>
          </a:r>
        </a:p>
      </dsp:txBody>
      <dsp:txXfrm>
        <a:off x="5551971" y="5888686"/>
        <a:ext cx="1403090" cy="427771"/>
      </dsp:txXfrm>
    </dsp:sp>
    <dsp:sp modelId="{2CFB2089-2FCA-4815-9163-44716E453A2E}">
      <dsp:nvSpPr>
        <dsp:cNvPr id="0" name=""/>
        <dsp:cNvSpPr/>
      </dsp:nvSpPr>
      <dsp:spPr>
        <a:xfrm>
          <a:off x="3868262" y="6423400"/>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IN" sz="600" kern="1200" dirty="0"/>
            <a:t>Branch and bound</a:t>
          </a:r>
        </a:p>
      </dsp:txBody>
      <dsp:txXfrm>
        <a:off x="3868262" y="6423400"/>
        <a:ext cx="1403090" cy="427771"/>
      </dsp:txXfrm>
    </dsp:sp>
    <dsp:sp modelId="{EB87315E-53AB-4678-9002-A94AA2A99B55}">
      <dsp:nvSpPr>
        <dsp:cNvPr id="0" name=""/>
        <dsp:cNvSpPr/>
      </dsp:nvSpPr>
      <dsp:spPr>
        <a:xfrm>
          <a:off x="5551971" y="6423400"/>
          <a:ext cx="1403090" cy="427771"/>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kern="1200" dirty="0"/>
            <a:t>used for solving combinatorial optimization problems These problems are typically exponential in terms of time complexity and may require exploring all possible permutations in worst case. </a:t>
          </a:r>
          <a:endParaRPr lang="en-US" sz="600" kern="1200" dirty="0"/>
        </a:p>
      </dsp:txBody>
      <dsp:txXfrm>
        <a:off x="5551971" y="6423400"/>
        <a:ext cx="1403090" cy="42777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July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0678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93515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087169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10890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3102614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4"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094322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3960BD-7AC1-4217-9611-AAA56D3EE38F}" type="datetime4">
              <a:rPr lang="en-US" smtClean="0"/>
              <a:pPr/>
              <a:t>July 19, 2022</a:t>
            </a:fld>
            <a:endParaRPr lang="en-US" dirty="0">
              <a:latin typeface="+mn-lt"/>
            </a:endParaRPr>
          </a:p>
        </p:txBody>
      </p:sp>
      <p:sp>
        <p:nvSpPr>
          <p:cNvPr id="4"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8899072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July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5351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July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2928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July 19,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0470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July 19,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6161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July 19,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55334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July 19,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0883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8537E9-D174-424D-BEE8-AFC4CA5F9F97}" type="datetime4">
              <a:rPr lang="en-US" smtClean="0"/>
              <a:t>July 19, 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4779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7A44C0-F7AC-49C2-8289-1E7A86D9FB50}" type="datetime4">
              <a:rPr lang="en-US" smtClean="0"/>
              <a:t>July 19, 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197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BB84BC-6E78-40D1-8831-40AB1F596614}" type="datetime4">
              <a:rPr lang="en-US" smtClean="0"/>
              <a:t>July 19, 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4156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July 19,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8381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3960BD-7AC1-4217-9611-AAA56D3EE38F}" type="datetime4">
              <a:rPr lang="en-US" smtClean="0"/>
              <a:pPr/>
              <a:t>July 19, 2022</a:t>
            </a:fld>
            <a:endParaRPr lang="en-US" dirty="0">
              <a:latin typeface="+mn-lt"/>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latin typeface="+mn-lt"/>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488151894"/>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binary-search-tree-set-1-search-and-inser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write-a-c-program-to-print-all-permutations-of-a-given-st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4405-9DC6-F554-0C00-25D4EB3A3C1A}"/>
              </a:ext>
            </a:extLst>
          </p:cNvPr>
          <p:cNvSpPr>
            <a:spLocks noGrp="1"/>
          </p:cNvSpPr>
          <p:nvPr>
            <p:ph type="title"/>
          </p:nvPr>
        </p:nvSpPr>
        <p:spPr>
          <a:xfrm>
            <a:off x="646111" y="452718"/>
            <a:ext cx="11545889" cy="1962008"/>
          </a:xfrm>
        </p:spPr>
        <p:txBody>
          <a:bodyPr/>
          <a:lstStyle/>
          <a:p>
            <a:r>
              <a:rPr lang="en-US" sz="4800" b="1" i="1" dirty="0">
                <a:solidFill>
                  <a:schemeClr val="accent4"/>
                </a:solidFill>
                <a:highlight>
                  <a:srgbClr val="008080"/>
                </a:highlight>
              </a:rPr>
              <a:t>Algorithm in computer science</a:t>
            </a:r>
            <a:endParaRPr lang="en-IN" sz="4800" b="1" i="1" dirty="0">
              <a:solidFill>
                <a:schemeClr val="accent4"/>
              </a:solidFill>
              <a:highlight>
                <a:srgbClr val="008080"/>
              </a:highlight>
            </a:endParaRPr>
          </a:p>
        </p:txBody>
      </p:sp>
      <p:pic>
        <p:nvPicPr>
          <p:cNvPr id="4" name="Picture 3" descr="Diagram, text&#10;&#10;Description automatically generated">
            <a:extLst>
              <a:ext uri="{FF2B5EF4-FFF2-40B4-BE49-F238E27FC236}">
                <a16:creationId xmlns:a16="http://schemas.microsoft.com/office/drawing/2014/main" id="{5DB53186-754F-246A-8DBD-3BC1E45956B5}"/>
              </a:ext>
            </a:extLst>
          </p:cNvPr>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84567" y="2799768"/>
            <a:ext cx="3887433" cy="3778332"/>
          </a:xfrm>
          <a:prstGeom prst="rect">
            <a:avLst/>
          </a:prstGeom>
        </p:spPr>
      </p:pic>
      <p:pic>
        <p:nvPicPr>
          <p:cNvPr id="6" name="Picture 5" descr="Shape&#10;&#10;Description automatically generated">
            <a:extLst>
              <a:ext uri="{FF2B5EF4-FFF2-40B4-BE49-F238E27FC236}">
                <a16:creationId xmlns:a16="http://schemas.microsoft.com/office/drawing/2014/main" id="{6B109C22-FCE1-FBB4-BEF6-F007475A8D62}"/>
              </a:ext>
            </a:extLst>
          </p:cNvPr>
          <p:cNvPicPr>
            <a:picLocks noChangeAspect="1"/>
          </p:cNvPicPr>
          <p:nvPr/>
        </p:nvPicPr>
        <p:blipFill>
          <a:blip r:embed="rId4">
            <a:duotone>
              <a:prstClr val="black"/>
              <a:schemeClr val="accent2">
                <a:lumMod val="75000"/>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727665" y="2529461"/>
            <a:ext cx="3431408" cy="2879035"/>
          </a:xfrm>
          <a:prstGeom prst="rect">
            <a:avLst/>
          </a:prstGeom>
        </p:spPr>
      </p:pic>
    </p:spTree>
    <p:extLst>
      <p:ext uri="{BB962C8B-B14F-4D97-AF65-F5344CB8AC3E}">
        <p14:creationId xmlns:p14="http://schemas.microsoft.com/office/powerpoint/2010/main" val="377085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AF1EE4A0-374F-F25A-F0A0-6C0C7FAEABEA}"/>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Types of algorithm </a:t>
            </a:r>
          </a:p>
        </p:txBody>
      </p:sp>
      <p:sp>
        <p:nvSpPr>
          <p:cNvPr id="5" name="Content Placeholder 4">
            <a:extLst>
              <a:ext uri="{FF2B5EF4-FFF2-40B4-BE49-F238E27FC236}">
                <a16:creationId xmlns:a16="http://schemas.microsoft.com/office/drawing/2014/main" id="{573A73F1-E52D-CFDC-516B-EA8E42FB8061}"/>
              </a:ext>
            </a:extLst>
          </p:cNvPr>
          <p:cNvSpPr>
            <a:spLocks noGrp="1"/>
          </p:cNvSpPr>
          <p:nvPr>
            <p:ph idx="1"/>
          </p:nvPr>
        </p:nvSpPr>
        <p:spPr>
          <a:xfrm>
            <a:off x="1103312" y="2763520"/>
            <a:ext cx="8946541" cy="3484879"/>
          </a:xfrm>
        </p:spPr>
        <p:txBody>
          <a:bodyPr>
            <a:normAutofit fontScale="92500" lnSpcReduction="20000"/>
          </a:bodyPr>
          <a:lstStyle/>
          <a:p>
            <a:r>
              <a:rPr lang="en-IN" b="1" i="1" u="sng" dirty="0"/>
              <a:t>Greedy algorithm </a:t>
            </a:r>
          </a:p>
          <a:p>
            <a:pPr marL="0" indent="0">
              <a:buNone/>
            </a:pPr>
            <a:r>
              <a:rPr lang="en-IN" b="1" i="1" u="sng" dirty="0"/>
              <a:t>              </a:t>
            </a:r>
            <a:r>
              <a:rPr lang="en-IN" dirty="0"/>
              <a:t>greedy Algorithm is an algorithm which is done part by part and choose the part which gives more benefits</a:t>
            </a:r>
          </a:p>
          <a:p>
            <a:pPr marL="0" indent="0">
              <a:buNone/>
            </a:pPr>
            <a:endParaRPr lang="en-IN" dirty="0"/>
          </a:p>
          <a:p>
            <a:r>
              <a:rPr lang="en-IN" b="1" i="1" u="sng" dirty="0"/>
              <a:t>dynamic program algorithm                                                                                                                                                                                                                                                                          </a:t>
            </a:r>
          </a:p>
          <a:p>
            <a:pPr marL="0" indent="0">
              <a:buNone/>
            </a:pPr>
            <a:r>
              <a:rPr lang="en-IN" b="1" i="1" u="sng" dirty="0"/>
              <a:t>               </a:t>
            </a:r>
            <a:r>
              <a:rPr lang="en-IN" dirty="0"/>
              <a:t>this Algorithm solve the program by overlapping and avoids Repetitive calculation 
</a:t>
            </a:r>
          </a:p>
          <a:p>
            <a:r>
              <a:rPr lang="en-IN" b="1" i="1" u="sng" dirty="0"/>
              <a:t>Randomised algorithm </a:t>
            </a:r>
          </a:p>
          <a:p>
            <a:pPr marL="0" indent="0">
              <a:buNone/>
            </a:pPr>
            <a:r>
              <a:rPr lang="en-IN" b="1" i="1" u="sng" dirty="0"/>
              <a:t>                  </a:t>
            </a:r>
            <a:r>
              <a:rPr lang="en-IN" dirty="0"/>
              <a:t>this Algorithm uses random variables to decide what to do next    </a:t>
            </a:r>
            <a:endParaRPr lang="en-IN" b="1" i="1" u="sng" dirty="0"/>
          </a:p>
        </p:txBody>
      </p:sp>
    </p:spTree>
    <p:extLst>
      <p:ext uri="{BB962C8B-B14F-4D97-AF65-F5344CB8AC3E}">
        <p14:creationId xmlns:p14="http://schemas.microsoft.com/office/powerpoint/2010/main" val="17255584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6BBE8758-9816-09A3-4977-C146D8C3FB22}"/>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Creating algorithm</a:t>
            </a:r>
          </a:p>
        </p:txBody>
      </p:sp>
      <p:graphicFrame>
        <p:nvGraphicFramePr>
          <p:cNvPr id="6" name="Content Placeholder 5">
            <a:extLst>
              <a:ext uri="{FF2B5EF4-FFF2-40B4-BE49-F238E27FC236}">
                <a16:creationId xmlns:a16="http://schemas.microsoft.com/office/drawing/2014/main" id="{EFEA6526-A8BE-A550-84B3-EDD4565EBE74}"/>
              </a:ext>
            </a:extLst>
          </p:cNvPr>
          <p:cNvGraphicFramePr>
            <a:graphicFrameLocks noGrp="1"/>
          </p:cNvGraphicFramePr>
          <p:nvPr>
            <p:ph idx="1"/>
            <p:extLst>
              <p:ext uri="{D42A27DB-BD31-4B8C-83A1-F6EECF244321}">
                <p14:modId xmlns:p14="http://schemas.microsoft.com/office/powerpoint/2010/main" val="216927047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79947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8" name="Picture 1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9" name="Picture 1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DC10D4-9250-66AF-810B-768F83DEB05D}"/>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5100"/>
              <a:t>Algorithm design and tecnique</a:t>
            </a:r>
          </a:p>
        </p:txBody>
      </p:sp>
      <p:sp>
        <p:nvSpPr>
          <p:cNvPr id="23" name="Rectangle 22">
            <a:extLst>
              <a:ext uri="{FF2B5EF4-FFF2-40B4-BE49-F238E27FC236}">
                <a16:creationId xmlns:a16="http://schemas.microsoft.com/office/drawing/2014/main" id="{1224AB20-D4B1-4B7F-B0A4-F3D2A1534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7FF06803-6186-F827-210D-8887B0628F74}"/>
              </a:ext>
            </a:extLst>
          </p:cNvPr>
          <p:cNvGraphicFramePr>
            <a:graphicFrameLocks noGrp="1"/>
          </p:cNvGraphicFramePr>
          <p:nvPr>
            <p:ph idx="1"/>
            <p:extLst>
              <p:ext uri="{D42A27DB-BD31-4B8C-83A1-F6EECF244321}">
                <p14:modId xmlns:p14="http://schemas.microsoft.com/office/powerpoint/2010/main" val="2473911981"/>
              </p:ext>
            </p:extLst>
          </p:nvPr>
        </p:nvGraphicFramePr>
        <p:xfrm>
          <a:off x="1103312" y="-1"/>
          <a:ext cx="10020299" cy="68580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190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3" name="Freeform: Shape 2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4D9B59BB-3A97-8C8A-789B-AB4763160C3C}"/>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 why  Analysis of algorithm</a:t>
            </a:r>
            <a:br>
              <a:rPr lang="en-US">
                <a:solidFill>
                  <a:srgbClr val="FFFFFF"/>
                </a:solidFill>
              </a:rPr>
            </a:br>
            <a:r>
              <a:rPr lang="en-US">
                <a:solidFill>
                  <a:srgbClr val="FFFFFF"/>
                </a:solidFill>
              </a:rPr>
              <a:t>is important</a:t>
            </a:r>
            <a:endParaRPr lang="en-IN">
              <a:solidFill>
                <a:srgbClr val="FFFFFF"/>
              </a:solidFill>
            </a:endParaRPr>
          </a:p>
        </p:txBody>
      </p:sp>
      <p:sp>
        <p:nvSpPr>
          <p:cNvPr id="5" name="Content Placeholder 4">
            <a:extLst>
              <a:ext uri="{FF2B5EF4-FFF2-40B4-BE49-F238E27FC236}">
                <a16:creationId xmlns:a16="http://schemas.microsoft.com/office/drawing/2014/main" id="{ADEA2B56-169B-155C-61BB-AEA45ACDAF4E}"/>
              </a:ext>
            </a:extLst>
          </p:cNvPr>
          <p:cNvSpPr>
            <a:spLocks noGrp="1"/>
          </p:cNvSpPr>
          <p:nvPr>
            <p:ph idx="1"/>
          </p:nvPr>
        </p:nvSpPr>
        <p:spPr>
          <a:xfrm>
            <a:off x="1103312" y="2763520"/>
            <a:ext cx="8946541" cy="3484879"/>
          </a:xfrm>
        </p:spPr>
        <p:txBody>
          <a:bodyPr>
            <a:normAutofit/>
          </a:bodyPr>
          <a:lstStyle/>
          <a:p>
            <a:pPr marL="457200" indent="-457200">
              <a:buFont typeface="+mj-lt"/>
              <a:buAutoNum type="arabicPeriod"/>
            </a:pPr>
            <a:r>
              <a:rPr lang="en-US" dirty="0"/>
              <a:t>Predicting an algorithm without implementing in a computer</a:t>
            </a:r>
          </a:p>
          <a:p>
            <a:pPr marL="457200" indent="-457200">
              <a:buFont typeface="+mj-lt"/>
              <a:buAutoNum type="arabicPeriod"/>
            </a:pPr>
            <a:r>
              <a:rPr lang="en-US" dirty="0"/>
              <a:t>It is </a:t>
            </a:r>
            <a:r>
              <a:rPr lang="en-US" dirty="0" err="1"/>
              <a:t>convinent</a:t>
            </a:r>
            <a:r>
              <a:rPr lang="en-US" dirty="0"/>
              <a:t> to predict before instead of checking </a:t>
            </a:r>
            <a:r>
              <a:rPr lang="en-US" dirty="0" err="1"/>
              <a:t>everytime</a:t>
            </a:r>
            <a:r>
              <a:rPr lang="en-US" dirty="0"/>
              <a:t> and running it</a:t>
            </a:r>
          </a:p>
          <a:p>
            <a:pPr marL="457200" indent="-457200">
              <a:buFont typeface="+mj-lt"/>
              <a:buAutoNum type="arabicPeriod"/>
            </a:pPr>
            <a:r>
              <a:rPr lang="en-IN" dirty="0"/>
              <a:t>It is impossible to predict an exact code.</a:t>
            </a:r>
          </a:p>
          <a:p>
            <a:pPr marL="457200" indent="-457200">
              <a:buFont typeface="+mj-lt"/>
              <a:buAutoNum type="arabicPeriod"/>
            </a:pPr>
            <a:r>
              <a:rPr lang="en-IN" dirty="0"/>
              <a:t>Analysis of algorithm is approximate way of prediction</a:t>
            </a:r>
          </a:p>
          <a:p>
            <a:pPr marL="457200" indent="-457200">
              <a:buFont typeface="+mj-lt"/>
              <a:buAutoNum type="arabicPeriod"/>
            </a:pPr>
            <a:r>
              <a:rPr lang="en-IN" dirty="0" err="1"/>
              <a:t>Analysising</a:t>
            </a:r>
            <a:r>
              <a:rPr lang="en-IN" dirty="0"/>
              <a:t> with different algorithm can give you the best solution</a:t>
            </a:r>
          </a:p>
        </p:txBody>
      </p:sp>
    </p:spTree>
    <p:extLst>
      <p:ext uri="{BB962C8B-B14F-4D97-AF65-F5344CB8AC3E}">
        <p14:creationId xmlns:p14="http://schemas.microsoft.com/office/powerpoint/2010/main" val="36648305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9FB4-C77F-AE34-8640-2ABBD0DF1843}"/>
              </a:ext>
            </a:extLst>
          </p:cNvPr>
          <p:cNvSpPr>
            <a:spLocks noGrp="1"/>
          </p:cNvSpPr>
          <p:nvPr>
            <p:ph type="title"/>
          </p:nvPr>
        </p:nvSpPr>
        <p:spPr/>
        <p:txBody>
          <a:bodyPr>
            <a:normAutofit/>
          </a:bodyPr>
          <a:lstStyle/>
          <a:p>
            <a:pPr algn="r"/>
            <a:r>
              <a:rPr lang="en-US" dirty="0">
                <a:solidFill>
                  <a:schemeClr val="tx1"/>
                </a:solidFill>
              </a:rPr>
              <a:t>  Types Analysis of algorithm</a:t>
            </a:r>
            <a:endParaRPr lang="en-IN" dirty="0">
              <a:solidFill>
                <a:schemeClr val="tx1"/>
              </a:solidFill>
            </a:endParaRPr>
          </a:p>
        </p:txBody>
      </p:sp>
      <p:graphicFrame>
        <p:nvGraphicFramePr>
          <p:cNvPr id="7" name="Content Placeholder 6">
            <a:extLst>
              <a:ext uri="{FF2B5EF4-FFF2-40B4-BE49-F238E27FC236}">
                <a16:creationId xmlns:a16="http://schemas.microsoft.com/office/drawing/2014/main" id="{CFDFE695-ECDD-549C-EFA3-D77530221669}"/>
              </a:ext>
            </a:extLst>
          </p:cNvPr>
          <p:cNvGraphicFramePr>
            <a:graphicFrameLocks noGrp="1"/>
          </p:cNvGraphicFramePr>
          <p:nvPr>
            <p:ph idx="1"/>
            <p:extLst>
              <p:ext uri="{D42A27DB-BD31-4B8C-83A1-F6EECF244321}">
                <p14:modId xmlns:p14="http://schemas.microsoft.com/office/powerpoint/2010/main" val="326903850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3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D6DD-E1B2-2A95-2FC0-315EF6F912B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4275E3E-708B-7DB5-9319-0E8572744606}"/>
              </a:ext>
            </a:extLst>
          </p:cNvPr>
          <p:cNvGraphicFramePr>
            <a:graphicFrameLocks noGrp="1"/>
          </p:cNvGraphicFramePr>
          <p:nvPr>
            <p:ph idx="1"/>
            <p:extLst>
              <p:ext uri="{D42A27DB-BD31-4B8C-83A1-F6EECF244321}">
                <p14:modId xmlns:p14="http://schemas.microsoft.com/office/powerpoint/2010/main" val="3758095253"/>
              </p:ext>
            </p:extLst>
          </p:nvPr>
        </p:nvGraphicFramePr>
        <p:xfrm>
          <a:off x="-1163267" y="0"/>
          <a:ext cx="1356481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64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DAD44-57EF-3386-9D85-6B0B3EA85477}"/>
              </a:ext>
            </a:extLst>
          </p:cNvPr>
          <p:cNvSpPr>
            <a:spLocks noGrp="1"/>
          </p:cNvSpPr>
          <p:nvPr>
            <p:ph type="title"/>
          </p:nvPr>
        </p:nvSpPr>
        <p:spPr>
          <a:xfrm>
            <a:off x="525105" y="1800532"/>
            <a:ext cx="3484920" cy="3790334"/>
          </a:xfrm>
        </p:spPr>
        <p:txBody>
          <a:bodyPr>
            <a:normAutofit/>
          </a:bodyPr>
          <a:lstStyle/>
          <a:p>
            <a:r>
              <a:rPr lang="en-IN" dirty="0"/>
              <a:t>Types </a:t>
            </a:r>
            <a:br>
              <a:rPr lang="en-IN" dirty="0"/>
            </a:br>
            <a:r>
              <a:rPr lang="en-IN" dirty="0"/>
              <a:t>of</a:t>
            </a:r>
            <a:br>
              <a:rPr lang="en-IN" dirty="0"/>
            </a:br>
            <a:r>
              <a:rPr lang="en-IN" dirty="0"/>
              <a:t>algorithms</a:t>
            </a:r>
          </a:p>
        </p:txBody>
      </p:sp>
      <p:graphicFrame>
        <p:nvGraphicFramePr>
          <p:cNvPr id="6" name="Content Placeholder 5">
            <a:extLst>
              <a:ext uri="{FF2B5EF4-FFF2-40B4-BE49-F238E27FC236}">
                <a16:creationId xmlns:a16="http://schemas.microsoft.com/office/drawing/2014/main" id="{A9E89377-16C7-C91D-604A-F910F77331BA}"/>
              </a:ext>
            </a:extLst>
          </p:cNvPr>
          <p:cNvGraphicFramePr>
            <a:graphicFrameLocks noGrp="1"/>
          </p:cNvGraphicFramePr>
          <p:nvPr>
            <p:ph idx="1"/>
            <p:extLst>
              <p:ext uri="{D42A27DB-BD31-4B8C-83A1-F6EECF244321}">
                <p14:modId xmlns:p14="http://schemas.microsoft.com/office/powerpoint/2010/main" val="364725923"/>
              </p:ext>
            </p:extLst>
          </p:nvPr>
        </p:nvGraphicFramePr>
        <p:xfrm>
          <a:off x="353040" y="0"/>
          <a:ext cx="10114935"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546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B628-64CD-5C81-50CE-47DA549DC246}"/>
              </a:ext>
            </a:extLst>
          </p:cNvPr>
          <p:cNvSpPr>
            <a:spLocks noGrp="1"/>
          </p:cNvSpPr>
          <p:nvPr>
            <p:ph type="title"/>
          </p:nvPr>
        </p:nvSpPr>
        <p:spPr/>
        <p:txBody>
          <a:bodyPr/>
          <a:lstStyle/>
          <a:p>
            <a:r>
              <a:rPr lang="en-IN" dirty="0"/>
              <a:t>Methods with examples</a:t>
            </a:r>
          </a:p>
        </p:txBody>
      </p:sp>
      <p:sp>
        <p:nvSpPr>
          <p:cNvPr id="3" name="Content Placeholder 2">
            <a:extLst>
              <a:ext uri="{FF2B5EF4-FFF2-40B4-BE49-F238E27FC236}">
                <a16:creationId xmlns:a16="http://schemas.microsoft.com/office/drawing/2014/main" id="{E23EC372-91B9-6361-68A9-675739E6329D}"/>
              </a:ext>
            </a:extLst>
          </p:cNvPr>
          <p:cNvSpPr>
            <a:spLocks noGrp="1"/>
          </p:cNvSpPr>
          <p:nvPr>
            <p:ph idx="1"/>
          </p:nvPr>
        </p:nvSpPr>
        <p:spPr/>
        <p:txBody>
          <a:bodyPr>
            <a:normAutofit fontScale="92500" lnSpcReduction="20000"/>
          </a:bodyPr>
          <a:lstStyle/>
          <a:p>
            <a:pPr marL="0" indent="0">
              <a:buNone/>
            </a:pPr>
            <a:r>
              <a:rPr lang="en-IN" dirty="0"/>
              <a:t>Sorting</a:t>
            </a:r>
          </a:p>
          <a:p>
            <a:pPr marL="0" indent="0">
              <a:buNone/>
            </a:pPr>
            <a:r>
              <a:rPr lang="en-IN" dirty="0"/>
              <a:t>Example</a:t>
            </a:r>
          </a:p>
          <a:p>
            <a:pPr marL="0" indent="0">
              <a:buNone/>
            </a:pPr>
            <a:r>
              <a:rPr lang="en-US" b="0" i="0" dirty="0">
                <a:solidFill>
                  <a:srgbClr val="273239"/>
                </a:solidFill>
                <a:effectLst/>
                <a:highlight>
                  <a:srgbClr val="FFFF00"/>
                </a:highlight>
                <a:latin typeface="urw-din"/>
              </a:rPr>
              <a:t>{2, 3, 2, 4, 5, 12, 2, 3, 3, 3, 12}, then modify the array to {3, 3, 3, 3, 2, 2, 2, 12, 12, 4, 5}. </a:t>
            </a:r>
          </a:p>
          <a:p>
            <a:pPr marL="0" indent="0">
              <a:buNone/>
            </a:pPr>
            <a:endParaRPr lang="en-US" dirty="0">
              <a:solidFill>
                <a:srgbClr val="273239"/>
              </a:solidFill>
              <a:highlight>
                <a:srgbClr val="FFFF00"/>
              </a:highlight>
              <a:latin typeface="urw-din"/>
            </a:endParaRPr>
          </a:p>
          <a:p>
            <a:pPr marL="0" indent="0">
              <a:buNone/>
            </a:pPr>
            <a:endParaRPr lang="en-US" dirty="0">
              <a:solidFill>
                <a:srgbClr val="273239"/>
              </a:solidFill>
              <a:highlight>
                <a:srgbClr val="FFFF00"/>
              </a:highlight>
              <a:latin typeface="urw-din"/>
            </a:endParaRPr>
          </a:p>
          <a:p>
            <a:pPr algn="l" fontAlgn="base">
              <a:buFont typeface="Arial" panose="020B0604020202020204" pitchFamily="34" charset="0"/>
              <a:buChar char="•"/>
            </a:pPr>
            <a:r>
              <a:rPr lang="en-US" dirty="0">
                <a:solidFill>
                  <a:srgbClr val="273239"/>
                </a:solidFill>
                <a:highlight>
                  <a:srgbClr val="FFFF00"/>
                </a:highlight>
                <a:latin typeface="urw-din"/>
              </a:rPr>
              <a:t>Answer </a:t>
            </a:r>
          </a:p>
          <a:p>
            <a:pPr algn="l" fontAlgn="base">
              <a:buFont typeface="Arial" panose="020B0604020202020204" pitchFamily="34" charset="0"/>
              <a:buChar char="•"/>
            </a:pPr>
            <a:r>
              <a:rPr lang="en-US" b="1" i="0" dirty="0">
                <a:solidFill>
                  <a:schemeClr val="bg1"/>
                </a:solidFill>
                <a:effectLst/>
                <a:highlight>
                  <a:srgbClr val="FFFF00"/>
                </a:highlight>
                <a:latin typeface="urw-din"/>
              </a:rPr>
              <a:t>algorithm</a:t>
            </a:r>
            <a:r>
              <a:rPr lang="en-US" b="1" dirty="0">
                <a:latin typeface="urw-din"/>
              </a:rPr>
              <a:t> </a:t>
            </a:r>
            <a:r>
              <a:rPr lang="en-US" b="1" i="0" dirty="0">
                <a:effectLst/>
                <a:latin typeface="urw-din"/>
              </a:rPr>
              <a:t>:Create a </a:t>
            </a:r>
            <a:r>
              <a:rPr lang="en-US" b="1" u="sng" dirty="0">
                <a:latin typeface="urw-din"/>
              </a:rPr>
              <a:t>binary search tree</a:t>
            </a:r>
            <a:r>
              <a:rPr lang="en-US" b="1" i="0" u="sng" dirty="0">
                <a:effectLst/>
                <a:latin typeface="urw-din"/>
                <a:hlinkClick r:id="rId2">
                  <a:extLst>
                    <a:ext uri="{A12FA001-AC4F-418D-AE19-62706E023703}">
                      <ahyp:hlinkClr xmlns:ahyp="http://schemas.microsoft.com/office/drawing/2018/hyperlinkcolor" val="tx"/>
                    </a:ext>
                  </a:extLst>
                </a:hlinkClick>
              </a:rPr>
              <a:t> </a:t>
            </a:r>
            <a:r>
              <a:rPr lang="en-US" b="1" i="0" dirty="0">
                <a:effectLst/>
                <a:latin typeface="urw-din"/>
              </a:rPr>
              <a:t>and while creating BST maintain the count </a:t>
            </a:r>
            <a:r>
              <a:rPr lang="en-US" b="1" i="0" dirty="0" err="1">
                <a:effectLst/>
                <a:latin typeface="urw-din"/>
              </a:rPr>
              <a:t>i,e</a:t>
            </a:r>
            <a:r>
              <a:rPr lang="en-US" b="1" i="0" dirty="0">
                <a:effectLst/>
                <a:latin typeface="urw-din"/>
              </a:rPr>
              <a:t> frequency of each coming element in binary </a:t>
            </a:r>
            <a:r>
              <a:rPr lang="en-US" b="1" i="0" dirty="0" err="1">
                <a:effectLst/>
                <a:latin typeface="urw-din"/>
              </a:rPr>
              <a:t>serch</a:t>
            </a:r>
            <a:r>
              <a:rPr lang="en-US" b="1" i="0" dirty="0">
                <a:effectLst/>
                <a:latin typeface="urw-din"/>
              </a:rPr>
              <a:t> tree</a:t>
            </a:r>
          </a:p>
          <a:p>
            <a:pPr algn="l" fontAlgn="base">
              <a:buFont typeface="Arial" panose="020B0604020202020204" pitchFamily="34" charset="0"/>
              <a:buChar char="•"/>
            </a:pPr>
            <a:r>
              <a:rPr lang="en-US" b="1" i="0" dirty="0">
                <a:effectLst/>
                <a:latin typeface="urw-din"/>
              </a:rPr>
              <a:t>Do </a:t>
            </a:r>
            <a:r>
              <a:rPr lang="en-US" b="1" i="0" dirty="0" err="1">
                <a:effectLst/>
                <a:latin typeface="urw-din"/>
              </a:rPr>
              <a:t>Inorder</a:t>
            </a:r>
            <a:r>
              <a:rPr lang="en-US" b="1" i="0" dirty="0">
                <a:effectLst/>
                <a:latin typeface="urw-din"/>
              </a:rPr>
              <a:t> traversal of binary search  and store every element and count of each element in an auxiliary array. </a:t>
            </a:r>
          </a:p>
          <a:p>
            <a:pPr algn="l" fontAlgn="base">
              <a:buFont typeface="Arial" panose="020B0604020202020204" pitchFamily="34" charset="0"/>
              <a:buChar char="•"/>
            </a:pPr>
            <a:r>
              <a:rPr lang="en-US" b="1" i="0" dirty="0">
                <a:effectLst/>
                <a:latin typeface="urw-din"/>
              </a:rPr>
              <a:t>Sort  according to frequency of the elements. </a:t>
            </a:r>
          </a:p>
          <a:p>
            <a:pPr algn="l" fontAlgn="base">
              <a:buFont typeface="Arial" panose="020B0604020202020204" pitchFamily="34" charset="0"/>
              <a:buChar char="•"/>
            </a:pPr>
            <a:r>
              <a:rPr lang="en-US" b="1" i="0" dirty="0">
                <a:effectLst/>
                <a:latin typeface="urw-din"/>
              </a:rPr>
              <a:t>Traverse through the sorted array . </a:t>
            </a:r>
          </a:p>
          <a:p>
            <a:pPr marL="0" indent="0">
              <a:buNone/>
            </a:pPr>
            <a:endParaRPr lang="en-IN" dirty="0">
              <a:highlight>
                <a:srgbClr val="FFFF00"/>
              </a:highlight>
            </a:endParaRPr>
          </a:p>
        </p:txBody>
      </p:sp>
    </p:spTree>
    <p:extLst>
      <p:ext uri="{BB962C8B-B14F-4D97-AF65-F5344CB8AC3E}">
        <p14:creationId xmlns:p14="http://schemas.microsoft.com/office/powerpoint/2010/main" val="203056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6CEE-0517-7DA4-A4BD-0D2F4BE07E63}"/>
              </a:ext>
            </a:extLst>
          </p:cNvPr>
          <p:cNvSpPr>
            <a:spLocks noGrp="1"/>
          </p:cNvSpPr>
          <p:nvPr>
            <p:ph type="title"/>
          </p:nvPr>
        </p:nvSpPr>
        <p:spPr/>
        <p:txBody>
          <a:bodyPr/>
          <a:lstStyle/>
          <a:p>
            <a:r>
              <a:rPr lang="en-IN" dirty="0"/>
              <a:t>Example for searching</a:t>
            </a:r>
          </a:p>
        </p:txBody>
      </p:sp>
      <p:sp>
        <p:nvSpPr>
          <p:cNvPr id="3" name="Content Placeholder 2">
            <a:extLst>
              <a:ext uri="{FF2B5EF4-FFF2-40B4-BE49-F238E27FC236}">
                <a16:creationId xmlns:a16="http://schemas.microsoft.com/office/drawing/2014/main" id="{7955DF01-63B6-07DB-1454-A681209BBA87}"/>
              </a:ext>
            </a:extLst>
          </p:cNvPr>
          <p:cNvSpPr>
            <a:spLocks noGrp="1"/>
          </p:cNvSpPr>
          <p:nvPr>
            <p:ph idx="1"/>
          </p:nvPr>
        </p:nvSpPr>
        <p:spPr/>
        <p:txBody>
          <a:bodyPr>
            <a:normAutofit fontScale="92500" lnSpcReduction="20000"/>
          </a:bodyPr>
          <a:lstStyle/>
          <a:p>
            <a:r>
              <a:rPr lang="en-US" b="1" i="1" dirty="0">
                <a:solidFill>
                  <a:srgbClr val="273239"/>
                </a:solidFill>
                <a:effectLst/>
                <a:highlight>
                  <a:srgbClr val="FFFF00"/>
                </a:highlight>
                <a:latin typeface="urw-din"/>
              </a:rPr>
              <a:t>Input:</a:t>
            </a:r>
            <a:r>
              <a:rPr lang="en-US" b="0" i="1" dirty="0">
                <a:solidFill>
                  <a:srgbClr val="273239"/>
                </a:solidFill>
                <a:effectLst/>
                <a:highlight>
                  <a:srgbClr val="FFFF00"/>
                </a:highlight>
                <a:latin typeface="urw-din"/>
              </a:rPr>
              <a:t> </a:t>
            </a:r>
            <a:r>
              <a:rPr lang="en-US" b="0" i="1" dirty="0" err="1">
                <a:solidFill>
                  <a:srgbClr val="273239"/>
                </a:solidFill>
                <a:effectLst/>
                <a:highlight>
                  <a:srgbClr val="FFFF00"/>
                </a:highlight>
                <a:latin typeface="urw-din"/>
              </a:rPr>
              <a:t>arr</a:t>
            </a:r>
            <a:r>
              <a:rPr lang="en-US" b="0" i="1" dirty="0">
                <a:solidFill>
                  <a:srgbClr val="273239"/>
                </a:solidFill>
                <a:effectLst/>
                <a:highlight>
                  <a:srgbClr val="FFFF00"/>
                </a:highlight>
                <a:latin typeface="urw-din"/>
              </a:rPr>
              <a:t>[] = {10, 20, 30, 50, 60, 80, 110, 130, 140, 170}, x = 110</a:t>
            </a:r>
            <a:br>
              <a:rPr lang="en-US" dirty="0">
                <a:highlight>
                  <a:srgbClr val="FFFF00"/>
                </a:highlight>
              </a:rPr>
            </a:br>
            <a:r>
              <a:rPr lang="en-US" b="1" i="1" dirty="0">
                <a:solidFill>
                  <a:srgbClr val="273239"/>
                </a:solidFill>
                <a:effectLst/>
                <a:highlight>
                  <a:srgbClr val="FFFF00"/>
                </a:highlight>
                <a:latin typeface="urw-din"/>
              </a:rPr>
              <a:t>Output:</a:t>
            </a:r>
            <a:r>
              <a:rPr lang="en-US" b="0" i="1" dirty="0">
                <a:solidFill>
                  <a:srgbClr val="273239"/>
                </a:solidFill>
                <a:effectLst/>
                <a:highlight>
                  <a:srgbClr val="FFFF00"/>
                </a:highlight>
                <a:latin typeface="urw-din"/>
              </a:rPr>
              <a:t> 6</a:t>
            </a:r>
            <a:br>
              <a:rPr lang="en-US" dirty="0">
                <a:highlight>
                  <a:srgbClr val="FFFF00"/>
                </a:highlight>
              </a:rPr>
            </a:br>
            <a:r>
              <a:rPr lang="en-US" b="1" i="1" dirty="0">
                <a:solidFill>
                  <a:srgbClr val="273239"/>
                </a:solidFill>
                <a:effectLst/>
                <a:highlight>
                  <a:srgbClr val="FFFF00"/>
                </a:highlight>
                <a:latin typeface="urw-din"/>
              </a:rPr>
              <a:t>Explanation:</a:t>
            </a:r>
            <a:r>
              <a:rPr lang="en-US" b="0" i="1" dirty="0">
                <a:solidFill>
                  <a:srgbClr val="273239"/>
                </a:solidFill>
                <a:effectLst/>
                <a:highlight>
                  <a:srgbClr val="FFFF00"/>
                </a:highlight>
                <a:latin typeface="urw-din"/>
              </a:rPr>
              <a:t> Element x is present at index 6. </a:t>
            </a:r>
          </a:p>
          <a:p>
            <a:endParaRPr lang="en-US" i="1" dirty="0">
              <a:solidFill>
                <a:srgbClr val="273239"/>
              </a:solidFill>
              <a:highlight>
                <a:srgbClr val="FFFF00"/>
              </a:highlight>
              <a:latin typeface="urw-din"/>
            </a:endParaRPr>
          </a:p>
          <a:p>
            <a:r>
              <a:rPr lang="en-US" i="1" dirty="0">
                <a:solidFill>
                  <a:srgbClr val="273239"/>
                </a:solidFill>
                <a:highlight>
                  <a:srgbClr val="FFFF00"/>
                </a:highlight>
                <a:latin typeface="urw-din"/>
              </a:rPr>
              <a:t>Answer</a:t>
            </a:r>
          </a:p>
          <a:p>
            <a:r>
              <a:rPr lang="en-US" i="1" dirty="0">
                <a:solidFill>
                  <a:srgbClr val="273239"/>
                </a:solidFill>
                <a:highlight>
                  <a:srgbClr val="FFFF00"/>
                </a:highlight>
                <a:latin typeface="urw-din"/>
              </a:rPr>
              <a:t>Algorithm</a:t>
            </a:r>
          </a:p>
          <a:p>
            <a:pPr algn="l" fontAlgn="base">
              <a:buFont typeface="Arial" panose="020B0604020202020204" pitchFamily="34" charset="0"/>
              <a:buChar char="•"/>
            </a:pPr>
            <a:r>
              <a:rPr lang="en-US" dirty="0">
                <a:latin typeface="urw-din"/>
              </a:rPr>
              <a:t>Starting with</a:t>
            </a:r>
            <a:r>
              <a:rPr lang="en-US" b="0" i="0" dirty="0">
                <a:effectLst/>
                <a:latin typeface="urw-din"/>
              </a:rPr>
              <a:t> mid element as a search key of a array.</a:t>
            </a:r>
          </a:p>
          <a:p>
            <a:pPr algn="l" fontAlgn="base">
              <a:buFont typeface="Arial" panose="020B0604020202020204" pitchFamily="34" charset="0"/>
              <a:buChar char="•"/>
            </a:pPr>
            <a:r>
              <a:rPr lang="en-US" b="0" i="0" dirty="0">
                <a:effectLst/>
                <a:latin typeface="urw-din"/>
              </a:rPr>
              <a:t>If the value of the search key is equal  to the item then return an index of the search key.</a:t>
            </a:r>
          </a:p>
          <a:p>
            <a:pPr algn="l" fontAlgn="base">
              <a:buFont typeface="Arial" panose="020B0604020202020204" pitchFamily="34" charset="0"/>
              <a:buChar char="•"/>
            </a:pPr>
            <a:r>
              <a:rPr lang="en-US" b="0" i="0" dirty="0">
                <a:effectLst/>
                <a:latin typeface="urw-din"/>
              </a:rPr>
              <a:t> if the value of the search key is less than the item in the middle of the interval, reduce the interval or the array to the lower half or else to the upper half.</a:t>
            </a:r>
          </a:p>
          <a:p>
            <a:pPr algn="l" fontAlgn="base">
              <a:buFont typeface="Arial" panose="020B0604020202020204" pitchFamily="34" charset="0"/>
              <a:buChar char="•"/>
            </a:pPr>
            <a:r>
              <a:rPr lang="en-US" b="0" i="0" dirty="0">
                <a:effectLst/>
                <a:latin typeface="urw-din"/>
              </a:rPr>
              <a:t>Repeatedly check from the second point until the value is found or the interval is empty.</a:t>
            </a:r>
          </a:p>
          <a:p>
            <a:endParaRPr lang="en-IN" dirty="0">
              <a:highlight>
                <a:srgbClr val="FFFF00"/>
              </a:highlight>
            </a:endParaRPr>
          </a:p>
        </p:txBody>
      </p:sp>
    </p:spTree>
    <p:extLst>
      <p:ext uri="{BB962C8B-B14F-4D97-AF65-F5344CB8AC3E}">
        <p14:creationId xmlns:p14="http://schemas.microsoft.com/office/powerpoint/2010/main" val="151290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C871-D331-A76E-9CA3-6FFB028FC19B}"/>
              </a:ext>
            </a:extLst>
          </p:cNvPr>
          <p:cNvSpPr>
            <a:spLocks noGrp="1"/>
          </p:cNvSpPr>
          <p:nvPr>
            <p:ph type="title"/>
          </p:nvPr>
        </p:nvSpPr>
        <p:spPr/>
        <p:txBody>
          <a:bodyPr/>
          <a:lstStyle/>
          <a:p>
            <a:r>
              <a:rPr lang="en-IN" dirty="0"/>
              <a:t>Example for greedy algorithm</a:t>
            </a:r>
          </a:p>
        </p:txBody>
      </p:sp>
      <p:sp>
        <p:nvSpPr>
          <p:cNvPr id="3" name="Content Placeholder 2">
            <a:extLst>
              <a:ext uri="{FF2B5EF4-FFF2-40B4-BE49-F238E27FC236}">
                <a16:creationId xmlns:a16="http://schemas.microsoft.com/office/drawing/2014/main" id="{76450F0D-2C18-FB14-0EE5-33DB830B4CF0}"/>
              </a:ext>
            </a:extLst>
          </p:cNvPr>
          <p:cNvSpPr>
            <a:spLocks noGrp="1"/>
          </p:cNvSpPr>
          <p:nvPr>
            <p:ph idx="1"/>
          </p:nvPr>
        </p:nvSpPr>
        <p:spPr/>
        <p:txBody>
          <a:bodyPr/>
          <a:lstStyle/>
          <a:p>
            <a:pPr algn="l" fontAlgn="base">
              <a:buFont typeface="+mj-lt"/>
              <a:buAutoNum type="arabicPeriod"/>
            </a:pPr>
            <a:r>
              <a:rPr lang="en-US" b="0" i="0" dirty="0">
                <a:solidFill>
                  <a:srgbClr val="273239"/>
                </a:solidFill>
                <a:effectLst/>
                <a:highlight>
                  <a:srgbClr val="FFFF00"/>
                </a:highlight>
                <a:latin typeface="urw-din"/>
              </a:rPr>
              <a:t>Algorithm</a:t>
            </a:r>
            <a:r>
              <a:rPr lang="en-US" b="0" i="0" dirty="0">
                <a:solidFill>
                  <a:srgbClr val="273239"/>
                </a:solidFill>
                <a:effectLst/>
                <a:latin typeface="urw-din"/>
              </a:rPr>
              <a:t> </a:t>
            </a:r>
            <a:r>
              <a:rPr lang="en-US" b="0" i="0" dirty="0">
                <a:effectLst/>
                <a:latin typeface="urw-din"/>
              </a:rPr>
              <a:t>:Create a leaf node for each unique character and build a min heap of all leaf nodes</a:t>
            </a:r>
          </a:p>
          <a:p>
            <a:pPr algn="l" fontAlgn="base">
              <a:buFont typeface="+mj-lt"/>
              <a:buAutoNum type="arabicPeriod"/>
            </a:pPr>
            <a:r>
              <a:rPr lang="en-US" b="0" i="0" dirty="0">
                <a:effectLst/>
                <a:latin typeface="urw-din"/>
              </a:rPr>
              <a:t>Extract two nodes with the minimum frequency from the min heap.</a:t>
            </a:r>
            <a:br>
              <a:rPr lang="en-US" b="0" i="0" dirty="0">
                <a:effectLst/>
                <a:latin typeface="urw-din"/>
              </a:rPr>
            </a:br>
            <a:r>
              <a:rPr lang="en-US" b="0" i="0" dirty="0">
                <a:effectLst/>
                <a:latin typeface="urw-din"/>
              </a:rPr>
              <a:t> </a:t>
            </a:r>
          </a:p>
          <a:p>
            <a:pPr algn="l" fontAlgn="base">
              <a:buFont typeface="+mj-lt"/>
              <a:buAutoNum type="arabicPeriod"/>
            </a:pPr>
            <a:r>
              <a:rPr lang="en-US" b="0" i="0" dirty="0">
                <a:effectLst/>
                <a:latin typeface="urw-din"/>
              </a:rPr>
              <a:t>Create a new internal node with a frequency equal to the sum of the two nodes frequencies. Make the first extracted node as its left child and the other extracted node as its right child. Add this node to the min heap.</a:t>
            </a:r>
          </a:p>
          <a:p>
            <a:pPr algn="l" fontAlgn="base">
              <a:buFont typeface="+mj-lt"/>
              <a:buAutoNum type="arabicPeriod"/>
            </a:pPr>
            <a:r>
              <a:rPr lang="en-US" b="0" i="0" dirty="0">
                <a:effectLst/>
                <a:latin typeface="urw-din"/>
              </a:rPr>
              <a:t>Repeat steps#2 and #3 until the heap contains only one node. The remaining node is the root node and the tree is complete.</a:t>
            </a:r>
          </a:p>
          <a:p>
            <a:endParaRPr lang="en-IN" dirty="0"/>
          </a:p>
        </p:txBody>
      </p:sp>
    </p:spTree>
    <p:extLst>
      <p:ext uri="{BB962C8B-B14F-4D97-AF65-F5344CB8AC3E}">
        <p14:creationId xmlns:p14="http://schemas.microsoft.com/office/powerpoint/2010/main" val="53179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0D32FFD6-05DB-AA24-1C70-E7EA1F8E15A3}"/>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Introduction to algorithm</a:t>
            </a:r>
            <a:br>
              <a:rPr lang="en-US" dirty="0">
                <a:solidFill>
                  <a:srgbClr val="FFFFFF"/>
                </a:solidFill>
              </a:rPr>
            </a:br>
            <a:endParaRPr lang="en-IN">
              <a:solidFill>
                <a:srgbClr val="FFFFFF"/>
              </a:solidFill>
            </a:endParaRPr>
          </a:p>
        </p:txBody>
      </p:sp>
      <p:sp>
        <p:nvSpPr>
          <p:cNvPr id="4" name="Content Placeholder 3">
            <a:extLst>
              <a:ext uri="{FF2B5EF4-FFF2-40B4-BE49-F238E27FC236}">
                <a16:creationId xmlns:a16="http://schemas.microsoft.com/office/drawing/2014/main" id="{26A75F5A-E1F0-AC63-EC7A-7D7444FCF9D4}"/>
              </a:ext>
            </a:extLst>
          </p:cNvPr>
          <p:cNvSpPr>
            <a:spLocks noGrp="1"/>
          </p:cNvSpPr>
          <p:nvPr>
            <p:ph idx="1"/>
          </p:nvPr>
        </p:nvSpPr>
        <p:spPr>
          <a:xfrm>
            <a:off x="5204109" y="1645920"/>
            <a:ext cx="5919503" cy="4470821"/>
          </a:xfrm>
        </p:spPr>
        <p:txBody>
          <a:bodyPr>
            <a:normAutofit/>
          </a:bodyPr>
          <a:lstStyle/>
          <a:p>
            <a:pPr marL="0" indent="0">
              <a:buNone/>
            </a:pPr>
            <a:r>
              <a:rPr lang="en-US" b="1" i="1" u="sng" dirty="0"/>
              <a:t>Definition</a:t>
            </a:r>
          </a:p>
          <a:p>
            <a:pPr marL="0" indent="0">
              <a:buNone/>
            </a:pPr>
            <a:r>
              <a:rPr lang="en-US" dirty="0"/>
              <a:t>Set of rules to be followed using a program (or) procedure to solve or execute a problem is known </a:t>
            </a:r>
            <a:r>
              <a:rPr lang="en-US"/>
              <a:t>as algorithm</a:t>
            </a:r>
          </a:p>
          <a:p>
            <a:pPr marL="0" indent="0">
              <a:buNone/>
            </a:pPr>
            <a:endParaRPr lang="en-US" dirty="0"/>
          </a:p>
        </p:txBody>
      </p:sp>
    </p:spTree>
    <p:extLst>
      <p:ext uri="{BB962C8B-B14F-4D97-AF65-F5344CB8AC3E}">
        <p14:creationId xmlns:p14="http://schemas.microsoft.com/office/powerpoint/2010/main" val="325741677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0D6A-9DF3-0CA0-C1F7-BCAA6DD44CAD}"/>
              </a:ext>
            </a:extLst>
          </p:cNvPr>
          <p:cNvSpPr>
            <a:spLocks noGrp="1"/>
          </p:cNvSpPr>
          <p:nvPr>
            <p:ph type="title"/>
          </p:nvPr>
        </p:nvSpPr>
        <p:spPr/>
        <p:txBody>
          <a:bodyPr/>
          <a:lstStyle/>
          <a:p>
            <a:r>
              <a:rPr lang="en-IN" dirty="0"/>
              <a:t>Dynamic algorithm example </a:t>
            </a:r>
          </a:p>
        </p:txBody>
      </p:sp>
      <p:sp>
        <p:nvSpPr>
          <p:cNvPr id="3" name="Content Placeholder 2">
            <a:extLst>
              <a:ext uri="{FF2B5EF4-FFF2-40B4-BE49-F238E27FC236}">
                <a16:creationId xmlns:a16="http://schemas.microsoft.com/office/drawing/2014/main" id="{D8D153DC-26A8-8501-BCCC-01809FEB50AC}"/>
              </a:ext>
            </a:extLst>
          </p:cNvPr>
          <p:cNvSpPr>
            <a:spLocks noGrp="1"/>
          </p:cNvSpPr>
          <p:nvPr>
            <p:ph idx="1"/>
          </p:nvPr>
        </p:nvSpPr>
        <p:spPr/>
        <p:txBody>
          <a:bodyPr/>
          <a:lstStyle/>
          <a:p>
            <a:r>
              <a:rPr lang="en-IN" dirty="0"/>
              <a:t>Travelling salesman</a:t>
            </a:r>
          </a:p>
          <a:p>
            <a:r>
              <a:rPr lang="en-IN" dirty="0">
                <a:solidFill>
                  <a:schemeClr val="bg1"/>
                </a:solidFill>
                <a:highlight>
                  <a:srgbClr val="FFFF00"/>
                </a:highlight>
              </a:rPr>
              <a:t>Algorithm</a:t>
            </a:r>
          </a:p>
          <a:p>
            <a:pPr algn="l" fontAlgn="base"/>
            <a:r>
              <a:rPr lang="en-US" b="0" i="0" dirty="0">
                <a:effectLst/>
                <a:latin typeface="urw-din"/>
              </a:rPr>
              <a:t> Consider city 1 as the starting and ending point.</a:t>
            </a:r>
          </a:p>
          <a:p>
            <a:pPr algn="l" fontAlgn="base"/>
            <a:r>
              <a:rPr lang="en-US" b="0" i="0" dirty="0">
                <a:effectLst/>
                <a:latin typeface="urw-din"/>
              </a:rPr>
              <a:t> Generate all (n-1)! </a:t>
            </a:r>
            <a:r>
              <a:rPr lang="en-US" b="0" i="0" u="sng" dirty="0">
                <a:effectLst/>
                <a:latin typeface="urw-din"/>
                <a:hlinkClick r:id="rId2">
                  <a:extLst>
                    <a:ext uri="{A12FA001-AC4F-418D-AE19-62706E023703}">
                      <ahyp:hlinkClr xmlns:ahyp="http://schemas.microsoft.com/office/drawing/2018/hyperlinkcolor" val="tx"/>
                    </a:ext>
                  </a:extLst>
                </a:hlinkClick>
              </a:rPr>
              <a:t>Permutations </a:t>
            </a:r>
            <a:r>
              <a:rPr lang="en-US" b="0" i="0" dirty="0">
                <a:effectLst/>
                <a:latin typeface="urw-din"/>
              </a:rPr>
              <a:t>of cities. </a:t>
            </a:r>
          </a:p>
          <a:p>
            <a:pPr algn="l" fontAlgn="base"/>
            <a:r>
              <a:rPr lang="en-US" b="0" i="0" dirty="0">
                <a:effectLst/>
                <a:latin typeface="urw-din"/>
              </a:rPr>
              <a:t> Calculate the cost of every permutation and keep track of the minimum cost permutation. </a:t>
            </a:r>
          </a:p>
          <a:p>
            <a:pPr algn="l" fontAlgn="base"/>
            <a:r>
              <a:rPr lang="en-US" b="0" i="0" dirty="0">
                <a:effectLst/>
                <a:latin typeface="urw-din"/>
              </a:rPr>
              <a:t> Return the permutation with minimum cost. </a:t>
            </a:r>
          </a:p>
          <a:p>
            <a:endParaRPr lang="en-IN" dirty="0">
              <a:solidFill>
                <a:schemeClr val="bg1"/>
              </a:solidFill>
              <a:highlight>
                <a:srgbClr val="FFFF00"/>
              </a:highlight>
            </a:endParaRPr>
          </a:p>
        </p:txBody>
      </p:sp>
    </p:spTree>
    <p:extLst>
      <p:ext uri="{BB962C8B-B14F-4D97-AF65-F5344CB8AC3E}">
        <p14:creationId xmlns:p14="http://schemas.microsoft.com/office/powerpoint/2010/main" val="15403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5E3E-D6D4-0665-2A5F-52908F2D05A9}"/>
              </a:ext>
            </a:extLst>
          </p:cNvPr>
          <p:cNvSpPr>
            <a:spLocks noGrp="1"/>
          </p:cNvSpPr>
          <p:nvPr>
            <p:ph type="title"/>
          </p:nvPr>
        </p:nvSpPr>
        <p:spPr/>
        <p:txBody>
          <a:bodyPr/>
          <a:lstStyle/>
          <a:p>
            <a:r>
              <a:rPr lang="en-IN" dirty="0"/>
              <a:t>Pattern searching algorithm</a:t>
            </a:r>
          </a:p>
        </p:txBody>
      </p:sp>
      <p:sp>
        <p:nvSpPr>
          <p:cNvPr id="3" name="Content Placeholder 2">
            <a:extLst>
              <a:ext uri="{FF2B5EF4-FFF2-40B4-BE49-F238E27FC236}">
                <a16:creationId xmlns:a16="http://schemas.microsoft.com/office/drawing/2014/main" id="{F7C42AA1-0CE2-6707-4DFE-D4977D96A981}"/>
              </a:ext>
            </a:extLst>
          </p:cNvPr>
          <p:cNvSpPr>
            <a:spLocks noGrp="1"/>
          </p:cNvSpPr>
          <p:nvPr>
            <p:ph idx="1"/>
          </p:nvPr>
        </p:nvSpPr>
        <p:spPr/>
        <p:txBody>
          <a:bodyPr/>
          <a:lstStyle/>
          <a:p>
            <a:r>
              <a:rPr lang="en-US" sz="1800" b="0" dirty="0">
                <a:solidFill>
                  <a:srgbClr val="202124"/>
                </a:solidFill>
                <a:highlight>
                  <a:srgbClr val="FFFF00"/>
                </a:highlight>
                <a:latin typeface="Arial" panose="020B0604020202020204" pitchFamily="34" charset="0"/>
                <a:cs typeface="Arial" panose="020B0604020202020204" pitchFamily="34" charset="0"/>
              </a:rPr>
              <a:t>algorithm</a:t>
            </a:r>
          </a:p>
          <a:p>
            <a:r>
              <a:rPr lang="en-US" sz="1800" b="0" dirty="0">
                <a:solidFill>
                  <a:srgbClr val="202124"/>
                </a:solidFill>
                <a:latin typeface="Arial" panose="020B0604020202020204" pitchFamily="34" charset="0"/>
                <a:cs typeface="Arial" panose="020B0604020202020204" pitchFamily="34" charset="0"/>
              </a:rPr>
              <a:t>Search word in t</a:t>
            </a:r>
            <a:r>
              <a:rPr lang="en-US" sz="1800" dirty="0">
                <a:solidFill>
                  <a:srgbClr val="202124"/>
                </a:solidFill>
                <a:latin typeface="Arial" panose="020B0604020202020204" pitchFamily="34" charset="0"/>
                <a:cs typeface="Arial" panose="020B0604020202020204" pitchFamily="34" charset="0"/>
              </a:rPr>
              <a:t>wo grid character </a:t>
            </a:r>
          </a:p>
          <a:p>
            <a:r>
              <a:rPr lang="en-US" b="0" i="0" dirty="0">
                <a:solidFill>
                  <a:srgbClr val="202124"/>
                </a:solidFill>
                <a:effectLst/>
                <a:latin typeface="arial" panose="020B0604020202020204" pitchFamily="34" charset="0"/>
              </a:rPr>
              <a:t> String matching where one string contains wildcard characters.</a:t>
            </a:r>
          </a:p>
          <a:p>
            <a:r>
              <a:rPr lang="en-US" b="0" i="0" dirty="0">
                <a:solidFill>
                  <a:srgbClr val="202124"/>
                </a:solidFill>
                <a:effectLst/>
                <a:latin typeface="arial" panose="020B0604020202020204" pitchFamily="34" charset="0"/>
              </a:rPr>
              <a:t> Suffix Tree Application 1 – Substring Check</a:t>
            </a:r>
          </a:p>
          <a:p>
            <a:r>
              <a:rPr lang="en-US" b="0" i="0" dirty="0">
                <a:solidFill>
                  <a:srgbClr val="202124"/>
                </a:solidFill>
                <a:effectLst/>
                <a:latin typeface="arial" panose="020B0604020202020204" pitchFamily="34" charset="0"/>
              </a:rPr>
              <a:t> Suffix Tree Application 2 – Searching All Patterns.</a:t>
            </a:r>
            <a:endParaRPr lang="en-IN" dirty="0"/>
          </a:p>
        </p:txBody>
      </p:sp>
    </p:spTree>
    <p:extLst>
      <p:ext uri="{BB962C8B-B14F-4D97-AF65-F5344CB8AC3E}">
        <p14:creationId xmlns:p14="http://schemas.microsoft.com/office/powerpoint/2010/main" val="293018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B0CA-2AF9-A40E-97CE-E28B4631ED1A}"/>
              </a:ext>
            </a:extLst>
          </p:cNvPr>
          <p:cNvSpPr>
            <a:spLocks noGrp="1"/>
          </p:cNvSpPr>
          <p:nvPr>
            <p:ph type="title"/>
          </p:nvPr>
        </p:nvSpPr>
        <p:spPr/>
        <p:txBody>
          <a:bodyPr/>
          <a:lstStyle/>
          <a:p>
            <a:r>
              <a:rPr lang="en-IN" dirty="0"/>
              <a:t>Backtracking method </a:t>
            </a:r>
          </a:p>
        </p:txBody>
      </p:sp>
      <p:sp>
        <p:nvSpPr>
          <p:cNvPr id="3" name="Content Placeholder 2">
            <a:extLst>
              <a:ext uri="{FF2B5EF4-FFF2-40B4-BE49-F238E27FC236}">
                <a16:creationId xmlns:a16="http://schemas.microsoft.com/office/drawing/2014/main" id="{C76FADF9-554B-4E8B-1008-F787EFEBBD07}"/>
              </a:ext>
            </a:extLst>
          </p:cNvPr>
          <p:cNvSpPr>
            <a:spLocks noGrp="1"/>
          </p:cNvSpPr>
          <p:nvPr>
            <p:ph idx="1"/>
          </p:nvPr>
        </p:nvSpPr>
        <p:spPr/>
        <p:txBody>
          <a:bodyPr/>
          <a:lstStyle/>
          <a:p>
            <a:pPr algn="l" fontAlgn="base"/>
            <a:r>
              <a:rPr lang="en-US" b="0" i="0" dirty="0">
                <a:solidFill>
                  <a:schemeClr val="bg1"/>
                </a:solidFill>
                <a:effectLst/>
                <a:highlight>
                  <a:srgbClr val="FFFF00"/>
                </a:highlight>
                <a:latin typeface="urw-din"/>
              </a:rPr>
              <a:t>algorithm</a:t>
            </a:r>
            <a:r>
              <a:rPr lang="en-US" b="0" i="0" dirty="0">
                <a:solidFill>
                  <a:schemeClr val="bg1"/>
                </a:solidFill>
                <a:effectLst/>
                <a:latin typeface="urw-din"/>
              </a:rPr>
              <a:t> </a:t>
            </a:r>
          </a:p>
          <a:p>
            <a:pPr algn="l" fontAlgn="base"/>
            <a:r>
              <a:rPr lang="en-US" b="0" i="0" dirty="0">
                <a:effectLst/>
                <a:latin typeface="urw-din"/>
              </a:rPr>
              <a:t>Generate all possible configurations of vertices and print a configuration that satisfies the given constraints. </a:t>
            </a:r>
          </a:p>
          <a:p>
            <a:br>
              <a:rPr lang="en-US" dirty="0"/>
            </a:br>
            <a:r>
              <a:rPr lang="en-US" b="0" i="0" dirty="0">
                <a:effectLst/>
                <a:latin typeface="urw-din"/>
              </a:rPr>
              <a:t>Create an empty path array and add vertex 0 to it. Add other vertices, starting from the vertex 1. Before adding a vertex, check for whether it is adjacent to the previously added vertex and not already added. If we find such a vertex, we add the vertex as part of the solution. If we do not find a vertex then we return false.</a:t>
            </a:r>
            <a:endParaRPr lang="en-IN" dirty="0"/>
          </a:p>
        </p:txBody>
      </p:sp>
    </p:spTree>
    <p:extLst>
      <p:ext uri="{BB962C8B-B14F-4D97-AF65-F5344CB8AC3E}">
        <p14:creationId xmlns:p14="http://schemas.microsoft.com/office/powerpoint/2010/main" val="1736023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0D15-2827-73B2-C9E6-75EAEF23B726}"/>
              </a:ext>
            </a:extLst>
          </p:cNvPr>
          <p:cNvSpPr>
            <a:spLocks noGrp="1"/>
          </p:cNvSpPr>
          <p:nvPr>
            <p:ph type="title"/>
          </p:nvPr>
        </p:nvSpPr>
        <p:spPr/>
        <p:txBody>
          <a:bodyPr/>
          <a:lstStyle/>
          <a:p>
            <a:r>
              <a:rPr lang="en-IN" dirty="0"/>
              <a:t>Divide </a:t>
            </a:r>
            <a:r>
              <a:rPr lang="en-IN" dirty="0" err="1"/>
              <a:t>conquere</a:t>
            </a:r>
            <a:r>
              <a:rPr lang="en-IN"/>
              <a:t> method</a:t>
            </a:r>
            <a:br>
              <a:rPr lang="en-IN"/>
            </a:br>
            <a:endParaRPr lang="en-IN" dirty="0"/>
          </a:p>
        </p:txBody>
      </p:sp>
      <p:sp>
        <p:nvSpPr>
          <p:cNvPr id="3" name="Content Placeholder 2">
            <a:extLst>
              <a:ext uri="{FF2B5EF4-FFF2-40B4-BE49-F238E27FC236}">
                <a16:creationId xmlns:a16="http://schemas.microsoft.com/office/drawing/2014/main" id="{EFA1579F-BA76-3DD9-7523-E810671533D1}"/>
              </a:ext>
            </a:extLst>
          </p:cNvPr>
          <p:cNvSpPr>
            <a:spLocks noGrp="1"/>
          </p:cNvSpPr>
          <p:nvPr>
            <p:ph idx="1"/>
          </p:nvPr>
        </p:nvSpPr>
        <p:spPr/>
        <p:txBody>
          <a:bodyPr/>
          <a:lstStyle/>
          <a:p>
            <a:pPr lvl="1" fontAlgn="base">
              <a:buFont typeface="Arial" panose="020B0604020202020204" pitchFamily="34" charset="0"/>
              <a:buChar char="•"/>
            </a:pPr>
            <a:r>
              <a:rPr lang="en-US" b="0" i="0" dirty="0">
                <a:solidFill>
                  <a:schemeClr val="bg1"/>
                </a:solidFill>
                <a:effectLst/>
                <a:highlight>
                  <a:srgbClr val="FFFF00"/>
                </a:highlight>
                <a:latin typeface="var(--font-din)"/>
              </a:rPr>
              <a:t>algorithm</a:t>
            </a:r>
          </a:p>
          <a:p>
            <a:pPr algn="l" fontAlgn="base">
              <a:buFont typeface="+mj-lt"/>
              <a:buAutoNum type="arabicPeriod"/>
            </a:pPr>
            <a:r>
              <a:rPr lang="en-US" b="0" i="0" dirty="0">
                <a:effectLst/>
                <a:latin typeface="var(--font-din)"/>
              </a:rPr>
              <a:t>Break the given problem into subproblems of same type.</a:t>
            </a:r>
          </a:p>
          <a:p>
            <a:pPr algn="l" fontAlgn="base">
              <a:buFont typeface="+mj-lt"/>
              <a:buAutoNum type="arabicPeriod"/>
            </a:pPr>
            <a:r>
              <a:rPr lang="en-US" b="0" i="0" dirty="0">
                <a:effectLst/>
                <a:latin typeface="var(--font-din)"/>
              </a:rPr>
              <a:t>Recursively solve these subproblems</a:t>
            </a:r>
          </a:p>
          <a:p>
            <a:pPr algn="l" fontAlgn="base">
              <a:buFont typeface="+mj-lt"/>
              <a:buAutoNum type="arabicPeriod"/>
            </a:pPr>
            <a:r>
              <a:rPr lang="en-US" b="0" i="0" dirty="0">
                <a:effectLst/>
                <a:latin typeface="var(--font-din)"/>
              </a:rPr>
              <a:t> Appropriately combine the answers</a:t>
            </a:r>
          </a:p>
          <a:p>
            <a:endParaRPr lang="en-IN" dirty="0"/>
          </a:p>
        </p:txBody>
      </p:sp>
    </p:spTree>
    <p:extLst>
      <p:ext uri="{BB962C8B-B14F-4D97-AF65-F5344CB8AC3E}">
        <p14:creationId xmlns:p14="http://schemas.microsoft.com/office/powerpoint/2010/main" val="412110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0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9498D28-E123-6BAF-4ED3-90FA1387BEDF}"/>
              </a:ext>
            </a:extLst>
          </p:cNvPr>
          <p:cNvSpPr>
            <a:spLocks noGrp="1"/>
          </p:cNvSpPr>
          <p:nvPr>
            <p:ph type="title"/>
          </p:nvPr>
        </p:nvSpPr>
        <p:spPr>
          <a:xfrm>
            <a:off x="648930" y="629267"/>
            <a:ext cx="9252154" cy="1016654"/>
          </a:xfrm>
        </p:spPr>
        <p:txBody>
          <a:bodyPr>
            <a:normAutofit/>
          </a:bodyPr>
          <a:lstStyle/>
          <a:p>
            <a:r>
              <a:rPr lang="en-US" dirty="0"/>
              <a:t>Characteristic of algorithm</a:t>
            </a:r>
            <a:endParaRPr lang="en-IN" dirty="0"/>
          </a:p>
        </p:txBody>
      </p:sp>
      <p:sp>
        <p:nvSpPr>
          <p:cNvPr id="15" name="Rectangle 14">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 name="Content Placeholder 9">
            <a:extLst>
              <a:ext uri="{FF2B5EF4-FFF2-40B4-BE49-F238E27FC236}">
                <a16:creationId xmlns:a16="http://schemas.microsoft.com/office/drawing/2014/main" id="{507A6E01-3367-9777-0002-DAB29DBFD26F}"/>
              </a:ext>
            </a:extLst>
          </p:cNvPr>
          <p:cNvSpPr>
            <a:spLocks noGrp="1"/>
          </p:cNvSpPr>
          <p:nvPr>
            <p:ph idx="1"/>
          </p:nvPr>
        </p:nvSpPr>
        <p:spPr>
          <a:xfrm>
            <a:off x="648931" y="2548281"/>
            <a:ext cx="5122606" cy="3658689"/>
          </a:xfrm>
        </p:spPr>
        <p:txBody>
          <a:bodyPr>
            <a:normAutofit/>
          </a:bodyPr>
          <a:lstStyle/>
          <a:p>
            <a:endParaRPr lang="en-US">
              <a:solidFill>
                <a:schemeClr val="bg1"/>
              </a:solidFill>
            </a:endParaRPr>
          </a:p>
        </p:txBody>
      </p:sp>
      <p:pic>
        <p:nvPicPr>
          <p:cNvPr id="6" name="Content Placeholder 5" descr="Diagram&#10;&#10;Description automatically generated">
            <a:extLst>
              <a:ext uri="{FF2B5EF4-FFF2-40B4-BE49-F238E27FC236}">
                <a16:creationId xmlns:a16="http://schemas.microsoft.com/office/drawing/2014/main" id="{74B6E2CB-D490-584E-F13B-E6F161B54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041" y="2701250"/>
            <a:ext cx="5451627" cy="3352750"/>
          </a:xfrm>
          <a:prstGeom prst="rect">
            <a:avLst/>
          </a:prstGeom>
          <a:effectLst/>
        </p:spPr>
      </p:pic>
    </p:spTree>
    <p:extLst>
      <p:ext uri="{BB962C8B-B14F-4D97-AF65-F5344CB8AC3E}">
        <p14:creationId xmlns:p14="http://schemas.microsoft.com/office/powerpoint/2010/main" val="271214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D931181-E3BA-3ABA-A53F-8D1822F5E3F4}"/>
              </a:ext>
            </a:extLst>
          </p:cNvPr>
          <p:cNvSpPr>
            <a:spLocks noGrp="1"/>
          </p:cNvSpPr>
          <p:nvPr>
            <p:ph type="title"/>
          </p:nvPr>
        </p:nvSpPr>
        <p:spPr>
          <a:xfrm>
            <a:off x="1103312" y="452718"/>
            <a:ext cx="8947522" cy="1400530"/>
          </a:xfrm>
        </p:spPr>
        <p:txBody>
          <a:bodyPr anchor="ctr">
            <a:normAutofit/>
          </a:bodyPr>
          <a:lstStyle/>
          <a:p>
            <a:r>
              <a:rPr lang="en-US" dirty="0">
                <a:solidFill>
                  <a:schemeClr val="bg1"/>
                </a:solidFill>
              </a:rPr>
              <a:t>Characteristic of algorithm</a:t>
            </a:r>
            <a:endParaRPr lang="en-IN" dirty="0">
              <a:solidFill>
                <a:schemeClr val="bg1"/>
              </a:solidFill>
            </a:endParaRPr>
          </a:p>
        </p:txBody>
      </p:sp>
      <p:sp>
        <p:nvSpPr>
          <p:cNvPr id="3" name="Content Placeholder 2">
            <a:extLst>
              <a:ext uri="{FF2B5EF4-FFF2-40B4-BE49-F238E27FC236}">
                <a16:creationId xmlns:a16="http://schemas.microsoft.com/office/drawing/2014/main" id="{2867BBF7-FC87-A546-6871-667B2A775DF1}"/>
              </a:ext>
            </a:extLst>
          </p:cNvPr>
          <p:cNvSpPr>
            <a:spLocks noGrp="1"/>
          </p:cNvSpPr>
          <p:nvPr>
            <p:ph idx="1"/>
          </p:nvPr>
        </p:nvSpPr>
        <p:spPr>
          <a:xfrm>
            <a:off x="1103312" y="2735528"/>
            <a:ext cx="8946541" cy="3484879"/>
          </a:xfrm>
        </p:spPr>
        <p:txBody>
          <a:bodyPr>
            <a:normAutofit/>
          </a:bodyPr>
          <a:lstStyle/>
          <a:p>
            <a:r>
              <a:rPr lang="en-US" b="1" i="1" u="sng" dirty="0"/>
              <a:t>1.well defined input</a:t>
            </a:r>
          </a:p>
          <a:p>
            <a:pPr marL="0" indent="0">
              <a:buNone/>
            </a:pPr>
            <a:r>
              <a:rPr lang="en-US" b="1" i="1" u="sng" dirty="0"/>
              <a:t>          </a:t>
            </a:r>
            <a:r>
              <a:rPr lang="en-US" dirty="0"/>
              <a:t>If there is an algorithm to be solved there will be requirement of specific inputs ,the input should be in way that  its should well defined according to the algorithm given or to be solved.</a:t>
            </a:r>
          </a:p>
          <a:p>
            <a:r>
              <a:rPr lang="en-US" b="1" i="1" u="sng" dirty="0"/>
              <a:t>2.well defined output</a:t>
            </a:r>
          </a:p>
          <a:p>
            <a:pPr marL="0" indent="0">
              <a:buNone/>
            </a:pPr>
            <a:r>
              <a:rPr lang="en-US" dirty="0"/>
              <a:t>          The algorithm OUTPUT should be well defined and well yielded</a:t>
            </a:r>
          </a:p>
          <a:p>
            <a:r>
              <a:rPr lang="en-US" b="1" i="1" u="sng" dirty="0"/>
              <a:t>3.clear and ambiguous</a:t>
            </a:r>
          </a:p>
          <a:p>
            <a:pPr marL="0" indent="0">
              <a:buNone/>
            </a:pPr>
            <a:r>
              <a:rPr lang="en-US" dirty="0"/>
              <a:t>           Each and every step in the algorithm must clear to avoid any error and all the algorithm must lead to a single output </a:t>
            </a:r>
          </a:p>
          <a:p>
            <a:pPr marL="0" indent="0">
              <a:buNone/>
            </a:pPr>
            <a:endParaRPr lang="en-IN" dirty="0"/>
          </a:p>
        </p:txBody>
      </p:sp>
    </p:spTree>
    <p:extLst>
      <p:ext uri="{BB962C8B-B14F-4D97-AF65-F5344CB8AC3E}">
        <p14:creationId xmlns:p14="http://schemas.microsoft.com/office/powerpoint/2010/main" val="42182440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8FED2CD8-5C58-E9A8-9230-82389C835E6D}"/>
              </a:ext>
            </a:extLst>
          </p:cNvPr>
          <p:cNvSpPr>
            <a:spLocks noGrp="1"/>
          </p:cNvSpPr>
          <p:nvPr>
            <p:ph type="title"/>
          </p:nvPr>
        </p:nvSpPr>
        <p:spPr>
          <a:xfrm>
            <a:off x="1103312" y="452718"/>
            <a:ext cx="8947522" cy="1400530"/>
          </a:xfrm>
        </p:spPr>
        <p:txBody>
          <a:bodyPr anchor="ctr">
            <a:normAutofit/>
          </a:bodyPr>
          <a:lstStyle/>
          <a:p>
            <a:r>
              <a:rPr lang="en-US" dirty="0">
                <a:solidFill>
                  <a:schemeClr val="bg1"/>
                </a:solidFill>
              </a:rPr>
              <a:t>Characteristic of algorithm</a:t>
            </a:r>
            <a:endParaRPr lang="en-IN" dirty="0">
              <a:solidFill>
                <a:schemeClr val="bg1"/>
              </a:solidFill>
            </a:endParaRPr>
          </a:p>
        </p:txBody>
      </p:sp>
      <p:sp>
        <p:nvSpPr>
          <p:cNvPr id="5" name="Content Placeholder 4">
            <a:extLst>
              <a:ext uri="{FF2B5EF4-FFF2-40B4-BE49-F238E27FC236}">
                <a16:creationId xmlns:a16="http://schemas.microsoft.com/office/drawing/2014/main" id="{91EEC9EF-0CDC-9B31-586A-E40F3F491C7C}"/>
              </a:ext>
            </a:extLst>
          </p:cNvPr>
          <p:cNvSpPr>
            <a:spLocks noGrp="1"/>
          </p:cNvSpPr>
          <p:nvPr>
            <p:ph idx="1"/>
          </p:nvPr>
        </p:nvSpPr>
        <p:spPr>
          <a:xfrm>
            <a:off x="1103312" y="2763520"/>
            <a:ext cx="8946541" cy="3484879"/>
          </a:xfrm>
        </p:spPr>
        <p:txBody>
          <a:bodyPr>
            <a:normAutofit/>
          </a:bodyPr>
          <a:lstStyle/>
          <a:p>
            <a:r>
              <a:rPr lang="en-US" b="1" i="1" u="sng" dirty="0"/>
              <a:t>4.finite</a:t>
            </a:r>
          </a:p>
          <a:p>
            <a:pPr marL="0" indent="0">
              <a:buNone/>
            </a:pPr>
            <a:r>
              <a:rPr lang="en-US" dirty="0"/>
              <a:t>           The program should in finite runnable loops or steps</a:t>
            </a:r>
          </a:p>
          <a:p>
            <a:r>
              <a:rPr lang="en-IN" b="1" i="1" u="sng" dirty="0"/>
              <a:t>5.language independent</a:t>
            </a:r>
          </a:p>
          <a:p>
            <a:pPr marL="0" indent="0">
              <a:buNone/>
            </a:pPr>
            <a:r>
              <a:rPr lang="en-IN" dirty="0"/>
              <a:t>           The algorithm must explain the instruction given in any other language and give the same output</a:t>
            </a:r>
          </a:p>
          <a:p>
            <a:r>
              <a:rPr lang="en-IN" b="1" i="1" u="sng" dirty="0"/>
              <a:t>6.feasibility </a:t>
            </a:r>
          </a:p>
          <a:p>
            <a:pPr marL="0" indent="0">
              <a:buNone/>
            </a:pPr>
            <a:r>
              <a:rPr lang="en-IN" dirty="0"/>
              <a:t>            the algorithm should not be so complex ,it should easy to understand </a:t>
            </a:r>
            <a:r>
              <a:rPr lang="en-IN"/>
              <a:t>and execute</a:t>
            </a:r>
            <a:endParaRPr lang="en-IN" dirty="0"/>
          </a:p>
        </p:txBody>
      </p:sp>
    </p:spTree>
    <p:extLst>
      <p:ext uri="{BB962C8B-B14F-4D97-AF65-F5344CB8AC3E}">
        <p14:creationId xmlns:p14="http://schemas.microsoft.com/office/powerpoint/2010/main" val="3601470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153B8DEF-63B3-89D5-4CFA-3B088EDE0FF1}"/>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Types of algorithm </a:t>
            </a:r>
            <a:endParaRPr lang="en-IN" dirty="0">
              <a:solidFill>
                <a:srgbClr val="FFFFFF"/>
              </a:solidFill>
            </a:endParaRPr>
          </a:p>
        </p:txBody>
      </p:sp>
      <p:graphicFrame>
        <p:nvGraphicFramePr>
          <p:cNvPr id="2" name="Content Placeholder 1">
            <a:extLst>
              <a:ext uri="{FF2B5EF4-FFF2-40B4-BE49-F238E27FC236}">
                <a16:creationId xmlns:a16="http://schemas.microsoft.com/office/drawing/2014/main" id="{196D3C02-A1AC-2FD6-32E1-BE26BEDB5759}"/>
              </a:ext>
            </a:extLst>
          </p:cNvPr>
          <p:cNvGraphicFramePr>
            <a:graphicFrameLocks noGrp="1"/>
          </p:cNvGraphicFramePr>
          <p:nvPr>
            <p:ph idx="1"/>
            <p:extLst>
              <p:ext uri="{D42A27DB-BD31-4B8C-83A1-F6EECF244321}">
                <p14:modId xmlns:p14="http://schemas.microsoft.com/office/powerpoint/2010/main" val="600129114"/>
              </p:ext>
            </p:extLst>
          </p:nvPr>
        </p:nvGraphicFramePr>
        <p:xfrm>
          <a:off x="-1723863" y="2305966"/>
          <a:ext cx="8245961" cy="433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997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C33E7D5A-BCF7-F884-3EAF-3082406CF387}"/>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Types of algorithm</a:t>
            </a:r>
          </a:p>
        </p:txBody>
      </p:sp>
      <p:sp>
        <p:nvSpPr>
          <p:cNvPr id="5" name="Content Placeholder 4">
            <a:extLst>
              <a:ext uri="{FF2B5EF4-FFF2-40B4-BE49-F238E27FC236}">
                <a16:creationId xmlns:a16="http://schemas.microsoft.com/office/drawing/2014/main" id="{4F7E1D61-2EAB-8381-6569-A2EEA8BDF92E}"/>
              </a:ext>
            </a:extLst>
          </p:cNvPr>
          <p:cNvSpPr>
            <a:spLocks noGrp="1"/>
          </p:cNvSpPr>
          <p:nvPr>
            <p:ph idx="1"/>
          </p:nvPr>
        </p:nvSpPr>
        <p:spPr>
          <a:xfrm>
            <a:off x="1103312" y="2763520"/>
            <a:ext cx="8946541" cy="3484879"/>
          </a:xfrm>
        </p:spPr>
        <p:txBody>
          <a:bodyPr>
            <a:normAutofit fontScale="92500"/>
          </a:bodyPr>
          <a:lstStyle/>
          <a:p>
            <a:r>
              <a:rPr lang="en-IN" b="1" i="1" u="sng" dirty="0"/>
              <a:t>Brute force algorithm</a:t>
            </a:r>
          </a:p>
          <a:p>
            <a:pPr marL="0" indent="0">
              <a:buNone/>
            </a:pPr>
            <a:r>
              <a:rPr lang="en-IN" b="1" i="1" u="sng" dirty="0"/>
              <a:t>               </a:t>
            </a:r>
            <a:r>
              <a:rPr lang="en-IN" dirty="0"/>
              <a:t>it is a simplest way of algorithm for any problem .brute force algorithm can be used for the simplest problems .</a:t>
            </a:r>
          </a:p>
          <a:p>
            <a:r>
              <a:rPr lang="en-IN" b="1" i="1" u="sng" dirty="0"/>
              <a:t>Recursive algorithm </a:t>
            </a:r>
          </a:p>
          <a:p>
            <a:pPr marL="0" indent="0">
              <a:buNone/>
            </a:pPr>
            <a:r>
              <a:rPr lang="en-IN" b="1" i="1" u="sng" dirty="0"/>
              <a:t>               </a:t>
            </a:r>
            <a:r>
              <a:rPr lang="en-IN" dirty="0"/>
              <a:t>recursive algorithm ,it works under recursion where a program is dived into segment and loops again and again for the same condition.</a:t>
            </a:r>
          </a:p>
          <a:p>
            <a:r>
              <a:rPr lang="en-IN" b="1" i="1" u="sng" dirty="0" err="1"/>
              <a:t>Backtracting</a:t>
            </a:r>
            <a:r>
              <a:rPr lang="en-IN" b="1" i="1" u="sng" dirty="0"/>
              <a:t> algorithm</a:t>
            </a:r>
          </a:p>
          <a:p>
            <a:pPr marL="0" indent="0">
              <a:buNone/>
            </a:pPr>
            <a:r>
              <a:rPr lang="en-IN" dirty="0"/>
              <a:t>               </a:t>
            </a:r>
            <a:r>
              <a:rPr lang="en-IN" dirty="0" err="1"/>
              <a:t>backtracting</a:t>
            </a:r>
            <a:r>
              <a:rPr lang="en-IN" dirty="0"/>
              <a:t> is an algorithm which check all the solution given if any of the condition goes fail it backtrack and moves on with next solution</a:t>
            </a:r>
          </a:p>
        </p:txBody>
      </p:sp>
    </p:spTree>
    <p:extLst>
      <p:ext uri="{BB962C8B-B14F-4D97-AF65-F5344CB8AC3E}">
        <p14:creationId xmlns:p14="http://schemas.microsoft.com/office/powerpoint/2010/main" val="1197910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F53DF7A4-C289-215F-8DCC-C16F8BC464D8}"/>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Types of algorithms</a:t>
            </a:r>
          </a:p>
        </p:txBody>
      </p:sp>
      <p:sp>
        <p:nvSpPr>
          <p:cNvPr id="5" name="Content Placeholder 4">
            <a:extLst>
              <a:ext uri="{FF2B5EF4-FFF2-40B4-BE49-F238E27FC236}">
                <a16:creationId xmlns:a16="http://schemas.microsoft.com/office/drawing/2014/main" id="{F2642F33-92CE-8659-0EFE-BE2C2621E426}"/>
              </a:ext>
            </a:extLst>
          </p:cNvPr>
          <p:cNvSpPr>
            <a:spLocks noGrp="1"/>
          </p:cNvSpPr>
          <p:nvPr>
            <p:ph idx="1"/>
          </p:nvPr>
        </p:nvSpPr>
        <p:spPr>
          <a:xfrm>
            <a:off x="1103312" y="2763520"/>
            <a:ext cx="8946541" cy="3484879"/>
          </a:xfrm>
        </p:spPr>
        <p:txBody>
          <a:bodyPr>
            <a:normAutofit/>
          </a:bodyPr>
          <a:lstStyle/>
          <a:p>
            <a:r>
              <a:rPr lang="en-IN" b="1" i="1" u="sng" dirty="0"/>
              <a:t>Searching algorithm</a:t>
            </a:r>
          </a:p>
          <a:p>
            <a:pPr marL="0" indent="0">
              <a:buNone/>
            </a:pPr>
            <a:r>
              <a:rPr lang="en-IN" b="1" i="1" u="sng" dirty="0"/>
              <a:t>                 </a:t>
            </a:r>
            <a:r>
              <a:rPr lang="en-IN" dirty="0"/>
              <a:t>searching algorithm help in find an element in given array or any </a:t>
            </a:r>
            <a:r>
              <a:rPr lang="en-IN" dirty="0" err="1"/>
              <a:t>kinda</a:t>
            </a:r>
            <a:r>
              <a:rPr lang="en-IN" dirty="0"/>
              <a:t> code .</a:t>
            </a:r>
            <a:br>
              <a:rPr lang="en-IN" dirty="0"/>
            </a:br>
            <a:endParaRPr lang="en-IN" dirty="0"/>
          </a:p>
          <a:p>
            <a:r>
              <a:rPr lang="en-IN" b="1" i="1" u="sng" dirty="0"/>
              <a:t>Sorting algorithm</a:t>
            </a:r>
          </a:p>
          <a:p>
            <a:pPr marL="0" indent="0">
              <a:buNone/>
            </a:pPr>
            <a:r>
              <a:rPr lang="en-IN" b="1" i="1" u="sng" dirty="0"/>
              <a:t>                  </a:t>
            </a:r>
            <a:r>
              <a:rPr lang="en-IN" dirty="0"/>
              <a:t>sorting algorithm is used where a given string or array needed to be sorted based on the given condition . The string or the array must be arranged in an order </a:t>
            </a:r>
          </a:p>
          <a:p>
            <a:pPr marL="0" indent="0">
              <a:buNone/>
            </a:pPr>
            <a:endParaRPr lang="en-IN" b="1" i="1" u="sng" dirty="0"/>
          </a:p>
        </p:txBody>
      </p:sp>
    </p:spTree>
    <p:extLst>
      <p:ext uri="{BB962C8B-B14F-4D97-AF65-F5344CB8AC3E}">
        <p14:creationId xmlns:p14="http://schemas.microsoft.com/office/powerpoint/2010/main" val="40008984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22A7D062-E1BC-1107-B628-75AC294666B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Types of algorithm</a:t>
            </a:r>
            <a:br>
              <a:rPr lang="en-IN" dirty="0">
                <a:solidFill>
                  <a:srgbClr val="FFFFFF"/>
                </a:solidFill>
              </a:rPr>
            </a:br>
            <a:endParaRPr lang="en-IN" dirty="0">
              <a:solidFill>
                <a:srgbClr val="FFFFFF"/>
              </a:solidFill>
            </a:endParaRPr>
          </a:p>
        </p:txBody>
      </p:sp>
      <p:sp>
        <p:nvSpPr>
          <p:cNvPr id="5" name="Content Placeholder 4">
            <a:extLst>
              <a:ext uri="{FF2B5EF4-FFF2-40B4-BE49-F238E27FC236}">
                <a16:creationId xmlns:a16="http://schemas.microsoft.com/office/drawing/2014/main" id="{32752DA5-9C3D-9A5D-4BD2-7EB21EEA396A}"/>
              </a:ext>
            </a:extLst>
          </p:cNvPr>
          <p:cNvSpPr>
            <a:spLocks noGrp="1"/>
          </p:cNvSpPr>
          <p:nvPr>
            <p:ph idx="1"/>
          </p:nvPr>
        </p:nvSpPr>
        <p:spPr>
          <a:xfrm>
            <a:off x="1103312" y="2763520"/>
            <a:ext cx="8946541" cy="3484879"/>
          </a:xfrm>
        </p:spPr>
        <p:txBody>
          <a:bodyPr>
            <a:normAutofit/>
          </a:bodyPr>
          <a:lstStyle/>
          <a:p>
            <a:r>
              <a:rPr lang="en-IN" b="1" i="1" u="sng" dirty="0"/>
              <a:t>hashing algorithm </a:t>
            </a:r>
          </a:p>
          <a:p>
            <a:pPr marL="0" indent="0">
              <a:buNone/>
            </a:pPr>
            <a:r>
              <a:rPr lang="en-IN" dirty="0"/>
              <a:t>                  it is same like searching algorithm but here hashing algorithm displaces the also shows the location of the data given.</a:t>
            </a:r>
          </a:p>
          <a:p>
            <a:pPr marL="0" indent="0">
              <a:buNone/>
            </a:pPr>
            <a:endParaRPr lang="en-IN" dirty="0"/>
          </a:p>
          <a:p>
            <a:r>
              <a:rPr lang="en-IN" b="1" i="1" u="sng" dirty="0"/>
              <a:t>Divide and conquer Algorithm </a:t>
            </a:r>
          </a:p>
          <a:p>
            <a:pPr marL="0" indent="0">
              <a:buNone/>
            </a:pPr>
            <a:r>
              <a:rPr lang="en-IN" b="1" i="1" u="sng" dirty="0"/>
              <a:t>                  </a:t>
            </a:r>
            <a:r>
              <a:rPr lang="en-IN" dirty="0"/>
              <a:t>in this algorithm the program or code are divided into subsegments and each segment are solved separately and they are combined together to give the output 
</a:t>
            </a:r>
            <a:endParaRPr lang="en-IN" b="1" i="1" u="sng" dirty="0"/>
          </a:p>
        </p:txBody>
      </p:sp>
    </p:spTree>
    <p:extLst>
      <p:ext uri="{BB962C8B-B14F-4D97-AF65-F5344CB8AC3E}">
        <p14:creationId xmlns:p14="http://schemas.microsoft.com/office/powerpoint/2010/main" val="41746431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920</TotalTime>
  <Words>1915</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Century Gothic</vt:lpstr>
      <vt:lpstr>urw-din</vt:lpstr>
      <vt:lpstr>var(--font-din)</vt:lpstr>
      <vt:lpstr>Wingdings 3</vt:lpstr>
      <vt:lpstr>Ion</vt:lpstr>
      <vt:lpstr>Algorithm in computer science</vt:lpstr>
      <vt:lpstr>Introduction to algorithm </vt:lpstr>
      <vt:lpstr>Characteristic of algorithm</vt:lpstr>
      <vt:lpstr>Characteristic of algorithm</vt:lpstr>
      <vt:lpstr>Characteristic of algorithm</vt:lpstr>
      <vt:lpstr>Types of algorithm </vt:lpstr>
      <vt:lpstr>Types of algorithm</vt:lpstr>
      <vt:lpstr>Types of algorithms</vt:lpstr>
      <vt:lpstr>Types of algorithm </vt:lpstr>
      <vt:lpstr>Types of algorithm </vt:lpstr>
      <vt:lpstr>Creating algorithm</vt:lpstr>
      <vt:lpstr>Algorithm design and tecnique</vt:lpstr>
      <vt:lpstr> why  Analysis of algorithm is important</vt:lpstr>
      <vt:lpstr>  Types Analysis of algorithm</vt:lpstr>
      <vt:lpstr>PowerPoint Presentation</vt:lpstr>
      <vt:lpstr>Types  of algorithms</vt:lpstr>
      <vt:lpstr>Methods with examples</vt:lpstr>
      <vt:lpstr>Example for searching</vt:lpstr>
      <vt:lpstr>Example for greedy algorithm</vt:lpstr>
      <vt:lpstr>Dynamic algorithm example </vt:lpstr>
      <vt:lpstr>Pattern searching algorithm</vt:lpstr>
      <vt:lpstr>Backtracking method </vt:lpstr>
      <vt:lpstr>Divide conquere method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in computer science</dc:title>
  <dc:creator>Trainee</dc:creator>
  <cp:lastModifiedBy>Trainee</cp:lastModifiedBy>
  <cp:revision>30</cp:revision>
  <dcterms:created xsi:type="dcterms:W3CDTF">2022-07-13T07:22:16Z</dcterms:created>
  <dcterms:modified xsi:type="dcterms:W3CDTF">2022-07-19T11:49:30Z</dcterms:modified>
</cp:coreProperties>
</file>