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316bedb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316bedb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316bedb8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9316bedb8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9316bedb8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9316bedb8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9316bedb8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9316bedb8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9316bedb8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9316bedb8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9316bedb8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9316bedb8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9316bedb8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9316bedb8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28600" y="561650"/>
            <a:ext cx="5130300" cy="3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n" sz="2500" u="sng"/>
              <a:t>Project Title: </a:t>
            </a:r>
            <a:endParaRPr i="1" sz="25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500"/>
              <a:t>Cyclistic bike-share analysis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n" sz="2500" u="sng"/>
              <a:t>Technologies: </a:t>
            </a:r>
            <a:endParaRPr i="1" sz="25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500"/>
              <a:t>Data visualization - PowerBI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n" sz="2500" u="sng"/>
              <a:t>Domain: </a:t>
            </a:r>
            <a:endParaRPr i="1" sz="25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Data analysis and Data visualisation</a:t>
            </a:r>
            <a:endParaRPr sz="25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25300" y="3893575"/>
            <a:ext cx="2665500" cy="4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- Sidharth (DM09)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Business task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 are a junior data analyst working in the marketing analyst team at Cyclistic, a bike-share company in Chicago.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director of marketing believes the company’s future success depends on maximizing the number of annual memberships.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Therefore, your team wants to understand how casual riders and annual members use Cyclistic bikes differently.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From these insights, your team will design a new marketing strategy to convert casual riders into annual members.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But first, Cyclistic executives must approve your recommendations, so they must be backed up with compelling data insights and professional data visualizations.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 will use Cyclistic’s historical trip data to analyze and identify trends.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Description of the data source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data has been made available by Motivate International Inc.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Documentation of any cleaning or manipulation of data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the Date feature, the following features were derived:</a:t>
            </a:r>
            <a:endParaRPr/>
          </a:p>
          <a:p>
            <a:pPr indent="-31115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Year</a:t>
            </a:r>
            <a:endParaRPr/>
          </a:p>
          <a:p>
            <a:pPr indent="-3111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Quarter</a:t>
            </a:r>
            <a:endParaRPr/>
          </a:p>
          <a:p>
            <a:pPr indent="-3111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Month</a:t>
            </a:r>
            <a:endParaRPr/>
          </a:p>
          <a:p>
            <a:pPr indent="-3111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Day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Using Ride starting time &amp; ending time:</a:t>
            </a:r>
            <a:endParaRPr/>
          </a:p>
          <a:p>
            <a:pPr indent="-31115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duration of the rides were derived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A summary of your analysis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Casual riders are little lesser compared to that of membership holders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Electric bike users are few in numbers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Riders are maximum at around 6pm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average ride duration is 6 to 8 minutes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Theater on the lake, Streeter Dr &amp; grand awe - are the top 2 stations with the maximum no:of riders. 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Supporting visualizations </a:t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750" y="1878700"/>
            <a:ext cx="4434576" cy="2922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50200" y="1045550"/>
            <a:ext cx="4150451" cy="289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Top three recommendations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 busy stations, casual riders are higher than </a:t>
            </a:r>
            <a:r>
              <a:rPr lang="en"/>
              <a:t>membership</a:t>
            </a:r>
            <a:r>
              <a:rPr lang="en"/>
              <a:t> riders, so steps should be taken to convert the casual riders.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Casual riders are more during peak hours. So, there is an </a:t>
            </a:r>
            <a:r>
              <a:rPr lang="en"/>
              <a:t>opportunity</a:t>
            </a:r>
            <a:r>
              <a:rPr lang="en"/>
              <a:t> to convert those casual riders into membership riders.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300"/>
              <a:buAutoNum type="arabicPeriod"/>
            </a:pPr>
            <a:r>
              <a:rPr lang="en"/>
              <a:t>Marketing strategies can be used to convert casual riders </a:t>
            </a:r>
            <a:r>
              <a:rPr lang="en"/>
              <a:t>into membership riders.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Thankyou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