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98dd63b9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a98dd63b9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a87d758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a87d758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87d758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a87d758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87d758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a87d758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87d758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a87d758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b73d5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ab73d5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b73d5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b73d5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6ce877b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6ce877b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a87d758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a87d758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97703"/>
            <a:ext cx="8222100" cy="16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GoFrugal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Assessment - Evaluation -1 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112694"/>
            <a:ext cx="8222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3397"/>
              <a:t>b</a:t>
            </a:r>
            <a:r>
              <a:rPr lang="en" sz="3397"/>
              <a:t>y,</a:t>
            </a:r>
            <a:endParaRPr sz="3397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3397"/>
              <a:t>SIDHARTH S</a:t>
            </a:r>
            <a:endParaRPr sz="33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AutoNum type="arabicParenR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Collect tweets associated wrt leading Indian </a:t>
            </a: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online Retailers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covering the period from 2019-2021.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AutoNum type="arabicParenR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Your goal is to do </a:t>
            </a: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data scraping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and </a:t>
            </a: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preprocessing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for the tweets and build a </a:t>
            </a: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sentiment analysis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or text classification or topic modelling pipeline.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omfortaa SemiBold"/>
              <a:buAutoNum type="arabicParenR"/>
            </a:pP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Derive insights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on how well the leading online retail brands are performing and how their products and services are perceived by their customers.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82150" y="1700850"/>
            <a:ext cx="2214300" cy="524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(from Twitter)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417150" y="1700850"/>
            <a:ext cx="2301600" cy="524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447475" y="1700850"/>
            <a:ext cx="2301600" cy="524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Deployment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759200" y="2579500"/>
            <a:ext cx="1402800" cy="694200"/>
          </a:xfrm>
          <a:prstGeom prst="teardrop">
            <a:avLst>
              <a:gd fmla="val 100000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 file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94675" y="2636175"/>
            <a:ext cx="1544700" cy="607800"/>
          </a:xfrm>
          <a:prstGeom prst="teardrop">
            <a:avLst>
              <a:gd fmla="val 125655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94350" y="3741375"/>
            <a:ext cx="1544700" cy="607800"/>
          </a:xfrm>
          <a:prstGeom prst="teardrop">
            <a:avLst>
              <a:gd fmla="val 129368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656025" y="2593650"/>
            <a:ext cx="1544700" cy="607800"/>
          </a:xfrm>
          <a:prstGeom prst="teardrop">
            <a:avLst>
              <a:gd fmla="val 100000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670175" y="3642200"/>
            <a:ext cx="1686300" cy="707100"/>
          </a:xfrm>
          <a:prstGeom prst="teardrop">
            <a:avLst>
              <a:gd fmla="val 100000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cxnSp>
        <p:nvCxnSpPr>
          <p:cNvPr id="106" name="Google Shape;106;p15"/>
          <p:cNvCxnSpPr>
            <a:stCxn id="98" idx="3"/>
            <a:endCxn id="99" idx="1"/>
          </p:cNvCxnSpPr>
          <p:nvPr/>
        </p:nvCxnSpPr>
        <p:spPr>
          <a:xfrm>
            <a:off x="2696450" y="1963050"/>
            <a:ext cx="7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9" idx="3"/>
            <a:endCxn id="100" idx="1"/>
          </p:cNvCxnSpPr>
          <p:nvPr/>
        </p:nvCxnSpPr>
        <p:spPr>
          <a:xfrm>
            <a:off x="5718750" y="1963050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2" idx="7"/>
            <a:endCxn id="98" idx="2"/>
          </p:cNvCxnSpPr>
          <p:nvPr/>
        </p:nvCxnSpPr>
        <p:spPr>
          <a:xfrm flipH="1" rot="5400000">
            <a:off x="1781421" y="1902109"/>
            <a:ext cx="333000" cy="979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104" idx="7"/>
            <a:endCxn id="99" idx="2"/>
          </p:cNvCxnSpPr>
          <p:nvPr/>
        </p:nvCxnSpPr>
        <p:spPr>
          <a:xfrm flipH="1" rot="5400000">
            <a:off x="4634625" y="2027550"/>
            <a:ext cx="368400" cy="76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5" idx="7"/>
            <a:endCxn id="104" idx="2"/>
          </p:cNvCxnSpPr>
          <p:nvPr/>
        </p:nvCxnSpPr>
        <p:spPr>
          <a:xfrm flipH="1" rot="5400000">
            <a:off x="4672025" y="2957750"/>
            <a:ext cx="440700" cy="9282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1" idx="7"/>
            <a:endCxn id="100" idx="2"/>
          </p:cNvCxnSpPr>
          <p:nvPr/>
        </p:nvCxnSpPr>
        <p:spPr>
          <a:xfrm flipH="1" rot="5400000">
            <a:off x="7637450" y="2054950"/>
            <a:ext cx="354300" cy="694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103" idx="7"/>
            <a:endCxn id="98" idx="2"/>
          </p:cNvCxnSpPr>
          <p:nvPr/>
        </p:nvCxnSpPr>
        <p:spPr>
          <a:xfrm flipH="1" rot="5400000">
            <a:off x="1248624" y="2434876"/>
            <a:ext cx="1426800" cy="1007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Tweets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Using </a:t>
            </a:r>
            <a:r>
              <a:rPr b="1" lang="en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snscrape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package, I extracted tweets of leading Indian online retailers covering the period from 2019-2021.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such as Amazon, Flipkart, Myntra, Ajio, Snapdeal.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I collected 10,000 tweets and stored it in </a:t>
            </a: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twitter_data.csv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 file.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Similarly I extracted tweets for test data and stored it in </a:t>
            </a: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test.csv 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file.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Sentiment analysis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Cleaning 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the tweets :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Removing punctuations, links,...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Removing Emojis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Finding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Subjectivity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and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Polarity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using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TextBlob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package: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Subjectivity : tells whether statement is a </a:t>
            </a:r>
            <a:r>
              <a:rPr lang="en" sz="1800">
                <a:highlight>
                  <a:srgbClr val="FFD966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Fact or Opinion.</a:t>
            </a:r>
            <a:endParaRPr sz="1800">
              <a:highlight>
                <a:srgbClr val="FFD966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Polarity :tells whether statement is </a:t>
            </a:r>
            <a:r>
              <a:rPr lang="en" sz="1800">
                <a:highlight>
                  <a:srgbClr val="FFD966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Positive or Negative. </a:t>
            </a:r>
            <a:endParaRPr sz="1800">
              <a:highlight>
                <a:srgbClr val="FFD966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Insights from the Data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3486375"/>
            <a:ext cx="3999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Positive reviews &gt; Negative reviews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Hence, Amazon’s Delivery is good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4832400" y="3486325"/>
            <a:ext cx="3999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Positive reviews &gt; Negative reviews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Hence, Amazon’s are good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38" y="1170200"/>
            <a:ext cx="3347825" cy="2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439" y="1170200"/>
            <a:ext cx="3347825" cy="21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</a:t>
            </a:r>
            <a:r>
              <a:rPr lang="en"/>
              <a:t>Insights from the Data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3458000"/>
            <a:ext cx="39999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Positive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comments &lt;&lt; Negative comments.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Hence, Flipkart’s Delivery is poor</a:t>
            </a:r>
            <a:endParaRPr sz="1500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Needs improvements</a:t>
            </a:r>
            <a:endParaRPr sz="1500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832400" y="3458000"/>
            <a:ext cx="39999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Positive reviews &gt;&gt; Negative reviews.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Hence, Ajio’s overall customer experience is good</a:t>
            </a:r>
            <a:endParaRPr sz="1500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62" y="1170200"/>
            <a:ext cx="3528766" cy="2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700" y="1170200"/>
            <a:ext cx="3223300" cy="21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Creating a </a:t>
            </a: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Target Variable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Binary classification (positive / negative comments)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Transforming the tweets using </a:t>
            </a: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TFIDF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 vectorizer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Modelling using </a:t>
            </a:r>
            <a:r>
              <a:rPr lang="en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Random Forest 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algorithm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Got an accuracy of 87%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Aucroc of 82%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the Model using FLASK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84600" y="1229975"/>
            <a:ext cx="412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★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Saving the model using </a:t>
            </a:r>
            <a:r>
              <a:rPr lang="en" sz="1800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Pickle </a:t>
            </a: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package: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'</a:t>
            </a:r>
            <a:r>
              <a:rPr lang="en" sz="1800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Sentiment_analysis.pkl</a:t>
            </a: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'  – for model prediction.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mfortaa SemiBold"/>
              <a:buChar char="○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'</a:t>
            </a:r>
            <a:r>
              <a:rPr lang="en" sz="1800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Transformer.pkl</a:t>
            </a: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'  – for vectorization of tweet.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omfortaa SemiBold"/>
              <a:buChar char="★"/>
            </a:pP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‘</a:t>
            </a:r>
            <a:r>
              <a:rPr lang="en" sz="1800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Test.csv’</a:t>
            </a:r>
            <a:r>
              <a:rPr lang="en" sz="1800">
                <a:latin typeface="Comfortaa SemiBold"/>
                <a:ea typeface="Comfortaa SemiBold"/>
                <a:cs typeface="Comfortaa SemiBold"/>
                <a:sym typeface="Comfortaa SemiBold"/>
              </a:rPr>
              <a:t> – is the test file. (for testing the app)</a:t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477925" y="1229975"/>
            <a:ext cx="43545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★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Creating ‘</a:t>
            </a:r>
            <a:r>
              <a:rPr lang="en" sz="1600">
                <a:highlight>
                  <a:srgbClr val="FFFF00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app.py’</a:t>
            </a: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 file: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 SemiBold"/>
              <a:buChar char="○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Loading the pickle files.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 SemiBold"/>
              <a:buChar char="○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Uploading the test file.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 SemiBold"/>
              <a:buChar char="○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Creating webpages using HTML files: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 SemiBold"/>
              <a:buChar char="■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Home page – (input page)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Comfortaa SemiBold"/>
              <a:buChar char="■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Result page – (prediction is done here)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Font typeface="Comfortaa SemiBold"/>
              <a:buChar char="○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Running the app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