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Sidharth</a:t>
            </a:r>
            <a:r>
              <a:rPr lang="en-US" sz="2400" dirty="0" smtClean="0"/>
              <a:t>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asbruce2428c0564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 smtClean="0"/>
              <a:t>Bsc</a:t>
            </a:r>
            <a:r>
              <a:rPr lang="en-US" sz="2400" dirty="0" smtClean="0"/>
              <a:t> AI&amp;ML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JCT COLLEGE OF ARTS AND SCIENCE/BHARATHIAR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6619934"/>
          </a:xfrm>
        </p:spPr>
        <p:txBody>
          <a:bodyPr/>
          <a:lstStyle/>
          <a:p>
            <a:r>
              <a:rPr lang="en-US" dirty="0"/>
              <a:t>◆ Results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Sidharth</a:t>
            </a:r>
            <a:r>
              <a:rPr lang="en-US" b="1" dirty="0"/>
              <a:t> S </a:t>
            </a:r>
            <a:r>
              <a:rPr lang="en-US" b="1" dirty="0" smtClean="0"/>
              <a:t> </a:t>
            </a:r>
            <a:r>
              <a:rPr lang="en-US" dirty="0" smtClean="0"/>
              <a:t>Portfolio </a:t>
            </a:r>
            <a:r>
              <a:rPr lang="en-US" dirty="0"/>
              <a:t>Website was successfully developed as a single-page website using HTML, CSS, and JavaScript. The final outcome is: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1. A user-friendly interface with simple navigation (About, Projects, Contact).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2. Projects displayed in card format with hover effects.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3. Dynamic project addition using a JavaScript button.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4. A dean and responsive design that works on desktops, tablets, and mobile devices.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5. Easy-to-read contact details for communication.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This website provides </a:t>
            </a:r>
            <a:r>
              <a:rPr lang="en-US" b="1" dirty="0" err="1"/>
              <a:t>Sidharth</a:t>
            </a:r>
            <a:r>
              <a:rPr lang="en-US" b="1" dirty="0"/>
              <a:t> S </a:t>
            </a:r>
            <a:r>
              <a:rPr lang="en-US" dirty="0" smtClean="0"/>
              <a:t>with </a:t>
            </a:r>
            <a:r>
              <a:rPr lang="en-US" dirty="0"/>
              <a:t>a personal online presence that highlights skills and projects effectively.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Screenshots (to be added in report)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1. Homepage/Header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Screenshot showing the title </a:t>
            </a:r>
            <a:r>
              <a:rPr lang="en-US" dirty="0" smtClean="0"/>
              <a:t>"</a:t>
            </a:r>
            <a:r>
              <a:rPr lang="en-US" b="1" dirty="0"/>
              <a:t> </a:t>
            </a:r>
            <a:r>
              <a:rPr lang="en-US" b="1" dirty="0" err="1"/>
              <a:t>Sidharth</a:t>
            </a:r>
            <a:r>
              <a:rPr lang="en-US" b="1" dirty="0"/>
              <a:t> S</a:t>
            </a:r>
            <a:r>
              <a:rPr lang="en-US" dirty="0" smtClean="0"/>
              <a:t> </a:t>
            </a:r>
            <a:r>
              <a:rPr lang="en-US" dirty="0"/>
              <a:t>Portfolio with navigation links (About | Projects | Contac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2. About Section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Screenshot showing </a:t>
            </a:r>
            <a:r>
              <a:rPr lang="en-US" b="1" dirty="0" err="1"/>
              <a:t>Sidharth</a:t>
            </a:r>
            <a:r>
              <a:rPr lang="en-US" b="1" dirty="0"/>
              <a:t> S </a:t>
            </a:r>
            <a:r>
              <a:rPr lang="en-US" b="1" dirty="0" smtClean="0"/>
              <a:t> </a:t>
            </a:r>
            <a:r>
              <a:rPr lang="en-US" dirty="0" smtClean="0"/>
              <a:t>introduction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3. Projects Section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Screenshot of the project cards with hover effect.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Screenshot after clicking "Add Project" button to show a new project added dynamically.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4. Contact Section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Screenshot showing email and phone details.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5. Footer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Screenshot of the footer with copyright © </a:t>
            </a:r>
            <a:r>
              <a:rPr lang="en-US" dirty="0" err="1"/>
              <a:t>Abhinavvijay</a:t>
            </a:r>
            <a:r>
              <a:rPr lang="en-US" dirty="0"/>
              <a:t> 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DIGITAL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r>
              <a:rPr lang="en-US" dirty="0"/>
              <a:t>Design and develop a </a:t>
            </a:r>
            <a:r>
              <a:rPr lang="en-US" b="1" dirty="0"/>
              <a:t>simple portfolio website</a:t>
            </a:r>
            <a:r>
              <a:rPr lang="en-US" dirty="0"/>
              <a:t> for </a:t>
            </a:r>
            <a:r>
              <a:rPr lang="en-US" b="1" dirty="0" err="1" smtClean="0"/>
              <a:t>sidharth</a:t>
            </a:r>
            <a:r>
              <a:rPr lang="en-US" b="1" dirty="0" smtClean="0"/>
              <a:t> S</a:t>
            </a:r>
            <a:r>
              <a:rPr lang="en-US" dirty="0" smtClean="0"/>
              <a:t> </a:t>
            </a:r>
            <a:r>
              <a:rPr lang="en-US" dirty="0"/>
              <a:t>that effectively showcases his profile, projects, and contact information. The website should be:</a:t>
            </a:r>
          </a:p>
          <a:p>
            <a:r>
              <a:rPr lang="en-US" b="1" dirty="0"/>
              <a:t>Contained in a single HTML file</a:t>
            </a:r>
            <a:r>
              <a:rPr lang="en-US" dirty="0"/>
              <a:t> including all HTML, CSS, and JavaScript code (no external files or libraries).</a:t>
            </a:r>
          </a:p>
          <a:p>
            <a:r>
              <a:rPr lang="en-US" b="1" dirty="0"/>
              <a:t>User-friendly and responsive</a:t>
            </a:r>
            <a:r>
              <a:rPr lang="en-US" dirty="0"/>
              <a:t>, working smoothly on desktops, tablets, and smartphones.</a:t>
            </a:r>
          </a:p>
          <a:p>
            <a:r>
              <a:rPr lang="en-US" dirty="0"/>
              <a:t>Structured into three main sections:</a:t>
            </a:r>
          </a:p>
          <a:p>
            <a:pPr lvl="1"/>
            <a:r>
              <a:rPr lang="en-US" b="1" dirty="0"/>
              <a:t>About Me</a:t>
            </a:r>
            <a:r>
              <a:rPr lang="en-US" dirty="0"/>
              <a:t> — A brief introduction of </a:t>
            </a:r>
            <a:r>
              <a:rPr lang="en-US" dirty="0" err="1"/>
              <a:t>Abhinav</a:t>
            </a:r>
            <a:r>
              <a:rPr lang="en-US" dirty="0"/>
              <a:t> Vijay.</a:t>
            </a:r>
          </a:p>
          <a:p>
            <a:pPr lvl="1"/>
            <a:r>
              <a:rPr lang="en-US" b="1" dirty="0"/>
              <a:t>Projects</a:t>
            </a:r>
            <a:r>
              <a:rPr lang="en-US" dirty="0"/>
              <a:t> — Display at least three projects with their titles and short descriptions.</a:t>
            </a:r>
          </a:p>
          <a:p>
            <a:pPr lvl="1"/>
            <a:r>
              <a:rPr lang="en-US" b="1" dirty="0"/>
              <a:t>Contact</a:t>
            </a:r>
            <a:r>
              <a:rPr lang="en-US" dirty="0"/>
              <a:t> — A functional contact form to allow visitors to send messages.</a:t>
            </a:r>
          </a:p>
          <a:p>
            <a:r>
              <a:rPr lang="en-US" dirty="0"/>
              <a:t>Include a </a:t>
            </a:r>
            <a:r>
              <a:rPr lang="en-US" b="1" dirty="0"/>
              <a:t>simple navigation menu</a:t>
            </a:r>
            <a:r>
              <a:rPr lang="en-US" dirty="0"/>
              <a:t> to switch between these sections seamlessly.</a:t>
            </a:r>
          </a:p>
          <a:p>
            <a:r>
              <a:rPr lang="en-US" dirty="0"/>
              <a:t>Styled with a </a:t>
            </a:r>
            <a:r>
              <a:rPr lang="en-US" b="1" dirty="0"/>
              <a:t>clean, modern UI</a:t>
            </a:r>
            <a:r>
              <a:rPr lang="en-US" dirty="0"/>
              <a:t> using pleasant colors and readable typography.</a:t>
            </a:r>
          </a:p>
          <a:p>
            <a:r>
              <a:rPr lang="en-US" dirty="0"/>
              <a:t>Incorporate basic </a:t>
            </a:r>
            <a:r>
              <a:rPr lang="en-US" b="1" dirty="0"/>
              <a:t>interactive elements</a:t>
            </a:r>
            <a:r>
              <a:rPr lang="en-US" dirty="0"/>
              <a:t> such as hover effects and smooth transitions to improve user experience.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 smtClean="0"/>
              <a:t>Sidharth</a:t>
            </a:r>
            <a:r>
              <a:rPr lang="en-US" b="1" dirty="0" smtClean="0"/>
              <a:t> S </a:t>
            </a:r>
            <a:r>
              <a:rPr lang="en-US" b="1" dirty="0"/>
              <a:t>Portfolio Website</a:t>
            </a:r>
            <a:r>
              <a:rPr lang="en-US" dirty="0"/>
              <a:t> project aims to create a clean, modern, and responsive personal portfolio web page that highlights </a:t>
            </a:r>
            <a:r>
              <a:rPr lang="en-US" b="1" dirty="0" err="1"/>
              <a:t>Sidharth</a:t>
            </a:r>
            <a:r>
              <a:rPr lang="en-US" b="1" dirty="0"/>
              <a:t> S </a:t>
            </a:r>
            <a:r>
              <a:rPr lang="en-US" b="1" dirty="0" smtClean="0"/>
              <a:t>‘s </a:t>
            </a:r>
            <a:r>
              <a:rPr lang="en-US" dirty="0" smtClean="0"/>
              <a:t>skills</a:t>
            </a:r>
            <a:r>
              <a:rPr lang="en-US" dirty="0"/>
              <a:t>, projects, and provides a means for visitors to get in touch.</a:t>
            </a:r>
          </a:p>
          <a:p>
            <a:r>
              <a:rPr lang="en-US" dirty="0"/>
              <a:t>This portfolio will be a </a:t>
            </a:r>
            <a:r>
              <a:rPr lang="en-US" b="1" dirty="0"/>
              <a:t>single-page application</a:t>
            </a:r>
            <a:r>
              <a:rPr lang="en-US" dirty="0"/>
              <a:t> built entirely within one HTML file, containing all the necessary HTML structure, CSS styling, and JavaScript functionality. The design will focus on simplicity and usability, ensuring a smooth user experience across all devices, including desktops, tablets, and smartphones.</a:t>
            </a:r>
          </a:p>
          <a:p>
            <a:r>
              <a:rPr lang="en-US" dirty="0"/>
              <a:t>Key components of the website include:</a:t>
            </a:r>
          </a:p>
          <a:p>
            <a:r>
              <a:rPr lang="en-US" b="1" dirty="0"/>
              <a:t>About Me Section:</a:t>
            </a:r>
            <a:r>
              <a:rPr lang="en-US" dirty="0"/>
              <a:t> A concise introduction </a:t>
            </a:r>
            <a:r>
              <a:rPr lang="en-US" dirty="0" smtClean="0"/>
              <a:t>to</a:t>
            </a:r>
            <a:r>
              <a:rPr lang="en-US" b="1" dirty="0"/>
              <a:t> </a:t>
            </a:r>
            <a:r>
              <a:rPr lang="en-US" b="1" dirty="0" err="1"/>
              <a:t>Sidharth</a:t>
            </a:r>
            <a:r>
              <a:rPr lang="en-US" b="1" dirty="0"/>
              <a:t> S</a:t>
            </a:r>
            <a:r>
              <a:rPr lang="en-US" dirty="0" smtClean="0"/>
              <a:t>, </a:t>
            </a:r>
            <a:r>
              <a:rPr lang="en-US" dirty="0"/>
              <a:t>presenting his background and professional interests.</a:t>
            </a:r>
          </a:p>
          <a:p>
            <a:r>
              <a:rPr lang="en-US" b="1" dirty="0"/>
              <a:t>Projects Section:</a:t>
            </a:r>
            <a:r>
              <a:rPr lang="en-US" dirty="0"/>
              <a:t> A showcase of at least three projects with titles and descriptions, highlighting his experience and capabilities.</a:t>
            </a:r>
          </a:p>
          <a:p>
            <a:r>
              <a:rPr lang="en-US" b="1" dirty="0"/>
              <a:t>Contact Section:</a:t>
            </a:r>
            <a:r>
              <a:rPr lang="en-US" dirty="0"/>
              <a:t> A contact form enabling visitors to send messages directly through the website.</a:t>
            </a:r>
          </a:p>
          <a:p>
            <a:r>
              <a:rPr lang="en-US" dirty="0"/>
              <a:t>The site will feature a fixed navigation menu that allows users to easily switch between sections without reloading the page. Transitions and hover effects will enhance the interactive feel, while a consistent color scheme and typography will ensure visual coherence.</a:t>
            </a:r>
          </a:p>
          <a:p>
            <a:r>
              <a:rPr lang="en-US" dirty="0"/>
              <a:t>This project will serve as a personal branding tool for </a:t>
            </a:r>
            <a:r>
              <a:rPr lang="en-US" dirty="0" err="1"/>
              <a:t>Abhinav</a:t>
            </a:r>
            <a:r>
              <a:rPr lang="en-US" dirty="0"/>
              <a:t> Vijay, providing a professional online presence that can be shared with potential employers, clients, or collaborators.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54984"/>
          </a:xfrm>
        </p:spPr>
        <p:txBody>
          <a:bodyPr/>
          <a:lstStyle/>
          <a:p>
            <a:r>
              <a:rPr lang="en-US" b="1" dirty="0"/>
              <a:t>Potential Employers and Recruiters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Individuals or organizations looking to </a:t>
            </a:r>
            <a:r>
              <a:rPr lang="en-US" dirty="0" smtClean="0"/>
              <a:t>evaluate</a:t>
            </a:r>
            <a:r>
              <a:rPr lang="en-US" b="1" dirty="0"/>
              <a:t> </a:t>
            </a:r>
            <a:r>
              <a:rPr lang="en-US" b="1" dirty="0" err="1"/>
              <a:t>Sidharth</a:t>
            </a:r>
            <a:r>
              <a:rPr lang="en-US" b="1" dirty="0"/>
              <a:t> S</a:t>
            </a:r>
            <a:r>
              <a:rPr lang="en-US" dirty="0" smtClean="0"/>
              <a:t>’s </a:t>
            </a:r>
            <a:r>
              <a:rPr lang="en-US" dirty="0"/>
              <a:t>skills, experience, and projects to consider him for job opportunities or collaborations.</a:t>
            </a:r>
          </a:p>
          <a:p>
            <a:r>
              <a:rPr lang="en-US" b="1" dirty="0"/>
              <a:t>Clients and Business Partners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People or companies interested in hiring </a:t>
            </a:r>
            <a:r>
              <a:rPr lang="en-US" b="1" dirty="0" err="1"/>
              <a:t>Sidharth</a:t>
            </a:r>
            <a:r>
              <a:rPr lang="en-US" b="1" dirty="0"/>
              <a:t>  </a:t>
            </a:r>
            <a:r>
              <a:rPr lang="en-US" dirty="0" smtClean="0"/>
              <a:t>for </a:t>
            </a:r>
            <a:r>
              <a:rPr lang="en-US" dirty="0"/>
              <a:t>freelance work, projects, or partnerships who want to learn about his expertise and previous work.</a:t>
            </a:r>
          </a:p>
          <a:p>
            <a:r>
              <a:rPr lang="en-US" b="1" dirty="0"/>
              <a:t>Peers and Fellow Developers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Other web developers or tech enthusiasts who want to </a:t>
            </a:r>
            <a:r>
              <a:rPr lang="en-US" dirty="0" smtClean="0"/>
              <a:t>see</a:t>
            </a:r>
            <a:r>
              <a:rPr lang="en-US" b="1" dirty="0"/>
              <a:t> </a:t>
            </a:r>
            <a:r>
              <a:rPr lang="en-US" b="1" dirty="0" err="1"/>
              <a:t>Sidharth</a:t>
            </a:r>
            <a:r>
              <a:rPr lang="en-US" b="1" dirty="0"/>
              <a:t> </a:t>
            </a:r>
            <a:r>
              <a:rPr lang="en-US" dirty="0" smtClean="0"/>
              <a:t>’s </a:t>
            </a:r>
            <a:r>
              <a:rPr lang="en-US" dirty="0"/>
              <a:t>work, share knowledge, or collaborate on projects.</a:t>
            </a:r>
          </a:p>
          <a:p>
            <a:r>
              <a:rPr lang="en-US" b="1" dirty="0"/>
              <a:t>General Visitors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Anyone curious </a:t>
            </a:r>
            <a:r>
              <a:rPr lang="en-US" dirty="0" smtClean="0"/>
              <a:t>about</a:t>
            </a:r>
            <a:r>
              <a:rPr lang="en-US" b="1" dirty="0"/>
              <a:t> </a:t>
            </a:r>
            <a:r>
              <a:rPr lang="en-US" b="1" dirty="0" err="1"/>
              <a:t>Sidharth</a:t>
            </a:r>
            <a:r>
              <a:rPr lang="en-US" b="1" dirty="0"/>
              <a:t> S</a:t>
            </a:r>
            <a:r>
              <a:rPr lang="en-US" dirty="0" smtClean="0"/>
              <a:t>, </a:t>
            </a:r>
            <a:r>
              <a:rPr lang="en-US" dirty="0"/>
              <a:t>including friends, family, or casual visitors exploring the portfolio for personal interest.</a:t>
            </a:r>
          </a:p>
          <a:p>
            <a:r>
              <a:rPr lang="en-US" b="1" dirty="0" err="1"/>
              <a:t>Sidharth</a:t>
            </a:r>
            <a:r>
              <a:rPr lang="en-US" b="1" dirty="0"/>
              <a:t> S Himself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showcase his skills and projects in a professional format that can be updated or shared easily.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422892"/>
          </a:xfrm>
        </p:spPr>
        <p:txBody>
          <a:bodyPr/>
          <a:lstStyle/>
          <a:p>
            <a:r>
              <a:rPr lang="en-US" b="1" dirty="0"/>
              <a:t>Tools</a:t>
            </a:r>
          </a:p>
          <a:p>
            <a:r>
              <a:rPr lang="en-US" b="1" dirty="0"/>
              <a:t>Code Editor: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 modern text editor such as VS Code, Sublime Text, or Atom for writing HTML, CSS, and JavaScript.</a:t>
            </a:r>
          </a:p>
          <a:p>
            <a:r>
              <a:rPr lang="en-US" b="1" dirty="0"/>
              <a:t>Browser Developer Tools: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, Firefox Developer Tools, or similar for debugging, testing responsiveness, and inspecting elements.</a:t>
            </a:r>
          </a:p>
          <a:p>
            <a:pPr lvl="0"/>
            <a:r>
              <a:rPr lang="en-US" b="1" dirty="0"/>
              <a:t>Version Control (Optional</a:t>
            </a:r>
            <a:r>
              <a:rPr lang="en-US" b="1" dirty="0" smtClean="0"/>
              <a:t>):</a:t>
            </a:r>
            <a:r>
              <a:rPr lang="en-US" b="1" dirty="0"/>
              <a:t>Tools</a:t>
            </a:r>
          </a:p>
          <a:p>
            <a:pPr lvl="0"/>
            <a:r>
              <a:rPr lang="en-US" b="1" dirty="0"/>
              <a:t>Code Editor: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 modern text editor such as VS Code, Sublime Text, or Atom for writing HTML, CSS, and JavaScript.</a:t>
            </a:r>
          </a:p>
          <a:p>
            <a:pPr lvl="0"/>
            <a:r>
              <a:rPr lang="en-US" b="1" dirty="0"/>
              <a:t>Browser Developer Tools: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, Firefox Developer Tools, or similar for debugging, testing responsiveness, and inspecting elements.</a:t>
            </a:r>
          </a:p>
          <a:p>
            <a:pPr lvl="0"/>
            <a:r>
              <a:rPr lang="en-US" b="1" dirty="0"/>
              <a:t>Version Control (Optional):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source code management and version control (if desired).</a:t>
            </a:r>
          </a:p>
          <a:p>
            <a:pPr lvl="0"/>
            <a:r>
              <a:rPr lang="en-US" b="1" dirty="0"/>
              <a:t>Techniques</a:t>
            </a:r>
          </a:p>
          <a:p>
            <a:pPr lvl="0"/>
            <a:r>
              <a:rPr lang="en-US" b="1" dirty="0"/>
              <a:t>HTML5: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Structuring the webpage with semantic elements for better accessibility and SEO.</a:t>
            </a:r>
          </a:p>
          <a:p>
            <a:pPr lvl="0"/>
            <a:r>
              <a:rPr lang="en-US" b="1" dirty="0"/>
              <a:t>CSS3: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Styling the page with modern CSS features like Flexbox and Grid for responsive layouts, transitions for smooth UI effects, and media queries for device adaptability.</a:t>
            </a:r>
          </a:p>
          <a:p>
            <a:r>
              <a:rPr lang="en-US" b="1" dirty="0"/>
              <a:t>JavaScript (Vanilla):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Adding interactivity such as section navigation, form validation, and </a:t>
            </a:r>
            <a:r>
              <a:rPr lang="en-US" dirty="0" err="1" smtClean="0"/>
              <a:t>d</a:t>
            </a:r>
            <a:r>
              <a:rPr lang="en-US" b="1" dirty="0" err="1"/>
              <a:t>Tools</a:t>
            </a:r>
            <a:endParaRPr lang="en-US" b="1" dirty="0"/>
          </a:p>
          <a:p>
            <a:r>
              <a:rPr lang="en-US" b="1" dirty="0"/>
              <a:t>Code Editor: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 modern text editor such as VS Code, Sublime Text, or Atom for writing HTML, CSS, and JavaScript.</a:t>
            </a:r>
          </a:p>
          <a:p>
            <a:r>
              <a:rPr lang="en-US" b="1" dirty="0"/>
              <a:t>Browser Developer Tools: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, Firefox Developer Tools, or similar for debugging, testing responsiveness, and inspecting elements.</a:t>
            </a:r>
          </a:p>
          <a:p>
            <a:r>
              <a:rPr lang="en-US" b="1" dirty="0"/>
              <a:t>Version Control (Optional):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source code management and version control (if desired).</a:t>
            </a:r>
          </a:p>
          <a:p>
            <a:r>
              <a:rPr lang="en-US" b="1" dirty="0"/>
              <a:t>Techniques</a:t>
            </a:r>
          </a:p>
          <a:p>
            <a:r>
              <a:rPr lang="en-US" b="1" dirty="0"/>
              <a:t>HTML5: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Structuring the webpage with semantic elements for better accessibility and SEO.</a:t>
            </a:r>
          </a:p>
          <a:p>
            <a:r>
              <a:rPr lang="en-US" b="1" dirty="0"/>
              <a:t>CSS3: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Styling the page with modern CSS features like Flexbox and Grid for responsive layouts, transitions for smooth UI effects, and media queries for device adaptability.</a:t>
            </a:r>
          </a:p>
          <a:p>
            <a:r>
              <a:rPr lang="en-US" b="1" dirty="0"/>
              <a:t>JavaScript (Vanilla):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Adding interactivity such as section navigation, form validation, and dynamic content updates without external libraries.</a:t>
            </a:r>
          </a:p>
          <a:p>
            <a:r>
              <a:rPr lang="en-US" b="1" dirty="0"/>
              <a:t>Responsive Design: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Ensuring the website layout adapts smoothly to different screen sizes including desktops, tablets, and smartphones.</a:t>
            </a:r>
          </a:p>
          <a:p>
            <a:pPr lvl="0"/>
            <a:r>
              <a:rPr lang="en-US" b="1" dirty="0"/>
              <a:t>Accessibility Best Practices: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semantic tags, ARIA roles, keyboard navigation, and proper labeling to make the website usable by all users including those with disabilities</a:t>
            </a:r>
            <a:r>
              <a:rPr lang="en-US" dirty="0" smtClean="0"/>
              <a:t>.</a:t>
            </a:r>
            <a:r>
              <a:rPr lang="en-US" b="1" dirty="0"/>
              <a:t> Tools</a:t>
            </a:r>
          </a:p>
          <a:p>
            <a:pPr lvl="0"/>
            <a:r>
              <a:rPr lang="en-US" b="1" dirty="0"/>
              <a:t>Code Editor: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 modern text editor such as VS Code, Sublime Text, or Atom for writing HTML, CSS, and JavaScript.</a:t>
            </a:r>
          </a:p>
          <a:p>
            <a:pPr lvl="0"/>
            <a:r>
              <a:rPr lang="en-US" b="1" dirty="0"/>
              <a:t>Browser Developer Tools: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, Firefox Developer Tools, or similar for debugging, testing responsiveness, and inspecting elements.</a:t>
            </a:r>
          </a:p>
          <a:p>
            <a:pPr lvl="0"/>
            <a:r>
              <a:rPr lang="en-US" b="1" dirty="0"/>
              <a:t>Version Control (Optional):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source code management and version control (if desired).</a:t>
            </a:r>
          </a:p>
          <a:p>
            <a:pPr lvl="0"/>
            <a:r>
              <a:rPr lang="en-US" b="1" dirty="0"/>
              <a:t>Techniques</a:t>
            </a:r>
          </a:p>
          <a:p>
            <a:pPr lvl="0"/>
            <a:r>
              <a:rPr lang="en-US" b="1" dirty="0"/>
              <a:t>HTML5: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Structuring the webpage with semantic elements for better accessibility and SEO.</a:t>
            </a:r>
          </a:p>
          <a:p>
            <a:pPr lvl="0"/>
            <a:r>
              <a:rPr lang="en-US" b="1" dirty="0"/>
              <a:t>CSS3: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Styling the page with modern CSS features like Flexbox and Grid for responsive layouts, transitions for smooth UI effects, and media queries for device adaptability.</a:t>
            </a:r>
          </a:p>
          <a:p>
            <a:pPr lvl="0"/>
            <a:r>
              <a:rPr lang="en-US" b="1" dirty="0"/>
              <a:t>JavaScript (Vanilla):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Adding interactivity such as section navigation, form validation, and dynamic content updates without external libraries.</a:t>
            </a:r>
          </a:p>
          <a:p>
            <a:pPr lvl="0"/>
            <a:r>
              <a:rPr lang="en-US" b="1" dirty="0"/>
              <a:t>Responsive Design: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Ensuring the website layout adapts smoothly to different screen sizes including desktops, tablets, and smartphones.</a:t>
            </a:r>
          </a:p>
          <a:p>
            <a:pPr lvl="0"/>
            <a:r>
              <a:rPr lang="en-US" b="1" dirty="0"/>
              <a:t>Accessibility Best Practices: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semantic tags, ARIA roles, keyboard navigation, and proper labeling to make the website usable by all users including those with disabilities.</a:t>
            </a:r>
          </a:p>
          <a:p>
            <a:pPr lvl="0"/>
            <a:r>
              <a:rPr lang="en-US" b="1" dirty="0"/>
              <a:t>Performance Optimization: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Keeping the code lightweight by including everything in a single file and minimizing unnecessary scripts to ensure fast loading times.</a:t>
            </a:r>
          </a:p>
          <a:p>
            <a:pPr lvl="0"/>
            <a:endParaRPr lang="en-IN" dirty="0"/>
          </a:p>
          <a:p>
            <a:endParaRPr lang="en-US" dirty="0"/>
          </a:p>
          <a:p>
            <a:r>
              <a:rPr lang="en-US" b="1" dirty="0"/>
              <a:t>Performance Optimization: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Keeping the code lightweight by including everything in a single file and minimizing unnecessary scripts to ensure fast loading times.</a:t>
            </a:r>
          </a:p>
          <a:p>
            <a:endParaRPr lang="en-IN" dirty="0"/>
          </a:p>
          <a:p>
            <a:pPr lvl="0"/>
            <a:r>
              <a:rPr lang="en-US" dirty="0" err="1" smtClean="0"/>
              <a:t>ynamic</a:t>
            </a:r>
            <a:r>
              <a:rPr lang="en-US" dirty="0" smtClean="0"/>
              <a:t> </a:t>
            </a:r>
            <a:r>
              <a:rPr lang="en-US" dirty="0"/>
              <a:t>content updates without external libraries.</a:t>
            </a:r>
          </a:p>
          <a:p>
            <a:pPr lvl="0"/>
            <a:r>
              <a:rPr lang="en-US" b="1" dirty="0"/>
              <a:t>Responsive Design: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Ensuring the website layout adapts smoothly to different screen sizes including desktops, tablets, and smartphones.</a:t>
            </a:r>
          </a:p>
          <a:p>
            <a:pPr lvl="0"/>
            <a:r>
              <a:rPr lang="en-US" b="1" dirty="0"/>
              <a:t>Accessibility Best Practices: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semantic tags, ARIA roles, keyboard navigation, and proper labeling to make the website usable by all users including those with disabilities.</a:t>
            </a:r>
          </a:p>
          <a:p>
            <a:pPr lvl="0"/>
            <a:r>
              <a:rPr lang="en-US" b="1" dirty="0"/>
              <a:t>Performance Optimization: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Keeping the code lightweight by including everything in a single file and minimizing unnecessary scripts to ensure fast loading times.</a:t>
            </a:r>
          </a:p>
          <a:p>
            <a:pPr lvl="0"/>
            <a:endParaRPr lang="en-IN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source code management and version control (if desired).</a:t>
            </a:r>
          </a:p>
          <a:p>
            <a:r>
              <a:rPr lang="en-US" b="1" dirty="0"/>
              <a:t>Techniques</a:t>
            </a:r>
          </a:p>
          <a:p>
            <a:r>
              <a:rPr lang="en-US" b="1" dirty="0"/>
              <a:t>HTML5: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Structuring the webpage with semantic elements for better accessibility and SEO.</a:t>
            </a:r>
          </a:p>
          <a:p>
            <a:r>
              <a:rPr lang="en-US" b="1" dirty="0"/>
              <a:t>CSS3: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Styling the page with modern CSS features like Flexbox and Grid for responsive layouts, transitions for smooth UI effects, and media queries for device adaptability.</a:t>
            </a:r>
          </a:p>
          <a:p>
            <a:r>
              <a:rPr lang="en-US" b="1" dirty="0"/>
              <a:t>JavaScript (Vanilla):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Adding interactivity such as section navigation, form validation, and dynamic content updates without external libraries.</a:t>
            </a:r>
          </a:p>
          <a:p>
            <a:r>
              <a:rPr lang="en-US" b="1" dirty="0"/>
              <a:t>Responsive Design: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Ensuring the website layout adapts smoothly to different screen sizes including desktops, tablets, and smartphones.</a:t>
            </a:r>
          </a:p>
          <a:p>
            <a:r>
              <a:rPr lang="en-US" b="1" dirty="0"/>
              <a:t>Accessibility Best Practices: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semantic tags, ARIA roles, keyboard navigation, and proper labeling to make the website usable by all users including those with disabilities.</a:t>
            </a:r>
          </a:p>
          <a:p>
            <a:r>
              <a:rPr lang="en-US" b="1" dirty="0"/>
              <a:t>Performance Optimization: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Keeping the code lightweight by including everything in a single file and minimizing unnecessary scripts to ensure fast loading times.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77341"/>
            <a:ext cx="11353800" cy="7478970"/>
          </a:xfrm>
        </p:spPr>
        <p:txBody>
          <a:bodyPr/>
          <a:lstStyle/>
          <a:p>
            <a:r>
              <a:rPr lang="en-US" dirty="0"/>
              <a:t>The design and layout of </a:t>
            </a:r>
            <a:r>
              <a:rPr lang="en-US" dirty="0" err="1"/>
              <a:t>Abhinav</a:t>
            </a:r>
            <a:r>
              <a:rPr lang="en-US" dirty="0"/>
              <a:t> Vijay’s portfolio website aim to create a clean, modern, and user-friendly experience that effectively highlights his personal brand and work. The key aspects of the design include:</a:t>
            </a:r>
          </a:p>
          <a:p>
            <a:r>
              <a:rPr lang="en-US" b="1" dirty="0"/>
              <a:t>1. Overall Structure</a:t>
            </a:r>
          </a:p>
          <a:p>
            <a:r>
              <a:rPr lang="en-US" b="1" dirty="0"/>
              <a:t>Single-page layout</a:t>
            </a:r>
            <a:r>
              <a:rPr lang="en-US" dirty="0"/>
              <a:t> divided into three main sections: About Me, Projects, and Contact.</a:t>
            </a:r>
          </a:p>
          <a:p>
            <a:r>
              <a:rPr lang="en-US" dirty="0"/>
              <a:t>A fixed </a:t>
            </a:r>
            <a:r>
              <a:rPr lang="en-US" b="1" dirty="0"/>
              <a:t>navigation bar</a:t>
            </a:r>
            <a:r>
              <a:rPr lang="en-US" dirty="0"/>
              <a:t> at the top for easy access to each section without page reloads.</a:t>
            </a:r>
          </a:p>
          <a:p>
            <a:r>
              <a:rPr lang="en-US" dirty="0"/>
              <a:t>Smooth transitions between sections to provide a seamless user experience.</a:t>
            </a:r>
          </a:p>
          <a:p>
            <a:r>
              <a:rPr lang="en-US" b="1" dirty="0"/>
              <a:t>2. Color Scheme and Typography</a:t>
            </a:r>
          </a:p>
          <a:p>
            <a:r>
              <a:rPr lang="en-US" b="1" dirty="0"/>
              <a:t>Color Palette: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Soft gradients and muted background colors combined with a primary accent color (e.g., a shade of blue) to highlight interactive elements and headings.</a:t>
            </a:r>
          </a:p>
          <a:p>
            <a:r>
              <a:rPr lang="en-US" b="1" dirty="0"/>
              <a:t>Typography: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Clean and readable sans-serif fonts with appropriate font sizes and spacing for headings, body text, and buttons to ensure legibility.</a:t>
            </a:r>
          </a:p>
          <a:p>
            <a:r>
              <a:rPr lang="en-US" b="1" dirty="0"/>
              <a:t>3. Navigation Bar</a:t>
            </a:r>
          </a:p>
          <a:p>
            <a:r>
              <a:rPr lang="en-US" dirty="0"/>
              <a:t>Horizontally centered navigation with clearly labeled buttons.</a:t>
            </a:r>
          </a:p>
          <a:p>
            <a:r>
              <a:rPr lang="en-US" dirty="0"/>
              <a:t>Active section is visually highlighted with color changes and underlines.</a:t>
            </a:r>
          </a:p>
          <a:p>
            <a:r>
              <a:rPr lang="en-US" dirty="0"/>
              <a:t>Responsive layout to accommodate smaller screens (e.g., smaller spacing or stacked menu on mobile).</a:t>
            </a:r>
          </a:p>
          <a:p>
            <a:r>
              <a:rPr lang="en-US" b="1" dirty="0"/>
              <a:t>4. About Me Section</a:t>
            </a:r>
          </a:p>
          <a:p>
            <a:r>
              <a:rPr lang="en-US" dirty="0"/>
              <a:t>Prominent heading with </a:t>
            </a:r>
            <a:r>
              <a:rPr lang="en-US" dirty="0" err="1"/>
              <a:t>Abhinav</a:t>
            </a:r>
            <a:r>
              <a:rPr lang="en-US" dirty="0"/>
              <a:t> Vijay’s name.</a:t>
            </a:r>
          </a:p>
          <a:p>
            <a:r>
              <a:rPr lang="en-US" dirty="0"/>
              <a:t>A brief, engaging paragraph introducing </a:t>
            </a:r>
            <a:r>
              <a:rPr lang="en-US" dirty="0" err="1"/>
              <a:t>Abhinav</a:t>
            </a:r>
            <a:r>
              <a:rPr lang="en-US" dirty="0"/>
              <a:t> and his professional background.</a:t>
            </a:r>
          </a:p>
          <a:p>
            <a:r>
              <a:rPr lang="en-US" dirty="0"/>
              <a:t>Simple layout with sufficient padding and line spacing for easy reading.</a:t>
            </a:r>
          </a:p>
          <a:p>
            <a:r>
              <a:rPr lang="en-US" b="1" dirty="0"/>
              <a:t>5. Projects Section</a:t>
            </a:r>
          </a:p>
          <a:p>
            <a:r>
              <a:rPr lang="en-US" dirty="0"/>
              <a:t>Grid-based layout displaying project cards.</a:t>
            </a:r>
          </a:p>
          <a:p>
            <a:r>
              <a:rPr lang="en-US" dirty="0"/>
              <a:t>Each project card contains a project title and short description.</a:t>
            </a:r>
          </a:p>
          <a:p>
            <a:r>
              <a:rPr lang="en-US" dirty="0"/>
              <a:t>Cards feature hover effects that enhance interactivity and highlight the project.</a:t>
            </a:r>
          </a:p>
          <a:p>
            <a:r>
              <a:rPr lang="en-US" dirty="0"/>
              <a:t>Responsive design allows grid to adjust to screen size by stacking cards on smaller devices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10287000" cy="37414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3000" y="1752600"/>
            <a:ext cx="9982200" cy="1200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. Single Page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Smooth Section Switching: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Navigation buttons at the top allow users to switch between About, Projects, and Contact sections without reloading the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Active State Indication: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current section is visually highlighted in the navigation menu for better orientation.</a:t>
            </a:r>
          </a:p>
          <a:p>
            <a:r>
              <a:rPr lang="en-US" b="1" dirty="0"/>
              <a:t>2. About Me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Introduction: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concise, welcoming paragraph that </a:t>
            </a:r>
            <a:r>
              <a:rPr lang="en-US" dirty="0" smtClean="0"/>
              <a:t>describes</a:t>
            </a:r>
            <a:r>
              <a:rPr lang="en-US" b="1" dirty="0"/>
              <a:t> </a:t>
            </a:r>
            <a:r>
              <a:rPr lang="en-US" b="1" dirty="0" err="1"/>
              <a:t>Sidharth</a:t>
            </a:r>
            <a:r>
              <a:rPr lang="en-US" b="1" dirty="0"/>
              <a:t> S</a:t>
            </a:r>
            <a:r>
              <a:rPr lang="en-US" dirty="0" smtClean="0"/>
              <a:t>’s </a:t>
            </a:r>
            <a:r>
              <a:rPr lang="en-US" dirty="0"/>
              <a:t>background, skills, and interests.</a:t>
            </a:r>
          </a:p>
          <a:p>
            <a:r>
              <a:rPr lang="en-US" b="1" dirty="0"/>
              <a:t>3. Projects Showcase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Cards: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Each project is presented in a card format with a title and short description.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Hover Effects: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 cards have subtle hover animations to enhance visual appeal and interactivity.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Grid Layout: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Projects adjust layout dynamically to fit screen size, maintaining readability and aesthetics on all devices.</a:t>
            </a:r>
          </a:p>
          <a:p>
            <a:r>
              <a:rPr lang="en-US" b="1" dirty="0"/>
              <a:t>4. Contact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Input Fields: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Collects name, email, and message from visitors.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 Validation: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Checks required fields before allowing submission to prevent incomplete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 Feedback: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Input fields highlight on focus, and the submit button changes style on hover for better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Submission Handling: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(Note: In this basic version, form submission may just show an alert or console log since no backend is involved.)</a:t>
            </a:r>
          </a:p>
          <a:p>
            <a:r>
              <a:rPr lang="en-US" b="1" dirty="0"/>
              <a:t>5. 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Friendly: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entire layout adapts to various screen sizes including smartphones and tablets.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Touch-Friendly Interactions: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Buttons and inputs are sized and spaced to accommodate touch input comfortably.</a:t>
            </a:r>
          </a:p>
          <a:p>
            <a:r>
              <a:rPr lang="en-US" b="1" dirty="0"/>
              <a:t>6.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Keyboard Navigation: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All interactive elements are accessible via keyboard (Tab key).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Semantic HTML &amp; ARIA: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Proper HTML elements and ARIA attributes ensure screen readers can interpret the content accurately.</a:t>
            </a:r>
          </a:p>
          <a:p>
            <a:r>
              <a:rPr lang="en-US" b="1" dirty="0"/>
              <a:t>7. Visual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Smooth Transitions: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Fade-in animations when switching between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Color and Typography: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Clean color palette and legible fonts improve readability and user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Consistent Layout: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Uniform spacing and alignment across sections for a polished appearance.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582</Words>
  <Application>Microsoft Office PowerPoint</Application>
  <PresentationFormat>Widescreen</PresentationFormat>
  <Paragraphs>193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DIGITAL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28</cp:revision>
  <dcterms:created xsi:type="dcterms:W3CDTF">2024-03-29T15:07:22Z</dcterms:created>
  <dcterms:modified xsi:type="dcterms:W3CDTF">2025-09-09T05:48:25Z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