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9451-CB66-47CC-9AF9-7FE73CA4764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3442-AEFC-4137-9B69-1EF3B6B864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7FB6DF2C-4A42-2B44-B9BC-4689B2359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9" y="45767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767132" y="3414713"/>
            <a:ext cx="1406792" cy="107760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4" y="1302483"/>
            <a:ext cx="638043" cy="63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1635714" y="829921"/>
            <a:ext cx="9256068" cy="502223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97">
            <a:extLst>
              <a:ext uri="{FF2B5EF4-FFF2-40B4-BE49-F238E27FC236}">
                <a16:creationId xmlns:a16="http://schemas.microsoft.com/office/drawing/2014/main" id="{2FDD046C-CF3A-8145-B81D-2F69E294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13" y="82992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F61D17D3-8AA1-864B-9D09-4FE542A5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7" y="3597445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 Endpoint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90" y="4809722"/>
            <a:ext cx="665017" cy="66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30" y="1962991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put_announcement_function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30" y="5426634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list_announcements_function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54EF2E3-A013-154B-8AD3-41753AC7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85" y="31275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9">
            <a:extLst>
              <a:ext uri="{FF2B5EF4-FFF2-40B4-BE49-F238E27FC236}">
                <a16:creationId xmlns:a16="http://schemas.microsoft.com/office/drawing/2014/main" id="{9B4391C9-B69A-6E45-B01C-34171B9B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10" y="31275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3041" y="3675272"/>
            <a:ext cx="2268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announcements table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2489993" y="1548070"/>
            <a:ext cx="922656" cy="14014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2489990" y="4004628"/>
            <a:ext cx="992193" cy="11476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rot="5400000" flipH="1">
            <a:off x="4288496" y="1749755"/>
            <a:ext cx="1274787" cy="121514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rot="16200000" flipH="1" flipV="1">
            <a:off x="4380283" y="3999144"/>
            <a:ext cx="1124911" cy="11814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79" y="3037017"/>
            <a:ext cx="672576" cy="67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67" y="18384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67" y="4123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343" y="4613803"/>
            <a:ext cx="22685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list_announcements</a:t>
            </a:r>
            <a:endParaRPr lang="en-US" altLang="en-US" sz="1100" dirty="0" smtClean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log group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598" y="2296659"/>
            <a:ext cx="22685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put_announcement</a:t>
            </a:r>
            <a:endParaRPr lang="en-US" altLang="en-US" sz="1100" dirty="0" smtClean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log group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598" y="3743022"/>
            <a:ext cx="2268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rot="5400000" flipH="1">
            <a:off x="5482751" y="270474"/>
            <a:ext cx="285030" cy="261389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rot="16200000" flipH="1" flipV="1">
            <a:off x="5512164" y="3916379"/>
            <a:ext cx="262959" cy="257713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882" y="3017267"/>
            <a:ext cx="638043" cy="63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Freeform 35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rot="5400000" flipH="1">
            <a:off x="7519376" y="2016390"/>
            <a:ext cx="797266" cy="9285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rot="16200000" flipH="1" flipV="1">
            <a:off x="7685555" y="3795608"/>
            <a:ext cx="464905" cy="9285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634" y="3666336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error_reporting_function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930" y="2994723"/>
            <a:ext cx="619603" cy="61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6">
            <a:extLst>
              <a:ext uri="{FF2B5EF4-FFF2-40B4-BE49-F238E27FC236}">
                <a16:creationId xmlns:a16="http://schemas.microsoft.com/office/drawing/2014/main" id="{554D5312-79A0-D948-8BA6-7F3B917A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287" y="3965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2">
            <a:extLst>
              <a:ext uri="{FF2B5EF4-FFF2-40B4-BE49-F238E27FC236}">
                <a16:creationId xmlns:a16="http://schemas.microsoft.com/office/drawing/2014/main" id="{88204066-A78A-4644-95CE-FA8F4EDB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3458" y="4838515"/>
            <a:ext cx="482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8838386" y="3296519"/>
            <a:ext cx="822325" cy="80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7618" y="4479699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rot="5400000" flipH="1">
            <a:off x="10676807" y="3844186"/>
            <a:ext cx="519729" cy="113426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9538" y="5332430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DevOps team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F61D17D3-8AA1-864B-9D09-4FE542A5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2830" y="5083837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906" y="3647196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33C53E-4267-7F4B-A14B-E230FD42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774" y="235530"/>
            <a:ext cx="10155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MICROSERVICE ARCHITECTURE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Ramesh (Europe - iDEAS-Cloud Transformation)</dc:creator>
  <cp:lastModifiedBy>Sidharth Ramesh (Europe - iDEAS-Cloud Transformation)</cp:lastModifiedBy>
  <cp:revision>9</cp:revision>
  <dcterms:created xsi:type="dcterms:W3CDTF">2021-02-26T05:21:32Z</dcterms:created>
  <dcterms:modified xsi:type="dcterms:W3CDTF">2021-02-26T06:58:35Z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SI20021037@wipro.com</vt:lpwstr>
  </property>
  <property fmtid="{D5CDD505-2E9C-101B-9397-08002B2CF9AE}" pid="5" name="MSIP_Label_b9a70571-31c6-4603-80c1-ef2fb871a62a_SetDate">
    <vt:lpwstr>2021-02-26T06:09:12.1990104Z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fb4a0cae-e5a4-4568-af43-2e6d7f7159c7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