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5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8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8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6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3C7A-F61F-4299-92B9-DE377067C7E4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E1A8-D561-4600-9839-9BF4A74C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Signal Switch</a:t>
            </a:r>
            <a:br>
              <a:rPr lang="en-IN" dirty="0" smtClean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1) Output needs to switch on if input has remained steady over a specified period of time.</a:t>
            </a:r>
          </a:p>
          <a:p>
            <a:pPr marL="0" indent="0">
              <a:buNone/>
            </a:pPr>
            <a:r>
              <a:rPr lang="en-IN" dirty="0" smtClean="0"/>
              <a:t>2) Given 1), output must remain steadily switched on, till input remains steady beyond a specified period of time.</a:t>
            </a:r>
          </a:p>
          <a:p>
            <a:pPr marL="0" indent="0">
              <a:buNone/>
            </a:pPr>
            <a:r>
              <a:rPr lang="en-IN" dirty="0"/>
              <a:t>3) Write an array of integers as signal data to a text file</a:t>
            </a:r>
          </a:p>
          <a:p>
            <a:pPr marL="0" indent="0">
              <a:buNone/>
            </a:pPr>
            <a:r>
              <a:rPr lang="en-IN" dirty="0"/>
              <a:t>4) Use this text file to read signal data for completing 1) and 2)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6" y="153039"/>
            <a:ext cx="5057775" cy="652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33" y="2358509"/>
            <a:ext cx="410527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33" y="3669150"/>
            <a:ext cx="4133850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537" y="5146478"/>
            <a:ext cx="4467225" cy="129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9982" y="438933"/>
            <a:ext cx="234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Output  cases: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29803" y="3248167"/>
            <a:ext cx="818866" cy="709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5463" y="2878835"/>
            <a:ext cx="158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Main Function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980" y="971143"/>
            <a:ext cx="471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Out put is expected to have a value 1 if input maintains a steady value of 1 till 5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Output is expected to remain 1 till the time input maintains 1 beyond 5 seconds</a:t>
            </a:r>
          </a:p>
          <a:p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15654" y="2197290"/>
            <a:ext cx="1023582" cy="86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7334" y="1920291"/>
            <a:ext cx="190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accent2"/>
                </a:solidFill>
              </a:rPr>
              <a:t>Minimum limit of 5 sec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1133" y="1160059"/>
            <a:ext cx="30961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Input can be any signal being read from a file</a:t>
            </a:r>
          </a:p>
          <a:p>
            <a:pPr marL="342900" indent="-342900">
              <a:buAutoNum type="arabicParenR"/>
            </a:pPr>
            <a:r>
              <a:rPr lang="en-IN" dirty="0" smtClean="0"/>
              <a:t>Input to </a:t>
            </a:r>
            <a:r>
              <a:rPr lang="en-IN" b="1" dirty="0" smtClean="0"/>
              <a:t>be synchronized with respect to processor clock time</a:t>
            </a:r>
          </a:p>
          <a:p>
            <a:pPr marL="342900" indent="-342900">
              <a:buAutoNum type="arabicParenR"/>
            </a:pPr>
            <a:r>
              <a:rPr lang="en-IN" dirty="0" smtClean="0"/>
              <a:t>The step time of input signal must correspond to time elapsed in the processor</a:t>
            </a:r>
          </a:p>
          <a:p>
            <a:pPr marL="342900" indent="-342900">
              <a:buAutoNum type="arabicParenR"/>
            </a:pPr>
            <a:r>
              <a:rPr lang="en-IN" dirty="0" smtClean="0"/>
              <a:t>Clocks per second of processor can be used to delay processing of next input element until step time has passed. (empty while loop)</a:t>
            </a:r>
          </a:p>
          <a:p>
            <a:pPr marL="342900" indent="-342900">
              <a:buAutoNum type="arabicParenR"/>
            </a:pPr>
            <a:r>
              <a:rPr lang="en-IN" dirty="0" smtClean="0"/>
              <a:t>Assumptions: simulation and step time are known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036669" y="411637"/>
            <a:ext cx="234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External input signal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0" y="262759"/>
            <a:ext cx="8816873" cy="63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0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Modification to code in Slide 3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3238" y="366509"/>
            <a:ext cx="22191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1) Same as slide 3 except, instead of following read-&gt;check-&gt;delay approach, it can be read-&gt;check-&gt;read next sample and increment count only if step time has passed. </a:t>
            </a:r>
          </a:p>
          <a:p>
            <a:endParaRPr lang="en-IN" dirty="0"/>
          </a:p>
          <a:p>
            <a:r>
              <a:rPr lang="en-IN" dirty="0" smtClean="0"/>
              <a:t>2) This will not hold up controller in a delay function with empty while loop, unlike in code on slide 3, which means controller is not kept busy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" y="366509"/>
            <a:ext cx="9863238" cy="60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112" y="557212"/>
            <a:ext cx="4791075" cy="574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98" y="557212"/>
            <a:ext cx="30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Result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8" y="1324971"/>
            <a:ext cx="695325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498" y="557212"/>
            <a:ext cx="30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Write input to a file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80" y="1324971"/>
            <a:ext cx="390525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6489" y="3306171"/>
            <a:ext cx="4152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Program creates a text file, “signal.txt” into which an array of integers is written.</a:t>
            </a:r>
          </a:p>
          <a:p>
            <a:r>
              <a:rPr lang="en-IN" dirty="0" smtClean="0"/>
              <a:t>This text file serves as input data file to a “read-data-and-apply-logic” code in slide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5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3" y="912907"/>
            <a:ext cx="7991475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3" y="3706859"/>
            <a:ext cx="32194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053" y="543575"/>
            <a:ext cx="30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Read input signal example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631"/>
            <a:ext cx="6943725" cy="568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797756"/>
            <a:ext cx="5105400" cy="582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673" y="428424"/>
            <a:ext cx="404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Read input from generated file in slide 6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00753" y="797755"/>
            <a:ext cx="3057099" cy="3037265"/>
          </a:xfrm>
          <a:prstGeom prst="bentConnector3">
            <a:avLst>
              <a:gd name="adj1" fmla="val -66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51630" y="6346209"/>
            <a:ext cx="200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08587" y="6223098"/>
            <a:ext cx="2339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i="1" dirty="0" smtClean="0">
                <a:solidFill>
                  <a:srgbClr val="FF0000"/>
                </a:solidFill>
              </a:rPr>
              <a:t>read next data element if not end of file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8498" y="557212"/>
            <a:ext cx="30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Result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8" y="1042276"/>
            <a:ext cx="4781550" cy="521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7564" y="1042276"/>
            <a:ext cx="401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is read from signal.txt and output is generated which is same as in slide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Signal Switch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Das</dc:creator>
  <cp:lastModifiedBy>Sidharth Das</cp:lastModifiedBy>
  <cp:revision>36</cp:revision>
  <dcterms:created xsi:type="dcterms:W3CDTF">2018-06-11T06:30:35Z</dcterms:created>
  <dcterms:modified xsi:type="dcterms:W3CDTF">2018-12-21T12:46:42Z</dcterms:modified>
</cp:coreProperties>
</file>