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5" r:id="rId6"/>
    <p:sldId id="266" r:id="rId7"/>
    <p:sldId id="260" r:id="rId8"/>
    <p:sldId id="261" r:id="rId9"/>
    <p:sldId id="264" r:id="rId10"/>
    <p:sldId id="25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F3674-DC4A-484C-9939-EA7BE89F7BAC}" v="3332" dt="2023-07-08T20:13:20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harth cp" userId="db5159dd24ace259" providerId="Windows Live" clId="Web-{7ECF3674-DC4A-484C-9939-EA7BE89F7BAC}"/>
    <pc:docChg chg="addSld modSld sldOrd">
      <pc:chgData name="sidharth cp" userId="db5159dd24ace259" providerId="Windows Live" clId="Web-{7ECF3674-DC4A-484C-9939-EA7BE89F7BAC}" dt="2023-07-08T20:13:18.192" v="2994" actId="20577"/>
      <pc:docMkLst>
        <pc:docMk/>
      </pc:docMkLst>
      <pc:sldChg chg="delSp modSp">
        <pc:chgData name="sidharth cp" userId="db5159dd24ace259" providerId="Windows Live" clId="Web-{7ECF3674-DC4A-484C-9939-EA7BE89F7BAC}" dt="2023-07-05T17:15:51.305" v="1669" actId="1076"/>
        <pc:sldMkLst>
          <pc:docMk/>
          <pc:sldMk cId="720928810" sldId="256"/>
        </pc:sldMkLst>
        <pc:spChg chg="mod">
          <ac:chgData name="sidharth cp" userId="db5159dd24ace259" providerId="Windows Live" clId="Web-{7ECF3674-DC4A-484C-9939-EA7BE89F7BAC}" dt="2023-07-05T17:15:51.305" v="1669" actId="1076"/>
          <ac:spMkLst>
            <pc:docMk/>
            <pc:sldMk cId="720928810" sldId="256"/>
            <ac:spMk id="2" creationId="{00000000-0000-0000-0000-000000000000}"/>
          </ac:spMkLst>
        </pc:spChg>
        <pc:spChg chg="del mod">
          <ac:chgData name="sidharth cp" userId="db5159dd24ace259" providerId="Windows Live" clId="Web-{7ECF3674-DC4A-484C-9939-EA7BE89F7BAC}" dt="2023-07-04T04:56:37.701" v="1"/>
          <ac:spMkLst>
            <pc:docMk/>
            <pc:sldMk cId="720928810" sldId="256"/>
            <ac:spMk id="3" creationId="{00000000-0000-0000-0000-000000000000}"/>
          </ac:spMkLst>
        </pc:spChg>
      </pc:sldChg>
      <pc:sldChg chg="addSp delSp modSp">
        <pc:chgData name="sidharth cp" userId="db5159dd24ace259" providerId="Windows Live" clId="Web-{7ECF3674-DC4A-484C-9939-EA7BE89F7BAC}" dt="2023-07-06T07:12:08.849" v="2045" actId="1076"/>
        <pc:sldMkLst>
          <pc:docMk/>
          <pc:sldMk cId="2059971362" sldId="257"/>
        </pc:sldMkLst>
        <pc:spChg chg="mod">
          <ac:chgData name="sidharth cp" userId="db5159dd24ace259" providerId="Windows Live" clId="Web-{7ECF3674-DC4A-484C-9939-EA7BE89F7BAC}" dt="2023-07-06T07:12:08.849" v="2045" actId="1076"/>
          <ac:spMkLst>
            <pc:docMk/>
            <pc:sldMk cId="2059971362" sldId="257"/>
            <ac:spMk id="2" creationId="{00000000-0000-0000-0000-000000000000}"/>
          </ac:spMkLst>
        </pc:spChg>
        <pc:spChg chg="del mod">
          <ac:chgData name="sidharth cp" userId="db5159dd24ace259" providerId="Windows Live" clId="Web-{7ECF3674-DC4A-484C-9939-EA7BE89F7BAC}" dt="2023-07-06T07:07:01.246" v="2005"/>
          <ac:spMkLst>
            <pc:docMk/>
            <pc:sldMk cId="2059971362" sldId="257"/>
            <ac:spMk id="3" creationId="{00000000-0000-0000-0000-000000000000}"/>
          </ac:spMkLst>
        </pc:spChg>
        <pc:spChg chg="add mod">
          <ac:chgData name="sidharth cp" userId="db5159dd24ace259" providerId="Windows Live" clId="Web-{7ECF3674-DC4A-484C-9939-EA7BE89F7BAC}" dt="2023-07-06T07:11:56.317" v="2044" actId="14100"/>
          <ac:spMkLst>
            <pc:docMk/>
            <pc:sldMk cId="2059971362" sldId="257"/>
            <ac:spMk id="5" creationId="{D4A8341F-7FBC-9E9A-94AD-AEB9C1253830}"/>
          </ac:spMkLst>
        </pc:spChg>
      </pc:sldChg>
      <pc:sldChg chg="addSp delSp modSp add replId">
        <pc:chgData name="sidharth cp" userId="db5159dd24ace259" providerId="Windows Live" clId="Web-{7ECF3674-DC4A-484C-9939-EA7BE89F7BAC}" dt="2023-07-08T20:12:04.127" v="2979" actId="20577"/>
        <pc:sldMkLst>
          <pc:docMk/>
          <pc:sldMk cId="1371471325" sldId="258"/>
        </pc:sldMkLst>
        <pc:spChg chg="mod">
          <ac:chgData name="sidharth cp" userId="db5159dd24ace259" providerId="Windows Live" clId="Web-{7ECF3674-DC4A-484C-9939-EA7BE89F7BAC}" dt="2023-07-08T19:44:13.720" v="2489" actId="14100"/>
          <ac:spMkLst>
            <pc:docMk/>
            <pc:sldMk cId="1371471325" sldId="258"/>
            <ac:spMk id="2" creationId="{00000000-0000-0000-0000-000000000000}"/>
          </ac:spMkLst>
        </pc:spChg>
        <pc:spChg chg="del">
          <ac:chgData name="sidharth cp" userId="db5159dd24ace259" providerId="Windows Live" clId="Web-{7ECF3674-DC4A-484C-9939-EA7BE89F7BAC}" dt="2023-07-04T07:00:26.985" v="99"/>
          <ac:spMkLst>
            <pc:docMk/>
            <pc:sldMk cId="1371471325" sldId="258"/>
            <ac:spMk id="3" creationId="{00000000-0000-0000-0000-000000000000}"/>
          </ac:spMkLst>
        </pc:spChg>
        <pc:spChg chg="add mod">
          <ac:chgData name="sidharth cp" userId="db5159dd24ace259" providerId="Windows Live" clId="Web-{7ECF3674-DC4A-484C-9939-EA7BE89F7BAC}" dt="2023-07-08T20:12:04.127" v="2979" actId="20577"/>
          <ac:spMkLst>
            <pc:docMk/>
            <pc:sldMk cId="1371471325" sldId="258"/>
            <ac:spMk id="3" creationId="{7B8AA80C-4707-58E3-DDC1-5AE183B9F29B}"/>
          </ac:spMkLst>
        </pc:spChg>
        <pc:graphicFrameChg chg="add del mod modGraphic">
          <ac:chgData name="sidharth cp" userId="db5159dd24ace259" providerId="Windows Live" clId="Web-{7ECF3674-DC4A-484C-9939-EA7BE89F7BAC}" dt="2023-07-08T19:43:38.765" v="2486"/>
          <ac:graphicFrameMkLst>
            <pc:docMk/>
            <pc:sldMk cId="1371471325" sldId="258"/>
            <ac:graphicFrameMk id="4" creationId="{A1B84154-42C8-04C4-E63B-8A341A9025F2}"/>
          </ac:graphicFrameMkLst>
        </pc:graphicFrameChg>
      </pc:sldChg>
      <pc:sldChg chg="addSp delSp modSp add ord replId">
        <pc:chgData name="sidharth cp" userId="db5159dd24ace259" providerId="Windows Live" clId="Web-{7ECF3674-DC4A-484C-9939-EA7BE89F7BAC}" dt="2023-07-04T09:39:00.522" v="937"/>
        <pc:sldMkLst>
          <pc:docMk/>
          <pc:sldMk cId="3579801208" sldId="259"/>
        </pc:sldMkLst>
        <pc:spChg chg="add del mod">
          <ac:chgData name="sidharth cp" userId="db5159dd24ace259" providerId="Windows Live" clId="Web-{7ECF3674-DC4A-484C-9939-EA7BE89F7BAC}" dt="2023-07-04T07:57:56.908" v="406" actId="1076"/>
          <ac:spMkLst>
            <pc:docMk/>
            <pc:sldMk cId="3579801208" sldId="259"/>
            <ac:spMk id="2" creationId="{00000000-0000-0000-0000-000000000000}"/>
          </ac:spMkLst>
        </pc:spChg>
        <pc:spChg chg="del">
          <ac:chgData name="sidharth cp" userId="db5159dd24ace259" providerId="Windows Live" clId="Web-{7ECF3674-DC4A-484C-9939-EA7BE89F7BAC}" dt="2023-07-04T07:46:22.809" v="375"/>
          <ac:spMkLst>
            <pc:docMk/>
            <pc:sldMk cId="3579801208" sldId="259"/>
            <ac:spMk id="3" creationId="{00000000-0000-0000-0000-000000000000}"/>
          </ac:spMkLst>
        </pc:spChg>
        <pc:picChg chg="add mod">
          <ac:chgData name="sidharth cp" userId="db5159dd24ace259" providerId="Windows Live" clId="Web-{7ECF3674-DC4A-484C-9939-EA7BE89F7BAC}" dt="2023-07-04T07:58:11.955" v="409" actId="1076"/>
          <ac:picMkLst>
            <pc:docMk/>
            <pc:sldMk cId="3579801208" sldId="259"/>
            <ac:picMk id="4" creationId="{B07628D2-EA72-4DD7-A922-A775B5D72AD3}"/>
          </ac:picMkLst>
        </pc:picChg>
      </pc:sldChg>
      <pc:sldChg chg="modSp add ord replId">
        <pc:chgData name="sidharth cp" userId="db5159dd24ace259" providerId="Windows Live" clId="Web-{7ECF3674-DC4A-484C-9939-EA7BE89F7BAC}" dt="2023-07-06T07:55:59.531" v="2450" actId="20577"/>
        <pc:sldMkLst>
          <pc:docMk/>
          <pc:sldMk cId="2016908729" sldId="260"/>
        </pc:sldMkLst>
        <pc:spChg chg="mod">
          <ac:chgData name="sidharth cp" userId="db5159dd24ace259" providerId="Windows Live" clId="Web-{7ECF3674-DC4A-484C-9939-EA7BE89F7BAC}" dt="2023-07-06T07:45:00.200" v="2338" actId="1076"/>
          <ac:spMkLst>
            <pc:docMk/>
            <pc:sldMk cId="2016908729" sldId="260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6T07:55:59.531" v="2450" actId="20577"/>
          <ac:spMkLst>
            <pc:docMk/>
            <pc:sldMk cId="2016908729" sldId="260"/>
            <ac:spMk id="3" creationId="{00000000-0000-0000-0000-000000000000}"/>
          </ac:spMkLst>
        </pc:spChg>
      </pc:sldChg>
      <pc:sldChg chg="modSp add replId">
        <pc:chgData name="sidharth cp" userId="db5159dd24ace259" providerId="Windows Live" clId="Web-{7ECF3674-DC4A-484C-9939-EA7BE89F7BAC}" dt="2023-07-06T07:54:01.684" v="2440" actId="20577"/>
        <pc:sldMkLst>
          <pc:docMk/>
          <pc:sldMk cId="1485382131" sldId="261"/>
        </pc:sldMkLst>
        <pc:spChg chg="mod">
          <ac:chgData name="sidharth cp" userId="db5159dd24ace259" providerId="Windows Live" clId="Web-{7ECF3674-DC4A-484C-9939-EA7BE89F7BAC}" dt="2023-07-06T07:30:03.925" v="2214" actId="1076"/>
          <ac:spMkLst>
            <pc:docMk/>
            <pc:sldMk cId="1485382131" sldId="261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6T07:54:01.684" v="2440" actId="20577"/>
          <ac:spMkLst>
            <pc:docMk/>
            <pc:sldMk cId="1485382131" sldId="261"/>
            <ac:spMk id="3" creationId="{00000000-0000-0000-0000-000000000000}"/>
          </ac:spMkLst>
        </pc:spChg>
      </pc:sldChg>
      <pc:sldChg chg="modSp add ord replId">
        <pc:chgData name="sidharth cp" userId="db5159dd24ace259" providerId="Windows Live" clId="Web-{7ECF3674-DC4A-484C-9939-EA7BE89F7BAC}" dt="2023-07-06T07:43:05.291" v="2316" actId="20577"/>
        <pc:sldMkLst>
          <pc:docMk/>
          <pc:sldMk cId="603548779" sldId="262"/>
        </pc:sldMkLst>
        <pc:spChg chg="mod">
          <ac:chgData name="sidharth cp" userId="db5159dd24ace259" providerId="Windows Live" clId="Web-{7ECF3674-DC4A-484C-9939-EA7BE89F7BAC}" dt="2023-07-06T07:39:10.909" v="2272" actId="1076"/>
          <ac:spMkLst>
            <pc:docMk/>
            <pc:sldMk cId="603548779" sldId="262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6T07:43:05.291" v="2316" actId="20577"/>
          <ac:spMkLst>
            <pc:docMk/>
            <pc:sldMk cId="603548779" sldId="262"/>
            <ac:spMk id="3" creationId="{00000000-0000-0000-0000-000000000000}"/>
          </ac:spMkLst>
        </pc:spChg>
      </pc:sldChg>
      <pc:sldChg chg="delSp modSp add ord replId">
        <pc:chgData name="sidharth cp" userId="db5159dd24ace259" providerId="Windows Live" clId="Web-{7ECF3674-DC4A-484C-9939-EA7BE89F7BAC}" dt="2023-07-04T21:10:10.279" v="1176" actId="20577"/>
        <pc:sldMkLst>
          <pc:docMk/>
          <pc:sldMk cId="3948691375" sldId="263"/>
        </pc:sldMkLst>
        <pc:spChg chg="mod">
          <ac:chgData name="sidharth cp" userId="db5159dd24ace259" providerId="Windows Live" clId="Web-{7ECF3674-DC4A-484C-9939-EA7BE89F7BAC}" dt="2023-07-04T21:10:10.279" v="1176" actId="20577"/>
          <ac:spMkLst>
            <pc:docMk/>
            <pc:sldMk cId="3948691375" sldId="263"/>
            <ac:spMk id="2" creationId="{00000000-0000-0000-0000-000000000000}"/>
          </ac:spMkLst>
        </pc:spChg>
        <pc:spChg chg="del">
          <ac:chgData name="sidharth cp" userId="db5159dd24ace259" providerId="Windows Live" clId="Web-{7ECF3674-DC4A-484C-9939-EA7BE89F7BAC}" dt="2023-07-04T21:09:51.559" v="1165"/>
          <ac:spMkLst>
            <pc:docMk/>
            <pc:sldMk cId="3948691375" sldId="263"/>
            <ac:spMk id="3" creationId="{00000000-0000-0000-0000-000000000000}"/>
          </ac:spMkLst>
        </pc:spChg>
      </pc:sldChg>
      <pc:sldChg chg="modSp add replId">
        <pc:chgData name="sidharth cp" userId="db5159dd24ace259" providerId="Windows Live" clId="Web-{7ECF3674-DC4A-484C-9939-EA7BE89F7BAC}" dt="2023-07-06T07:58:27.207" v="2459" actId="1076"/>
        <pc:sldMkLst>
          <pc:docMk/>
          <pc:sldMk cId="3448532274" sldId="264"/>
        </pc:sldMkLst>
        <pc:spChg chg="mod">
          <ac:chgData name="sidharth cp" userId="db5159dd24ace259" providerId="Windows Live" clId="Web-{7ECF3674-DC4A-484C-9939-EA7BE89F7BAC}" dt="2023-07-06T07:58:27.207" v="2459" actId="1076"/>
          <ac:spMkLst>
            <pc:docMk/>
            <pc:sldMk cId="3448532274" sldId="264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6T07:58:21.816" v="2458" actId="1076"/>
          <ac:spMkLst>
            <pc:docMk/>
            <pc:sldMk cId="3448532274" sldId="264"/>
            <ac:spMk id="3" creationId="{00000000-0000-0000-0000-000000000000}"/>
          </ac:spMkLst>
        </pc:spChg>
      </pc:sldChg>
      <pc:sldChg chg="modSp add replId">
        <pc:chgData name="sidharth cp" userId="db5159dd24ace259" providerId="Windows Live" clId="Web-{7ECF3674-DC4A-484C-9939-EA7BE89F7BAC}" dt="2023-07-08T20:12:47.925" v="2985" actId="20577"/>
        <pc:sldMkLst>
          <pc:docMk/>
          <pc:sldMk cId="1213348648" sldId="265"/>
        </pc:sldMkLst>
        <pc:spChg chg="mod">
          <ac:chgData name="sidharth cp" userId="db5159dd24ace259" providerId="Windows Live" clId="Web-{7ECF3674-DC4A-484C-9939-EA7BE89F7BAC}" dt="2023-07-08T19:54:54.526" v="2681" actId="20577"/>
          <ac:spMkLst>
            <pc:docMk/>
            <pc:sldMk cId="1213348648" sldId="265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8T20:12:47.925" v="2985" actId="20577"/>
          <ac:spMkLst>
            <pc:docMk/>
            <pc:sldMk cId="1213348648" sldId="265"/>
            <ac:spMk id="3" creationId="{7B8AA80C-4707-58E3-DDC1-5AE183B9F29B}"/>
          </ac:spMkLst>
        </pc:spChg>
      </pc:sldChg>
      <pc:sldChg chg="modSp add ord replId">
        <pc:chgData name="sidharth cp" userId="db5159dd24ace259" providerId="Windows Live" clId="Web-{7ECF3674-DC4A-484C-9939-EA7BE89F7BAC}" dt="2023-07-08T20:10:52.874" v="2960" actId="20577"/>
        <pc:sldMkLst>
          <pc:docMk/>
          <pc:sldMk cId="1142957649" sldId="266"/>
        </pc:sldMkLst>
        <pc:spChg chg="mod">
          <ac:chgData name="sidharth cp" userId="db5159dd24ace259" providerId="Windows Live" clId="Web-{7ECF3674-DC4A-484C-9939-EA7BE89F7BAC}" dt="2023-07-08T20:05:32.641" v="2839" actId="1076"/>
          <ac:spMkLst>
            <pc:docMk/>
            <pc:sldMk cId="1142957649" sldId="266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8T20:10:52.874" v="2960" actId="20577"/>
          <ac:spMkLst>
            <pc:docMk/>
            <pc:sldMk cId="1142957649" sldId="266"/>
            <ac:spMk id="3" creationId="{7B8AA80C-4707-58E3-DDC1-5AE183B9F29B}"/>
          </ac:spMkLst>
        </pc:spChg>
      </pc:sldChg>
      <pc:sldChg chg="modSp add replId">
        <pc:chgData name="sidharth cp" userId="db5159dd24ace259" providerId="Windows Live" clId="Web-{7ECF3674-DC4A-484C-9939-EA7BE89F7BAC}" dt="2023-07-08T20:13:18.192" v="2994" actId="20577"/>
        <pc:sldMkLst>
          <pc:docMk/>
          <pc:sldMk cId="565140018" sldId="267"/>
        </pc:sldMkLst>
        <pc:spChg chg="mod">
          <ac:chgData name="sidharth cp" userId="db5159dd24ace259" providerId="Windows Live" clId="Web-{7ECF3674-DC4A-484C-9939-EA7BE89F7BAC}" dt="2023-07-08T20:13:18.192" v="2994" actId="20577"/>
          <ac:spMkLst>
            <pc:docMk/>
            <pc:sldMk cId="565140018" sldId="267"/>
            <ac:spMk id="2" creationId="{00000000-0000-0000-0000-000000000000}"/>
          </ac:spMkLst>
        </pc:spChg>
        <pc:spChg chg="mod">
          <ac:chgData name="sidharth cp" userId="db5159dd24ace259" providerId="Windows Live" clId="Web-{7ECF3674-DC4A-484C-9939-EA7BE89F7BAC}" dt="2023-07-08T20:13:11.020" v="2988" actId="20577"/>
          <ac:spMkLst>
            <pc:docMk/>
            <pc:sldMk cId="565140018" sldId="267"/>
            <ac:spMk id="5" creationId="{D4A8341F-7FBC-9E9A-94AD-AEB9C12538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806" y="1122363"/>
            <a:ext cx="64008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0806" y="3602038"/>
            <a:ext cx="64008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798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3888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D32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9772" y="2260983"/>
            <a:ext cx="6400800" cy="2186151"/>
          </a:xfrm>
        </p:spPr>
        <p:txBody>
          <a:bodyPr>
            <a:normAutofit/>
          </a:bodyPr>
          <a:lstStyle/>
          <a:p>
            <a:r>
              <a:rPr lang="en-US" sz="4800" dirty="0"/>
              <a:t>OVERLAY AVAILABILITY CANARY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56"/>
            <a:ext cx="10515600" cy="931426"/>
          </a:xfrm>
        </p:spPr>
        <p:txBody>
          <a:bodyPr/>
          <a:lstStyle/>
          <a:p>
            <a:r>
              <a:rPr lang="en-US" dirty="0"/>
              <a:t>Network Architecture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7628D2-EA72-4DD7-A922-A775B5D7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7" y="820735"/>
            <a:ext cx="10923751" cy="49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1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614" y="-204185"/>
            <a:ext cx="10515600" cy="1325563"/>
          </a:xfrm>
        </p:spPr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7543"/>
            <a:ext cx="10515600" cy="4720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Integrating Telemetry for Metrics Monitoring: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By leveraging telemetry, we can gather valuable insights about the system's performance, usage patterns, and resource utilization.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This data can be utilized to create a comprehensive dashboard, providing real-time visibility into the canary's metrics.</a:t>
            </a:r>
            <a:endParaRPr lang="en-US" sz="1600" dirty="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Setting Up a Dashboard with MQL and Grafana: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By combining Monitoring Query Language (MQL) with Grafana, we can build an interactive and visually appealing dashboard.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dashboard will display critical metrics obtained through telemetry, enabling stakeholders to monitor and analyze the canary's performance at a glance.</a:t>
            </a:r>
            <a:endParaRPr lang="en-US" sz="160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Implementing Timely Error Notifications: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To ensure prompt response to errors encountered within the canary, we can establish alarm mechanisms.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By setting up alarms based on specific metrics thresholds, we can receive real-time notifications when errors occur.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354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66" y="2134366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69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90" y="-2737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8341F-7FBC-9E9A-94AD-AEB9C125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059"/>
            <a:ext cx="10515600" cy="4265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Welcome to my presentation on "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Invoking Object Storage from an Overlay Instance using Instance Principal Authentication</a:t>
            </a:r>
            <a:r>
              <a:rPr lang="en-US" sz="2400" dirty="0">
                <a:ea typeface="+mn-lt"/>
                <a:cs typeface="+mn-lt"/>
              </a:rPr>
              <a:t>."</a:t>
            </a:r>
          </a:p>
          <a:p>
            <a:r>
              <a:rPr lang="en-US" sz="2400" dirty="0">
                <a:ea typeface="+mn-lt"/>
                <a:cs typeface="+mn-lt"/>
              </a:rPr>
              <a:t>Today, we will discuss how I focused on leveraging Instance Principal Authentication in our project to interact with object storage.</a:t>
            </a:r>
          </a:p>
          <a:p>
            <a:r>
              <a:rPr lang="en-US" sz="2400" dirty="0">
                <a:ea typeface="+mn-lt"/>
                <a:cs typeface="+mn-lt"/>
              </a:rPr>
              <a:t>With Instance Principal Authentication, we eliminate the need for custom authentication methods, providing a streamlined approach.</a:t>
            </a:r>
          </a:p>
          <a:p>
            <a:r>
              <a:rPr lang="en-US" sz="2400" dirty="0">
                <a:ea typeface="+mn-lt"/>
                <a:cs typeface="+mn-lt"/>
              </a:rPr>
              <a:t>Additionally, we were able to perform CRUD operations by utilizing API's like the V2 Casper client API.</a:t>
            </a:r>
          </a:p>
          <a:p>
            <a:r>
              <a:rPr lang="en-US" sz="2400" dirty="0">
                <a:ea typeface="+mn-lt"/>
                <a:cs typeface="+mn-lt"/>
              </a:rPr>
              <a:t>Let's delve into the details and discover the benefits and outcomes of our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90" y="-2737"/>
            <a:ext cx="10515600" cy="1325563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8341F-7FBC-9E9A-94AD-AEB9C125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059"/>
            <a:ext cx="10515600" cy="4265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1400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711"/>
            <a:ext cx="10515600" cy="1036529"/>
          </a:xfrm>
        </p:spPr>
        <p:txBody>
          <a:bodyPr/>
          <a:lstStyle/>
          <a:p>
            <a:r>
              <a:rPr lang="en-US" dirty="0"/>
              <a:t>User Principal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AA80C-4707-58E3-DDC1-5AE183B9F29B}"/>
              </a:ext>
            </a:extLst>
          </p:cNvPr>
          <p:cNvSpPr txBox="1"/>
          <p:nvPr/>
        </p:nvSpPr>
        <p:spPr>
          <a:xfrm>
            <a:off x="604344" y="1576551"/>
            <a:ext cx="1126358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User Principal Authentication Overview: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Principal Authentication allows users to authenticate and access OCI resources using their user credentials.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With User Principal Authentication, users can access OCI services and perform operations based on their assigned permissions and roles.</a:t>
            </a:r>
            <a:endParaRPr lang="en-US" dirty="0"/>
          </a:p>
          <a:p>
            <a:pPr lvl="1"/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Steps for User principal Authentication: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Obtain an Authentication Token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Include Token in Requests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Validate the Token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Access Resources</a:t>
            </a:r>
            <a:r>
              <a:rPr lang="en-US" dirty="0">
                <a:solidFill>
                  <a:srgbClr val="D1D5DB"/>
                </a:solidFill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1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711"/>
            <a:ext cx="10515600" cy="1036529"/>
          </a:xfrm>
        </p:spPr>
        <p:txBody>
          <a:bodyPr/>
          <a:lstStyle/>
          <a:p>
            <a:r>
              <a:rPr lang="en-US" dirty="0"/>
              <a:t>Instance Principal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AA80C-4707-58E3-DDC1-5AE183B9F29B}"/>
              </a:ext>
            </a:extLst>
          </p:cNvPr>
          <p:cNvSpPr txBox="1"/>
          <p:nvPr/>
        </p:nvSpPr>
        <p:spPr>
          <a:xfrm>
            <a:off x="463233" y="1237884"/>
            <a:ext cx="1126358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Instance Principal Authentication Overview: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Instance Principal Authentication allows compute instances within OCI to authenticate and access resources without using explicit credentials.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Instances have their own identity and can authenticate themselves using cryptographic keys and the OCI metadata service.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Authentication is based on retrieving an authentication token from the metadata service, which is specific to the instance.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Instances are assigned policies and permissions through dynamic groups, allowing them to access specific OCI resources based on their roles and policies.</a:t>
            </a:r>
            <a:endParaRPr lang="en-US" dirty="0"/>
          </a:p>
          <a:p>
            <a:pPr lvl="1"/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Instance Principal Authentication is commonly used for programmatic access by applications, scripts, or services running on compute instances.</a:t>
            </a:r>
            <a:endParaRPr lang="en-US" dirty="0"/>
          </a:p>
          <a:p>
            <a:endParaRPr lang="en-US" sz="2000" dirty="0">
              <a:solidFill>
                <a:srgbClr val="C00000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348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5289"/>
            <a:ext cx="10515600" cy="1036529"/>
          </a:xfrm>
        </p:spPr>
        <p:txBody>
          <a:bodyPr/>
          <a:lstStyle/>
          <a:p>
            <a:r>
              <a:rPr lang="en-US" dirty="0"/>
              <a:t>Instance Principal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AA80C-4707-58E3-DDC1-5AE183B9F29B}"/>
              </a:ext>
            </a:extLst>
          </p:cNvPr>
          <p:cNvSpPr txBox="1"/>
          <p:nvPr/>
        </p:nvSpPr>
        <p:spPr>
          <a:xfrm>
            <a:off x="463233" y="889810"/>
            <a:ext cx="11263586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2. Steps for Instance principal Authentication: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solidFill>
                  <a:srgbClr val="7030A0"/>
                </a:solidFill>
                <a:ea typeface="+mn-lt"/>
                <a:cs typeface="+mn-lt"/>
              </a:rPr>
              <a:t>Create a dynamic group:</a:t>
            </a:r>
            <a:r>
              <a:rPr lang="en-US" sz="1600" dirty="0">
                <a:ea typeface="+mn-lt"/>
                <a:cs typeface="+mn-lt"/>
              </a:rPr>
              <a:t> A dynamic group is used to define a set of instances that will have the instance principal authentication.</a:t>
            </a:r>
            <a:endParaRPr lang="en-US" sz="1600">
              <a:ea typeface="+mn-lt"/>
              <a:cs typeface="+mn-lt"/>
            </a:endParaRPr>
          </a:p>
          <a:p>
            <a:pPr lvl="1"/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solidFill>
                  <a:srgbClr val="7030A0"/>
                </a:solidFill>
                <a:ea typeface="+mn-lt"/>
                <a:cs typeface="+mn-lt"/>
              </a:rPr>
              <a:t>Create a policy:</a:t>
            </a:r>
            <a:r>
              <a:rPr lang="en-US" sz="1600" dirty="0">
                <a:ea typeface="+mn-lt"/>
                <a:cs typeface="+mn-lt"/>
              </a:rPr>
              <a:t> Created a policy that allows the required permissions for my instance. For example, if my case, the instance needed access to Object Storage, so I created a policy that allows the dynamic group to manage objects in that Object Storage bucket.</a:t>
            </a:r>
            <a:endParaRPr lang="en-US" sz="1600"/>
          </a:p>
          <a:p>
            <a:pPr lvl="1"/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solidFill>
                  <a:srgbClr val="7030A0"/>
                </a:solidFill>
                <a:ea typeface="+mn-lt"/>
                <a:cs typeface="+mn-lt"/>
              </a:rPr>
              <a:t>Assign the dynamic group to the instance:</a:t>
            </a:r>
            <a:r>
              <a:rPr lang="en-US" sz="1600" dirty="0">
                <a:ea typeface="+mn-lt"/>
                <a:cs typeface="+mn-lt"/>
              </a:rPr>
              <a:t> Once the dynamic group and policy are created, I assigned the dynamic group to my instance.</a:t>
            </a:r>
            <a:endParaRPr lang="en-US" sz="1600" dirty="0"/>
          </a:p>
          <a:p>
            <a:pPr lvl="1"/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solidFill>
                  <a:srgbClr val="7030A0"/>
                </a:solidFill>
                <a:ea typeface="+mn-lt"/>
                <a:cs typeface="+mn-lt"/>
              </a:rPr>
              <a:t>Retrieve instance metadata:</a:t>
            </a:r>
            <a:r>
              <a:rPr lang="en-US" sz="1600" dirty="0">
                <a:ea typeface="+mn-lt"/>
                <a:cs typeface="+mn-lt"/>
              </a:rPr>
              <a:t> Instance principal authentication relies on retrieving metadata from the instance. </a:t>
            </a:r>
            <a:endParaRPr lang="en-US" sz="1600"/>
          </a:p>
          <a:p>
            <a:pPr lvl="1"/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b="1" dirty="0">
                <a:solidFill>
                  <a:srgbClr val="7030A0"/>
                </a:solidFill>
                <a:ea typeface="+mn-lt"/>
                <a:cs typeface="+mn-lt"/>
              </a:rPr>
              <a:t>Use instance principal authentication:</a:t>
            </a:r>
            <a:r>
              <a:rPr lang="en-US" sz="1600" dirty="0">
                <a:ea typeface="+mn-lt"/>
                <a:cs typeface="+mn-lt"/>
              </a:rPr>
              <a:t> Now that the instance is configured with instance principal authentication, I used the retrieved metadata to authenticate my requests to OCI services. The metadata contains an authentication token that was used for API requests.</a:t>
            </a:r>
            <a:endParaRPr lang="en-US" sz="1600" dirty="0"/>
          </a:p>
          <a:p>
            <a:pPr marL="742950" lvl="1" indent="-28575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29576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401"/>
            <a:ext cx="10515600" cy="913908"/>
          </a:xfrm>
        </p:spPr>
        <p:txBody>
          <a:bodyPr/>
          <a:lstStyle/>
          <a:p>
            <a:r>
              <a:rPr lang="en-US" dirty="0"/>
              <a:t>What I have done and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129"/>
            <a:ext cx="10515600" cy="4501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Navigating and Modifying the Existing Codebase:</a:t>
            </a:r>
            <a:endParaRPr lang="en-US" sz="18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Acquired a comprehensive understanding of the codebase structure and architecture.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Gained proficiency in navigating through the existing codebase and making necessary modifications.</a:t>
            </a:r>
            <a:endParaRPr lang="en-US" sz="1600" dirty="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Invoking Object Storage with Instance Principal Authentication: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Successfully learned and implemented the usage of Instance Principal Authentication to interact with object storage.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Utilized Instance Principal Authentication as a secure and efficient method for accessing object storage.</a:t>
            </a:r>
            <a:endParaRPr lang="en-US" sz="160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Validating CRUD Operations with V2 Casper Client API: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Verified the functionality of CRUD operations with the V2 Casper client API.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Confirmed that CRUD operations were successfully executed when utilizing Instance Principal Authentication.</a:t>
            </a:r>
            <a:endParaRPr lang="en-US" sz="1600" dirty="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742950" lvl="1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742950" lvl="1" indent="0">
              <a:buNone/>
            </a:pPr>
            <a:endParaRPr lang="en-US" sz="1600" dirty="0">
              <a:ea typeface="+mn-lt"/>
              <a:cs typeface="+mn-lt"/>
            </a:endParaRPr>
          </a:p>
          <a:p>
            <a:pPr marL="742950" lvl="1" indent="0">
              <a:buNone/>
            </a:pP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908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1634"/>
            <a:ext cx="10515600" cy="1325563"/>
          </a:xfrm>
        </p:spPr>
        <p:txBody>
          <a:bodyPr/>
          <a:lstStyle/>
          <a:p>
            <a:r>
              <a:rPr lang="en-US"/>
              <a:t>What I have done and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38" y="694784"/>
            <a:ext cx="10515600" cy="4939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15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Trebuchet MS"/>
                <a:cs typeface="Arial"/>
              </a:rPr>
              <a:t>Limitations of Instance Principal Authentication with Swift and AmazonS3 APIs:</a:t>
            </a:r>
            <a:endParaRPr lang="en-US" sz="12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Conducted thorough checks and observed that Instance Principal Authentication did not work with Swift and AmazonS3 APIs.</a:t>
            </a:r>
            <a:endParaRPr lang="en-US" sz="160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Identified a limitation where Instance Principal Authentication was incompatible with Swift and AmazonS3 APIs.</a:t>
            </a:r>
            <a:endParaRPr lang="en-US" sz="160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Further analysis is required to determine alternative authentication methods for these APIs.</a:t>
            </a:r>
            <a:endParaRPr lang="en-US" sz="1600" dirty="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latin typeface="Trebuchet MS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Implementing Instance Principal Authentication for Specific APIs:</a:t>
            </a:r>
            <a:endParaRPr lang="en-US" sz="2000" dirty="0">
              <a:solidFill>
                <a:srgbClr val="C00000"/>
              </a:solidFill>
              <a:latin typeface="Arial"/>
              <a:ea typeface="+mn-lt"/>
              <a:cs typeface="Arial"/>
            </a:endParaRPr>
          </a:p>
          <a:p>
            <a:pPr marL="971550" lvl="1" indent="-285750"/>
            <a:r>
              <a:rPr lang="en-US" sz="1600" dirty="0">
                <a:solidFill>
                  <a:srgbClr val="000000"/>
                </a:solidFill>
                <a:latin typeface="Trebuchet MS"/>
                <a:ea typeface="+mn-lt"/>
                <a:cs typeface="Arial"/>
              </a:rPr>
              <a:t>Developed a code separation approach by utilizing an environment variable to invoke Instance Principal Authentication selectively for the applicable APIs.</a:t>
            </a:r>
            <a:endParaRPr lang="en-US" sz="1600">
              <a:latin typeface="Trebuchet MS"/>
            </a:endParaRPr>
          </a:p>
          <a:p>
            <a:pPr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Arial"/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Understanding the Network Architecture of the Overlay Availability Canary:</a:t>
            </a:r>
            <a:endParaRPr lang="en-US"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971550" lvl="1" indent="-285750">
              <a:buFont typeface="Arial,Sans-Serif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Acquired knowledge about the underlying network architecture involved in the overlay availability canary.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Explored the components and connections within the network architecture to gain a comprehensive understanding of its functioning.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  <a:latin typeface="Trebuchet MS"/>
              <a:cs typeface="Arial"/>
            </a:endParaRPr>
          </a:p>
          <a:p>
            <a:pPr marL="514350" indent="-514350">
              <a:buAutoNum type="arabicPeriod"/>
            </a:pPr>
            <a:endParaRPr lang="en-US" sz="2000" dirty="0">
              <a:solidFill>
                <a:srgbClr val="C00000"/>
              </a:solidFill>
              <a:latin typeface="Trebuchet M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38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32"/>
            <a:ext cx="10515600" cy="1325563"/>
          </a:xfrm>
        </p:spPr>
        <p:txBody>
          <a:bodyPr/>
          <a:lstStyle/>
          <a:p>
            <a:r>
              <a:rPr lang="en-US"/>
              <a:t>What I have done and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75" y="1167749"/>
            <a:ext cx="10515600" cy="4939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en-US" sz="2000" dirty="0">
                <a:solidFill>
                  <a:srgbClr val="C00000"/>
                </a:solidFill>
                <a:ea typeface="+mn-lt"/>
                <a:cs typeface="+mn-lt"/>
              </a:rPr>
              <a:t>Basics of Telemetry and Monitoring Query Language (MQL):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Obtained a fundamental understanding of Telemetry and its significance in monitoring systems.</a:t>
            </a:r>
            <a:endParaRPr lang="en-US" sz="1600" dirty="0"/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Explored the Monitoring Query Language (MQL) to analyze and extract valuable insights from telemetry data.</a:t>
            </a:r>
            <a:endParaRPr lang="en-US" sz="1600" dirty="0"/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8532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4261261-5508-5745-A898-B75A7CB63B82}" vid="{20D0DD7F-B6AA-464F-B7D4-EDE2109D95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877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Arial,Sans-Serif</vt:lpstr>
      <vt:lpstr>Trebuchet MS</vt:lpstr>
      <vt:lpstr>Office Theme</vt:lpstr>
      <vt:lpstr>OVERLAY AVAILABILITY CANARY</vt:lpstr>
      <vt:lpstr>INTRODUCTION</vt:lpstr>
      <vt:lpstr>MOTIVATION</vt:lpstr>
      <vt:lpstr>User Principal Authentication</vt:lpstr>
      <vt:lpstr>Instance Principal Authentication</vt:lpstr>
      <vt:lpstr>Instance Principal Authentication</vt:lpstr>
      <vt:lpstr>What I have done and learned</vt:lpstr>
      <vt:lpstr>What I have done and learned</vt:lpstr>
      <vt:lpstr>What I have done and learned</vt:lpstr>
      <vt:lpstr>Network Architecture</vt:lpstr>
      <vt:lpstr>Future Prospects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SIDHARTH C P CHETTICKAL</cp:lastModifiedBy>
  <cp:revision>690</cp:revision>
  <dcterms:created xsi:type="dcterms:W3CDTF">2019-09-15T16:06:20Z</dcterms:created>
  <dcterms:modified xsi:type="dcterms:W3CDTF">2023-07-09T18:27:51Z</dcterms:modified>
</cp:coreProperties>
</file>