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1474791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1E2D"/>
    <a:srgbClr val="2F78C4"/>
    <a:srgbClr val="111111"/>
    <a:srgbClr val="06C7CC"/>
    <a:srgbClr val="000048"/>
    <a:srgbClr val="91B9E5"/>
    <a:srgbClr val="89F9FC"/>
    <a:srgbClr val="2DB820"/>
    <a:srgbClr val="EAC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eswaran, Karthikeyeni (Cognizant)" userId="58d9216b-4d31-4b2b-a6ec-62ccedbb7117" providerId="ADAL" clId="{E86BCBB2-B58D-492E-BA91-E5BAB374EB6E}"/>
    <pc:docChg chg="modSld">
      <pc:chgData name="Kaleeswaran, Karthikeyeni (Cognizant)" userId="58d9216b-4d31-4b2b-a6ec-62ccedbb7117" providerId="ADAL" clId="{E86BCBB2-B58D-492E-BA91-E5BAB374EB6E}" dt="2024-07-02T14:45:08.029" v="33" actId="20577"/>
      <pc:docMkLst>
        <pc:docMk/>
      </pc:docMkLst>
      <pc:sldChg chg="modSp mod">
        <pc:chgData name="Kaleeswaran, Karthikeyeni (Cognizant)" userId="58d9216b-4d31-4b2b-a6ec-62ccedbb7117" providerId="ADAL" clId="{E86BCBB2-B58D-492E-BA91-E5BAB374EB6E}" dt="2024-07-02T14:45:08.029" v="33" actId="20577"/>
        <pc:sldMkLst>
          <pc:docMk/>
          <pc:sldMk cId="2150527928" sldId="2147479192"/>
        </pc:sldMkLst>
        <pc:spChg chg="mod">
          <ac:chgData name="Kaleeswaran, Karthikeyeni (Cognizant)" userId="58d9216b-4d31-4b2b-a6ec-62ccedbb7117" providerId="ADAL" clId="{E86BCBB2-B58D-492E-BA91-E5BAB374EB6E}" dt="2024-07-02T14:44:25.614" v="11" actId="1036"/>
          <ac:spMkLst>
            <pc:docMk/>
            <pc:sldMk cId="2150527928" sldId="2147479192"/>
            <ac:spMk id="8" creationId="{75C3388D-367A-8642-744D-30A287A96A6C}"/>
          </ac:spMkLst>
        </pc:spChg>
        <pc:spChg chg="mod">
          <ac:chgData name="Kaleeswaran, Karthikeyeni (Cognizant)" userId="58d9216b-4d31-4b2b-a6ec-62ccedbb7117" providerId="ADAL" clId="{E86BCBB2-B58D-492E-BA91-E5BAB374EB6E}" dt="2024-07-02T14:44:52.510" v="31" actId="1036"/>
          <ac:spMkLst>
            <pc:docMk/>
            <pc:sldMk cId="2150527928" sldId="2147479192"/>
            <ac:spMk id="39" creationId="{86804CC0-8F9D-DAF3-7A2B-B98759B7CFAD}"/>
          </ac:spMkLst>
        </pc:spChg>
        <pc:spChg chg="mod">
          <ac:chgData name="Kaleeswaran, Karthikeyeni (Cognizant)" userId="58d9216b-4d31-4b2b-a6ec-62ccedbb7117" providerId="ADAL" clId="{E86BCBB2-B58D-492E-BA91-E5BAB374EB6E}" dt="2024-07-02T14:45:08.029" v="33" actId="20577"/>
          <ac:spMkLst>
            <pc:docMk/>
            <pc:sldMk cId="2150527928" sldId="2147479192"/>
            <ac:spMk id="46" creationId="{7AFBB745-2B4A-E64C-E282-4BF3B9A47BEF}"/>
          </ac:spMkLst>
        </pc:spChg>
        <pc:cxnChg chg="mod">
          <ac:chgData name="Kaleeswaran, Karthikeyeni (Cognizant)" userId="58d9216b-4d31-4b2b-a6ec-62ccedbb7117" providerId="ADAL" clId="{E86BCBB2-B58D-492E-BA91-E5BAB374EB6E}" dt="2024-07-02T14:44:36.154" v="19" actId="1036"/>
          <ac:cxnSpMkLst>
            <pc:docMk/>
            <pc:sldMk cId="2150527928" sldId="2147479192"/>
            <ac:cxnSpMk id="40" creationId="{BA3E1614-7370-E65D-0CF9-75B6103D0D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Cognizant | Private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04D1-6CA9-7040-91EC-26A1950E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2719" y="6495287"/>
            <a:ext cx="1816531" cy="190747"/>
          </a:xfrm>
        </p:spPr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AC776-BD4E-C54A-CE07-92838889332F}"/>
              </a:ext>
            </a:extLst>
          </p:cNvPr>
          <p:cNvSpPr txBox="1"/>
          <p:nvPr/>
        </p:nvSpPr>
        <p:spPr>
          <a:xfrm>
            <a:off x="6065240" y="821663"/>
            <a:ext cx="559219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</a:endParaRP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05F1CB20-78E1-C964-023A-AA89C3A6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6" y="82402"/>
            <a:ext cx="12195185" cy="756028"/>
          </a:xfrm>
        </p:spPr>
        <p:txBody>
          <a:bodyPr/>
          <a:lstStyle/>
          <a:p>
            <a:pPr marL="17272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Senior Full Stack Developer Java/Angular – Sidharth PP</a:t>
            </a:r>
            <a:br>
              <a:rPr lang="en-US" dirty="0">
                <a:cs typeface="Segoe UI"/>
              </a:rPr>
            </a:b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Location – Kochi, India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980A2-A22F-CCDE-CB6A-1462823B91EA}"/>
              </a:ext>
            </a:extLst>
          </p:cNvPr>
          <p:cNvSpPr txBox="1"/>
          <p:nvPr/>
        </p:nvSpPr>
        <p:spPr>
          <a:xfrm>
            <a:off x="190179" y="830822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Summary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A3B46-A558-C367-3350-356D4099BEFF}"/>
              </a:ext>
            </a:extLst>
          </p:cNvPr>
          <p:cNvCxnSpPr/>
          <p:nvPr/>
        </p:nvCxnSpPr>
        <p:spPr>
          <a:xfrm>
            <a:off x="261299" y="1115515"/>
            <a:ext cx="5175902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804CC0-8F9D-DAF3-7A2B-B98759B7CFAD}"/>
              </a:ext>
            </a:extLst>
          </p:cNvPr>
          <p:cNvSpPr txBox="1"/>
          <p:nvPr/>
        </p:nvSpPr>
        <p:spPr>
          <a:xfrm>
            <a:off x="152493" y="5887844"/>
            <a:ext cx="379095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Educational Qualification and Certifications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E1614-7370-E65D-0CF9-75B6103D0D1F}"/>
              </a:ext>
            </a:extLst>
          </p:cNvPr>
          <p:cNvCxnSpPr/>
          <p:nvPr/>
        </p:nvCxnSpPr>
        <p:spPr>
          <a:xfrm>
            <a:off x="152493" y="6164854"/>
            <a:ext cx="5175902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D07666-BD7E-7117-E4AE-CCEB1262B687}"/>
              </a:ext>
            </a:extLst>
          </p:cNvPr>
          <p:cNvSpPr txBox="1"/>
          <p:nvPr/>
        </p:nvSpPr>
        <p:spPr>
          <a:xfrm>
            <a:off x="5906766" y="830822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Experience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96CA34-C1C9-90AC-2E26-3CE245CBC965}"/>
              </a:ext>
            </a:extLst>
          </p:cNvPr>
          <p:cNvCxnSpPr/>
          <p:nvPr/>
        </p:nvCxnSpPr>
        <p:spPr>
          <a:xfrm>
            <a:off x="5909084" y="1129402"/>
            <a:ext cx="5530557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F0BCD0-84E3-34F2-62DC-DBC9365C655F}"/>
              </a:ext>
            </a:extLst>
          </p:cNvPr>
          <p:cNvSpPr txBox="1"/>
          <p:nvPr/>
        </p:nvSpPr>
        <p:spPr>
          <a:xfrm>
            <a:off x="5906766" y="3863172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141414"/>
                </a:solidFill>
                <a:latin typeface="Calibri" panose="020F0502020204030204"/>
              </a:rPr>
              <a:t>Technical Expertise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45F0E9-EBC8-4850-5D2C-AB277BA7EA68}"/>
              </a:ext>
            </a:extLst>
          </p:cNvPr>
          <p:cNvCxnSpPr>
            <a:cxnSpLocks/>
          </p:cNvCxnSpPr>
          <p:nvPr/>
        </p:nvCxnSpPr>
        <p:spPr>
          <a:xfrm>
            <a:off x="5906766" y="4147865"/>
            <a:ext cx="4630200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AFBB745-2B4A-E64C-E282-4BF3B9A47BEF}"/>
              </a:ext>
            </a:extLst>
          </p:cNvPr>
          <p:cNvSpPr/>
          <p:nvPr/>
        </p:nvSpPr>
        <p:spPr>
          <a:xfrm>
            <a:off x="152493" y="1218939"/>
            <a:ext cx="5175902" cy="4706673"/>
          </a:xfrm>
          <a:prstGeom prst="rect">
            <a:avLst/>
          </a:prstGeom>
        </p:spPr>
        <p:txBody>
          <a:bodyPr wrap="square" lIns="68580" tIns="34290" rIns="68580" bIns="0">
            <a:spAutoFit/>
          </a:bodyPr>
          <a:lstStyle/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5.6 years of experience in Software development and Testing.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in designing, developing, maintaining web-based, multi-platform applications in Agile environment.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on the Modernization of existing API’s and migration of data from the legacy DB2 to Postgres DB hosted in the AWS. 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spring boot microservices with Apache camel framework to integrate ActiveMQ and SFTP for data migration. 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application performance, reducing page loading times by 75% through the implementation of Redis cache. 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Adopted Test driven development to maintain code quality and reliability, crafting JUnit test cases and conducting thorough code analysis using SonarQube, resulting in at least 80% code coverage.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Wire mocks for underlying systems in dev environment, facilitating comprehensive testing scenarios.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Swagger for API documentation and Maven and Gradle for building the project.</a:t>
            </a:r>
            <a:endParaRPr lang="en-IN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and analysed logs from Splunk, creating evidence documentation.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Fostered effective cross-functional communication with several service teams to gain a deep understanding of scenarios and data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Participated in organizational productivity/process improvement initiatives.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 with accolades from senior management for conducting training sessions in AWS.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Mentored junior members in the team, equipping them to handle project stories effectively</a:t>
            </a:r>
            <a:r>
              <a:rPr lang="en-US" sz="1200" dirty="0"/>
              <a:t>. </a:t>
            </a:r>
            <a:endParaRPr lang="en-CA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ABF731-C83C-DBBC-7EB3-AD48AD3B3E39}"/>
              </a:ext>
            </a:extLst>
          </p:cNvPr>
          <p:cNvSpPr/>
          <p:nvPr/>
        </p:nvSpPr>
        <p:spPr>
          <a:xfrm>
            <a:off x="5858414" y="4247214"/>
            <a:ext cx="5188353" cy="2528384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41685" indent="-14168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Domain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: 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</a:t>
            </a:r>
          </a:p>
          <a:p>
            <a:pPr marL="141685" indent="-14168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Project Management: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 Agile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Programming Languages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: Java, Javascript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Technologies: 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Java, Spring Framework, J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PA, Hibernate, 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Maven, Gradle, GraphQL,  Junit, Sonar</a:t>
            </a:r>
            <a:r>
              <a:rPr lang="en-US" sz="12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Postman, Jira, Rest, Git, JWT, Active MQ, Kafka, HTML, CSS, XML, JSON, Swagger UI, Azure Devops, Bitbucket, Splunk, Confluence, Jenkins, AWS.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Application Servers: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Tomcat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Web Services: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Restful, Soap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Databases: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Oracle, MS SQL-Server, DB2, AWS Dynamo DB</a:t>
            </a:r>
          </a:p>
          <a:p>
            <a:pPr marL="171450" lvl="1" indent="-17145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fr-FR" sz="1200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IDE Tools: </a:t>
            </a:r>
            <a:r>
              <a:rPr lang="fr-FR" sz="1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Eclipse, Intellij, VSCode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53CB7F-1408-D150-A3B1-F1CC53388A53}"/>
              </a:ext>
            </a:extLst>
          </p:cNvPr>
          <p:cNvCxnSpPr/>
          <p:nvPr/>
        </p:nvCxnSpPr>
        <p:spPr>
          <a:xfrm flipV="1">
            <a:off x="127543" y="762708"/>
            <a:ext cx="11916000" cy="0"/>
          </a:xfrm>
          <a:prstGeom prst="line">
            <a:avLst/>
          </a:prstGeom>
          <a:ln w="28575">
            <a:solidFill>
              <a:srgbClr val="06C7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C3388D-367A-8642-744D-30A287A96A6C}"/>
              </a:ext>
            </a:extLst>
          </p:cNvPr>
          <p:cNvSpPr txBox="1"/>
          <p:nvPr/>
        </p:nvSpPr>
        <p:spPr>
          <a:xfrm>
            <a:off x="116861" y="6143391"/>
            <a:ext cx="5188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Cloud Fundamentals, AWS Developer Associate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in Technology – Kannur University, Kannur, 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60B5D-1820-5321-5118-F015DB12308A}"/>
              </a:ext>
            </a:extLst>
          </p:cNvPr>
          <p:cNvSpPr txBox="1"/>
          <p:nvPr/>
        </p:nvSpPr>
        <p:spPr>
          <a:xfrm>
            <a:off x="5807894" y="1139340"/>
            <a:ext cx="610688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Established the development of a user-friendly web application using the Angular framework, empowering customers to plan for their retirement effectively.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Reactive Spring middleware application, enabling smooth integration with multiple microservices.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migrated services to Spring Boot, enhancing efficiency of backend services used by insurance agents.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robust security measures using Spring Security (Basic and OAuth2) for web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the application deployment process by incorporating Azure DevOps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GraphQL API for efficient data retrieval and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feature files in Gherkin language, aligning them with baseline scenarios and translated to automated tests using Cucumber BDD (Behaviour driven development) framework.</a:t>
            </a:r>
          </a:p>
        </p:txBody>
      </p:sp>
    </p:spTree>
    <p:extLst>
      <p:ext uri="{BB962C8B-B14F-4D97-AF65-F5344CB8AC3E}">
        <p14:creationId xmlns:p14="http://schemas.microsoft.com/office/powerpoint/2010/main" val="21505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55602_MKTG_GBC_PPT-Main Template_062923_Final" id="{2379A8A4-C99D-DF46-9C1A-97F0019C8E83}" vid="{405A1980-278A-4F4F-ADCD-F119F604A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be430c1-83a1-4407-a93f-d2144dec552c" xsi:nil="true"/>
    <PermissionSet xmlns="fbe430c1-83a1-4407-a93f-d2144dec552c">1</PermissionSet>
    <lcf76f155ced4ddcb4097134ff3c332f xmlns="fbe430c1-83a1-4407-a93f-d2144dec552c">
      <Terms xmlns="http://schemas.microsoft.com/office/infopath/2007/PartnerControls"/>
    </lcf76f155ced4ddcb4097134ff3c332f>
    <Category1 xmlns="fbe430c1-83a1-4407-a93f-d2144dec552c" xsi:nil="true"/>
    <TaxCatchAll xmlns="da2a811a-61f7-41d9-a96a-3fe58d3117da" xsi:nil="true"/>
    <SharedWithUsers xmlns="da2a811a-61f7-41d9-a96a-3fe58d3117da">
      <UserInfo>
        <DisplayName>Kelly, Jennifer (Contractor)</DisplayName>
        <AccountId>533</AccountId>
        <AccountType/>
      </UserInfo>
      <UserInfo>
        <DisplayName>Sakkappanavar, Shrikant (Cognizant)</DisplayName>
        <AccountId>14840</AccountId>
        <AccountType/>
      </UserInfo>
      <UserInfo>
        <DisplayName>Bhowmik, Chandra (Cognizant)</DisplayName>
        <AccountId>7724</AccountId>
        <AccountType/>
      </UserInfo>
      <UserInfo>
        <DisplayName>Roblin, Amelia (Cognizant)</DisplayName>
        <AccountId>326587</AccountId>
        <AccountType/>
      </UserInfo>
      <UserInfo>
        <DisplayName>Ali, Fizza (Cognizant)</DisplayName>
        <AccountId>104729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6F2FB6F0C0F643874E7A21317CEB83" ma:contentTypeVersion="17" ma:contentTypeDescription="Create a new document." ma:contentTypeScope="" ma:versionID="fe8bdb63784728124c5e222eebb8d63f">
  <xsd:schema xmlns:xsd="http://www.w3.org/2001/XMLSchema" xmlns:xs="http://www.w3.org/2001/XMLSchema" xmlns:p="http://schemas.microsoft.com/office/2006/metadata/properties" xmlns:ns2="fbe430c1-83a1-4407-a93f-d2144dec552c" xmlns:ns3="da2a811a-61f7-41d9-a96a-3fe58d3117da" targetNamespace="http://schemas.microsoft.com/office/2006/metadata/properties" ma:root="true" ma:fieldsID="520be1f7a62beffea5860ee511e2f575" ns2:_="" ns3:_="">
    <xsd:import namespace="fbe430c1-83a1-4407-a93f-d2144dec552c"/>
    <xsd:import namespace="da2a811a-61f7-41d9-a96a-3fe58d3117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1" minOccurs="0"/>
                <xsd:element ref="ns2:MediaLengthInSeconds" minOccurs="0"/>
                <xsd:element ref="ns2:PermissionSet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430c1-83a1-4407-a93f-d2144dec55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1" ma:index="19" nillable="true" ma:displayName="Category 1" ma:format="Dropdown" ma:internalName="Category1">
      <xsd:simpleType>
        <xsd:restriction base="dms:Choice">
          <xsd:enumeration value="Global Policy"/>
          <xsd:enumeration value="Ethics and Compliance "/>
          <xsd:enumeration value="Code of Ethics"/>
          <xsd:enumeration value="Translation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PermissionSet" ma:index="21" nillable="true" ma:displayName="PermissionSet" ma:hidden="true" ma:internalName="PermissionSet" ma:readOnly="false">
      <xsd:simpleType>
        <xsd:restriction base="dms:Text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a811a-61f7-41d9-a96a-3fe58d3117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daa6e134-06f1-4965-9f1c-4ca2ce1ac82e}" ma:internalName="TaxCatchAll" ma:showField="CatchAllData" ma:web="da2a811a-61f7-41d9-a96a-3fe58d3117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587FAF-A4BF-47C7-9095-DEAA0300FBAE}">
  <ds:schemaRefs>
    <ds:schemaRef ds:uri="http://purl.org/dc/elements/1.1/"/>
    <ds:schemaRef ds:uri="http://purl.org/dc/terms/"/>
    <ds:schemaRef ds:uri="da2a811a-61f7-41d9-a96a-3fe58d3117da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e430c1-83a1-4407-a93f-d2144dec552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740443F-35F6-463E-84ED-7AA32E1C0E7F}">
  <ds:schemaRefs>
    <ds:schemaRef ds:uri="da2a811a-61f7-41d9-a96a-3fe58d3117da"/>
    <ds:schemaRef ds:uri="fbe430c1-83a1-4407-a93f-d2144dec5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62D702-EE9B-4080-8D05-D2A40B3860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5833</TotalTime>
  <Words>479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Segoe UI</vt:lpstr>
      <vt:lpstr>Wingdings</vt:lpstr>
      <vt:lpstr>Office Theme</vt:lpstr>
      <vt:lpstr>Senior Full Stack Developer Java/Angular – Sidharth PP Location – Kochi, India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Holsinger, Sophie (Cognizant)</dc:creator>
  <cp:keywords/>
  <dc:description/>
  <cp:lastModifiedBy>P P, Sidharth (Cognizant)</cp:lastModifiedBy>
  <cp:revision>65</cp:revision>
  <dcterms:created xsi:type="dcterms:W3CDTF">2023-06-29T15:55:27Z</dcterms:created>
  <dcterms:modified xsi:type="dcterms:W3CDTF">2024-07-04T06:55:39Z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0x010100E06F2FB6F0C0F643874E7A21317CEB83</vt:lpwstr>
  </property>
  <property fmtid="{D5CDD505-2E9C-101B-9397-08002B2CF9AE}" pid="3" name="MediaServiceImageTags">
    <vt:lpwstr/>
  </property>
</Properties>
</file>