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1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8D293-4A72-41BC-A8FC-BD68A797563D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1F712-A1FA-4F1F-91CD-44169991B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2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9D25-DABE-775E-00D6-04768DCA9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87870-1B0B-2DBA-0048-73E36A0A0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D6E31-4598-398B-3B4F-E3C449DA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A1D1-6B61-44C9-8499-FD563F6C0048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6AFA-F154-1D44-53C2-19921908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DBB7A-FD1A-A60D-917C-E0F723A6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7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3526-B1B7-215A-0D44-50C5BCBF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3A333-DECC-BBA0-A581-91B7A571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37E6-9052-9218-DA2C-0ACF1225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6C86-0ACC-4525-846A-167D26BD60DC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4AAA-1AED-85C6-BE0C-B19FEEAC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EA1F-B8F5-0B1E-0F10-D635D1A4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E3888-1886-E812-6064-E3D409716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BF27C-947A-8B47-1993-114F6F562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4CC1-6DB2-163C-998C-46B0EE6D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7A4F-1C56-435F-B8E5-A618B620311B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B7E74-81FC-27CF-6468-1CECF20D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D9754-7F30-5D4C-2D5E-0FAE2A43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8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A254-344C-CCBC-119C-E6F4AC7C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18C7E-9F29-D18B-4BED-E168929B0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54517-DA9B-C131-7412-F9B2971C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86C-2FF9-4FF4-80B5-8F32FE8ED791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C42A2-AF4B-3296-86CE-2FBD40B4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8B06-4709-181B-CA0F-3E08DD9A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7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91C-C841-DD7D-7B78-18273407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9E854-E16A-9E1A-77BA-74BD0B3F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BB5C2-C493-3692-E22B-84681452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C850-B88A-4525-A01E-431CCC890573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9FD4-3DBC-87E2-0D78-7F7B8E36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405BB-EE4C-5ECA-6628-6B4A8D17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0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A83E-9F94-5B3F-A7B8-31CE21D1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608A-FE21-62BC-981D-8A777E906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7E2FA-9E26-783C-49F8-94B1FFD12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20497-52E1-4E67-45C4-276463F2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157B-C2A2-4323-8C2C-F0A1289997CB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B3BAB-06CA-F0AE-F5E0-4104095F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7F82B-766F-D060-C439-399529BB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9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22E8-CA94-F618-4675-18E83BA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2D617-760E-E1DC-76CB-3581A9E02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86CA8-85CF-C89A-2E9E-E3B2CCC99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1261F-2A0F-5F9E-DB18-87830C641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7F0A5-556D-B8AF-EC1F-7ADA396AE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31F0C-4D35-3669-C347-0E540F0F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A79F-D9FC-4CDD-BA92-2E6215FFBB7D}" type="datetime1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708F4-8DB8-136C-BEF4-4458054D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696F1-EC4A-A6AB-E531-0247E7E7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4B5A-2065-740F-FCE3-C9581EF0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16550-1671-4D1E-5F84-A20DE1E7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7AAD-A820-44CB-95A3-38D494AE6406}" type="datetime1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60311-52B3-1BE5-8035-7EC295C4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19D64-AFA0-9348-B996-F0CF6739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2204-2274-7E88-1ADC-B10A0418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42F1-E0EF-469F-BB26-1B57AE59D8CD}" type="datetime1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9A5F2-0A38-BAF8-4A68-D8188730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D9BCF-622B-1828-0BAD-7D41FA15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3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0F91-F367-D327-7905-A0BEFD35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7D3-147A-F0FD-5F5E-F0B9F0B7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8FA19-A2FB-CE97-52A8-711E66FB5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FE977-02DA-EB4D-EA5B-549B9C26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19F6-E86D-40BC-9DA1-0B0BA3A4F29B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5F163-E68E-B56A-DA04-BDA4F22E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9EF70-9D78-4904-37FE-12E11E54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3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20BF-9C10-1CF8-043B-681F2BF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239C2-561D-85D2-8F4A-137F1603E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DCEB6-F3C9-91F1-E3E2-92B2848AF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1E030-7EC8-CDD2-957A-C06B66A0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1144-7A41-4C59-AD5F-11A91EB52BA4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F1C3-47B3-FCBD-28B2-D892D61B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01EC2-1F59-8B50-6D74-4652B48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BC62E-10B9-8261-FC20-D02B2E18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79273-EE46-36D4-3737-BFD9231BE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A8BB8-1FF7-7880-8D61-6F6FAEC1F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D6E0-C9BF-49C3-9058-9F47A40A7495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CBE9E-C176-A8A8-5F99-210CBCF7A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busyQA - Datascience &amp; Machine Learning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02E63-5DB0-76F1-2F4D-2742F0D0F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0FA3-B24B-CE4B-CF28-980A37887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408" y="136525"/>
            <a:ext cx="6400800" cy="2481943"/>
          </a:xfrm>
        </p:spPr>
        <p:txBody>
          <a:bodyPr>
            <a:normAutofit/>
          </a:bodyPr>
          <a:lstStyle/>
          <a:p>
            <a:r>
              <a:rPr lang="en-IN" dirty="0"/>
              <a:t>FLASK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1E333-6B55-3739-0DAE-84DCE104C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05" r="11139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194D8F3-F854-371C-3A59-B9E751211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876" y="2715155"/>
            <a:ext cx="1929864" cy="192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4F9D52-5DA3-874B-EB27-A7EFD0CEECC7}"/>
              </a:ext>
            </a:extLst>
          </p:cNvPr>
          <p:cNvSpPr txBox="1"/>
          <p:nvPr/>
        </p:nvSpPr>
        <p:spPr>
          <a:xfrm>
            <a:off x="7442876" y="5035298"/>
            <a:ext cx="400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</a:t>
            </a:r>
            <a:r>
              <a:rPr lang="en-IN" baseline="30000" dirty="0"/>
              <a:t>th</a:t>
            </a:r>
            <a:r>
              <a:rPr lang="en-IN" dirty="0"/>
              <a:t>   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7427CA-FAFE-1B23-5635-8E2F67A6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7240" y="6425194"/>
            <a:ext cx="4114800" cy="365125"/>
          </a:xfrm>
        </p:spPr>
        <p:txBody>
          <a:bodyPr/>
          <a:lstStyle/>
          <a:p>
            <a:r>
              <a:rPr lang="en-US" dirty="0" err="1"/>
              <a:t>busyQA</a:t>
            </a:r>
            <a:r>
              <a:rPr lang="en-US" dirty="0"/>
              <a:t> - </a:t>
            </a:r>
            <a:r>
              <a:rPr lang="en-US" dirty="0" err="1"/>
              <a:t>Datascience</a:t>
            </a:r>
            <a:r>
              <a:rPr lang="en-US" dirty="0"/>
              <a:t> &amp; Machine Learning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6E998C-3631-E83C-6BEC-254C71D0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8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Intro to Flask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D29F5-6725-0B06-7907-3D4C02622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357"/>
            <a:ext cx="5896947" cy="3279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D5D46F-57FC-2B86-CF19-9094CA90B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520" y="1197357"/>
            <a:ext cx="6226080" cy="3368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3EA709-5C37-8F95-C336-CFA6BF859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58026"/>
            <a:ext cx="5044877" cy="1463167"/>
          </a:xfrm>
          <a:prstGeom prst="rect">
            <a:avLst/>
          </a:prstGeom>
        </p:spPr>
      </p:pic>
      <p:pic>
        <p:nvPicPr>
          <p:cNvPr id="1026" name="Picture 2" descr="Flask (web framework) - Wikipedia">
            <a:extLst>
              <a:ext uri="{FF2B5EF4-FFF2-40B4-BE49-F238E27FC236}">
                <a16:creationId xmlns:a16="http://schemas.microsoft.com/office/drawing/2014/main" id="{DDDD39F1-7BF2-5BD3-A440-C03C1AE02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520" y="4688507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00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BBA07-34F6-35F8-820F-93C083C9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0" y="1194140"/>
            <a:ext cx="6233853" cy="4140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D2F7A2-BFBE-8168-8804-90AAACC06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903" y="1309603"/>
            <a:ext cx="5718697" cy="3142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72BA8C-B6D4-52A8-2A7D-0B2F0B426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252" y="4164150"/>
            <a:ext cx="4333551" cy="21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9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Types of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EDECC-86ED-5026-DEAD-7E9106654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1" y="1457497"/>
            <a:ext cx="6302286" cy="4092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4C4C9-167A-6146-F2C7-D3FCF46E7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420" y="1680318"/>
            <a:ext cx="5737229" cy="3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6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Decorator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2CD46-EC84-8876-AC80-AEF33F64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3" y="1484846"/>
            <a:ext cx="6444581" cy="388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A7384-A40A-730B-F12E-F4A60A9D3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703" y="943452"/>
            <a:ext cx="5735744" cy="48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8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How servers works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6C524-36AA-4F1C-36C0-5245AB9BF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1" y="1218846"/>
            <a:ext cx="5881121" cy="2641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24D5E-9646-B120-8340-D8757E351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714" y="1168629"/>
            <a:ext cx="6302286" cy="3939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48CE43-841B-28B6-8210-67737C5A9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4" y="3910888"/>
            <a:ext cx="5921253" cy="1569856"/>
          </a:xfrm>
          <a:prstGeom prst="rect">
            <a:avLst/>
          </a:prstGeom>
        </p:spPr>
      </p:pic>
      <p:pic>
        <p:nvPicPr>
          <p:cNvPr id="3074" name="Picture 2" descr="Web Servers - Javatpoint">
            <a:extLst>
              <a:ext uri="{FF2B5EF4-FFF2-40B4-BE49-F238E27FC236}">
                <a16:creationId xmlns:a16="http://schemas.microsoft.com/office/drawing/2014/main" id="{8EE7DCC6-B50D-E00A-8661-34F2D216A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08510"/>
            <a:ext cx="3925080" cy="120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96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9931" y="6336248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Postman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42E9D-7A9C-34B3-67B5-562BBE3AB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6908"/>
            <a:ext cx="6332769" cy="4900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A9BEC1-2BC0-EE64-28FC-D38DDEAD0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532" y="1146908"/>
            <a:ext cx="4938188" cy="2819644"/>
          </a:xfrm>
          <a:prstGeom prst="rect">
            <a:avLst/>
          </a:prstGeom>
        </p:spPr>
      </p:pic>
      <p:pic>
        <p:nvPicPr>
          <p:cNvPr id="4098" name="Picture 2" descr="Postman Makes Building Software Accessible to All, Announces Postman Flows  | Business Wire">
            <a:extLst>
              <a:ext uri="{FF2B5EF4-FFF2-40B4-BE49-F238E27FC236}">
                <a16:creationId xmlns:a16="http://schemas.microsoft.com/office/drawing/2014/main" id="{C819C1E4-C559-8937-3B07-EFF08D1B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226" y="3903592"/>
            <a:ext cx="4114800" cy="21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76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60" y="36966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Example of Flask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F8A341-F047-2E7A-A912-4F1E62170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0853"/>
            <a:ext cx="6233700" cy="3604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DD3B3-297B-F18F-2D2D-C2AFF8CC4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34278"/>
            <a:ext cx="5429051" cy="1325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276F57-D629-CCDE-4868-7A766F9D2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51778"/>
            <a:ext cx="4685369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3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Lets wrap it all in an HTML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87CB4-8B02-84E4-92E0-EAB7910E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58" y="1386446"/>
            <a:ext cx="3622041" cy="2556734"/>
          </a:xfrm>
          <a:prstGeom prst="rect">
            <a:avLst/>
          </a:prstGeom>
        </p:spPr>
      </p:pic>
      <p:pic>
        <p:nvPicPr>
          <p:cNvPr id="5122" name="Picture 2" descr="Flask (web framework) - Wikipedia">
            <a:extLst>
              <a:ext uri="{FF2B5EF4-FFF2-40B4-BE49-F238E27FC236}">
                <a16:creationId xmlns:a16="http://schemas.microsoft.com/office/drawing/2014/main" id="{4EE817F6-FBFE-3E93-3CEC-04ACA0761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46" y="1331313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e advantages of learning Python | by João Gustavo | Analytics Vidhya |  Medium">
            <a:extLst>
              <a:ext uri="{FF2B5EF4-FFF2-40B4-BE49-F238E27FC236}">
                <a16:creationId xmlns:a16="http://schemas.microsoft.com/office/drawing/2014/main" id="{C73BDE86-3AB9-2BDD-78CF-40858EEFA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21" y="1386446"/>
            <a:ext cx="32480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earning the Basics of HTML and HTML5">
            <a:extLst>
              <a:ext uri="{FF2B5EF4-FFF2-40B4-BE49-F238E27FC236}">
                <a16:creationId xmlns:a16="http://schemas.microsoft.com/office/drawing/2014/main" id="{340B3D50-5F5C-F8E0-D6F5-E8476D2D5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801" y="2796146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ow to learn JavaScript coding on a Mac | Macworld">
            <a:extLst>
              <a:ext uri="{FF2B5EF4-FFF2-40B4-BE49-F238E27FC236}">
                <a16:creationId xmlns:a16="http://schemas.microsoft.com/office/drawing/2014/main" id="{160F3F04-BD7C-CF15-138F-F99A55F91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340" y="279614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Postman Makes Building Software Accessible to All, Announces Postman Flows  | Business Wire">
            <a:extLst>
              <a:ext uri="{FF2B5EF4-FFF2-40B4-BE49-F238E27FC236}">
                <a16:creationId xmlns:a16="http://schemas.microsoft.com/office/drawing/2014/main" id="{3E24898D-CCC7-0B79-F64D-0BDADC45B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89" y="3845492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ecipes - ngrok and Rafay - Rafay Product Documentation">
            <a:extLst>
              <a:ext uri="{FF2B5EF4-FFF2-40B4-BE49-F238E27FC236}">
                <a16:creationId xmlns:a16="http://schemas.microsoft.com/office/drawing/2014/main" id="{A6F3A0D9-70FC-2C98-3A71-0541E6BAE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235" y="4777217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5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</TotalTime>
  <Words>90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FLASK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Analytics</dc:title>
  <dc:creator>Sidhartha Mondal</dc:creator>
  <cp:lastModifiedBy>Sidhartha Mondal</cp:lastModifiedBy>
  <cp:revision>18</cp:revision>
  <dcterms:created xsi:type="dcterms:W3CDTF">2023-11-12T20:41:06Z</dcterms:created>
  <dcterms:modified xsi:type="dcterms:W3CDTF">2024-03-02T07:49:26Z</dcterms:modified>
</cp:coreProperties>
</file>