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8"/>
  </p:notes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8D293-4A72-41BC-A8FC-BD68A797563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1F712-A1FA-4F1F-91CD-44169991B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2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9D25-DABE-775E-00D6-04768DCA9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87870-1B0B-2DBA-0048-73E36A0A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6E31-4598-398B-3B4F-E3C449DA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A1D1-6B61-44C9-8499-FD563F6C0048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6AFA-F154-1D44-53C2-19921908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DBB7A-FD1A-A60D-917C-E0F723A6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3526-B1B7-215A-0D44-50C5BCBF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A333-DECC-BBA0-A581-91B7A571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37E6-9052-9218-DA2C-0ACF122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C86-0ACC-4525-846A-167D26BD60DC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4AAA-1AED-85C6-BE0C-B19FEEAC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EA1F-B8F5-0B1E-0F10-D635D1A4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E3888-1886-E812-6064-E3D40971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BF27C-947A-8B47-1993-114F6F56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4CC1-6DB2-163C-998C-46B0EE6D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7A4F-1C56-435F-B8E5-A618B620311B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7E74-81FC-27CF-6468-1CECF20D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9754-7F30-5D4C-2D5E-0FAE2A4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A254-344C-CCBC-119C-E6F4AC7C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8C7E-9F29-D18B-4BED-E168929B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4517-DA9B-C131-7412-F9B2971C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86C-2FF9-4FF4-80B5-8F32FE8ED791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42A2-AF4B-3296-86CE-2FBD40B4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8B06-4709-181B-CA0F-3E08DD9A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91C-C841-DD7D-7B78-18273407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9E854-E16A-9E1A-77BA-74BD0B3F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B5C2-C493-3692-E22B-84681452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C850-B88A-4525-A01E-431CCC890573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9FD4-3DBC-87E2-0D78-7F7B8E36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05BB-EE4C-5ECA-6628-6B4A8D17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A83E-9F94-5B3F-A7B8-31CE21D1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608A-FE21-62BC-981D-8A777E906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E2FA-9E26-783C-49F8-94B1FFD1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0497-52E1-4E67-45C4-276463F2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157B-C2A2-4323-8C2C-F0A1289997CB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3BAB-06CA-F0AE-F5E0-4104095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F82B-766F-D060-C439-399529BB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22E8-CA94-F618-4675-18E83BA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D617-760E-E1DC-76CB-3581A9E0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6CA8-85CF-C89A-2E9E-E3B2CCC9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261F-2A0F-5F9E-DB18-87830C641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7F0A5-556D-B8AF-EC1F-7ADA396A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1F0C-4D35-3669-C347-0E540F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A79F-D9FC-4CDD-BA92-2E6215FFBB7D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08F4-8DB8-136C-BEF4-4458054D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696F1-EC4A-A6AB-E531-0247E7E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4B5A-2065-740F-FCE3-C9581EF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16550-1671-4D1E-5F84-A20DE1E7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AAD-A820-44CB-95A3-38D494AE6406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60311-52B3-1BE5-8035-7EC295C4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19D64-AFA0-9348-B996-F0CF673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2204-2274-7E88-1ADC-B10A0418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42F1-E0EF-469F-BB26-1B57AE59D8CD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9A5F2-0A38-BAF8-4A68-D8188730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9BCF-622B-1828-0BAD-7D41FA15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0F91-F367-D327-7905-A0BEFD35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7D3-147A-F0FD-5F5E-F0B9F0B7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FA19-A2FB-CE97-52A8-711E66FB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E977-02DA-EB4D-EA5B-549B9C26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19F6-E86D-40BC-9DA1-0B0BA3A4F29B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F163-E68E-B56A-DA04-BDA4F22E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EF70-9D78-4904-37FE-12E11E54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20BF-9C10-1CF8-043B-681F2BF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239C2-561D-85D2-8F4A-137F1603E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CEB6-F3C9-91F1-E3E2-92B2848A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E030-7EC8-CDD2-957A-C06B66A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1144-7A41-4C59-AD5F-11A91EB52BA4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F1C3-47B3-FCBD-28B2-D892D61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1EC2-1F59-8B50-6D74-4652B48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BC62E-10B9-8261-FC20-D02B2E1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9273-EE46-36D4-3737-BFD9231B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8BB8-1FF7-7880-8D61-6F6FAEC1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D6E0-C9BF-49C3-9058-9F47A40A7495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BE9E-C176-A8A8-5F99-210CBCF7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busyQA - Datascience &amp; Machine Learning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2E63-5DB0-76F1-2F4D-2742F0D0F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0FA3-B24B-CE4B-CF28-980A37887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408" y="136525"/>
            <a:ext cx="6400800" cy="2481943"/>
          </a:xfrm>
        </p:spPr>
        <p:txBody>
          <a:bodyPr>
            <a:normAutofit/>
          </a:bodyPr>
          <a:lstStyle/>
          <a:p>
            <a:r>
              <a:rPr lang="en-IN" dirty="0"/>
              <a:t>GIT - VCS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1E333-6B55-3739-0DAE-84DCE104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5" r="11139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194D8F3-F854-371C-3A59-B9E75121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76" y="2715155"/>
            <a:ext cx="1929864" cy="19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4F9D52-5DA3-874B-EB27-A7EFD0CEECC7}"/>
              </a:ext>
            </a:extLst>
          </p:cNvPr>
          <p:cNvSpPr txBox="1"/>
          <p:nvPr/>
        </p:nvSpPr>
        <p:spPr>
          <a:xfrm>
            <a:off x="7442876" y="5035298"/>
            <a:ext cx="40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7427CA-FAFE-1B23-5635-8E2F67A6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240" y="6425194"/>
            <a:ext cx="4114800" cy="365125"/>
          </a:xfrm>
        </p:spPr>
        <p:txBody>
          <a:bodyPr/>
          <a:lstStyle/>
          <a:p>
            <a:r>
              <a:rPr lang="en-US" dirty="0" err="1"/>
              <a:t>busyQA</a:t>
            </a:r>
            <a:r>
              <a:rPr lang="en-US" dirty="0"/>
              <a:t> - </a:t>
            </a:r>
            <a:r>
              <a:rPr lang="en-US" dirty="0" err="1"/>
              <a:t>Datascience</a:t>
            </a:r>
            <a:r>
              <a:rPr lang="en-US" dirty="0"/>
              <a:t> &amp; Machine Learning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6E998C-3631-E83C-6BEC-254C71D0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8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7268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7105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2155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968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560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149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4569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60" y="36966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GIT VCS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AC400-B575-96DA-76D8-E0189188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" y="1194219"/>
            <a:ext cx="5997460" cy="2491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36959-D5C3-373D-24C5-5F944A08B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34" y="1107229"/>
            <a:ext cx="6073666" cy="367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83818-7C9B-0EE6-D67F-62FF94A2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4" y="4986447"/>
            <a:ext cx="6142252" cy="1272650"/>
          </a:xfrm>
          <a:prstGeom prst="rect">
            <a:avLst/>
          </a:prstGeom>
        </p:spPr>
      </p:pic>
      <p:pic>
        <p:nvPicPr>
          <p:cNvPr id="1028" name="Picture 4" descr="🌳🚀 CS Visualized: Useful Git Commands - DEV Community">
            <a:extLst>
              <a:ext uri="{FF2B5EF4-FFF2-40B4-BE49-F238E27FC236}">
                <a16:creationId xmlns:a16="http://schemas.microsoft.com/office/drawing/2014/main" id="{0A76B408-7D7E-02E1-D288-836CDAA9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486915"/>
            <a:ext cx="40386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2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Create your account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A9104-126F-FBD4-D0A7-BD7B4C0F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8433"/>
            <a:ext cx="5982218" cy="3833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52A43-7B6A-C60C-B15B-FF0B2DE3C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26" y="985520"/>
            <a:ext cx="617273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  <p:pic>
        <p:nvPicPr>
          <p:cNvPr id="2050" name="Picture 2" descr="Creating a GitHub account | PracticalSeries: Brackets-Git and GitHub">
            <a:extLst>
              <a:ext uri="{FF2B5EF4-FFF2-40B4-BE49-F238E27FC236}">
                <a16:creationId xmlns:a16="http://schemas.microsoft.com/office/drawing/2014/main" id="{881899DF-1264-9FCB-6F8C-E9165B3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" y="1664853"/>
            <a:ext cx="5813921" cy="4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te a GitHub account to use with Visual Studio | Microsoft Learn">
            <a:extLst>
              <a:ext uri="{FF2B5EF4-FFF2-40B4-BE49-F238E27FC236}">
                <a16:creationId xmlns:a16="http://schemas.microsoft.com/office/drawing/2014/main" id="{BD6F1C3A-31D9-2FAD-3C05-481DB9CE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17" y="1305625"/>
            <a:ext cx="4375824" cy="47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7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Create your 1</a:t>
            </a:r>
            <a:r>
              <a:rPr lang="en-IN" sz="3600" baseline="30000" dirty="0"/>
              <a:t>st</a:t>
            </a:r>
            <a:r>
              <a:rPr lang="en-IN" sz="3600" dirty="0"/>
              <a:t>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54090-B9A9-4319-0E53-19A3F74D7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589"/>
            <a:ext cx="6157494" cy="484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E169C-FC73-ECF8-D14F-689FB5BE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494" y="1542886"/>
            <a:ext cx="609652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Collab with your 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BA6F4-1CF0-0A98-F5CE-4BDCF2F5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" y="1294325"/>
            <a:ext cx="6081287" cy="3261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21D02-E8C4-0DFF-5988-4C572B64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11" y="1294325"/>
            <a:ext cx="6187976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Push you Code to the created repo </a:t>
            </a:r>
          </a:p>
        </p:txBody>
      </p:sp>
    </p:spTree>
    <p:extLst>
      <p:ext uri="{BB962C8B-B14F-4D97-AF65-F5344CB8AC3E}">
        <p14:creationId xmlns:p14="http://schemas.microsoft.com/office/powerpoint/2010/main" val="73636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871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7D32-7A56-36D7-6339-37D75FA6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9069E9-C354-61B3-B4FE-A8F07876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840" y="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C37C5-A9DE-99DF-0021-FD9B0DED5E95}"/>
              </a:ext>
            </a:extLst>
          </p:cNvPr>
          <p:cNvCxnSpPr/>
          <p:nvPr/>
        </p:nvCxnSpPr>
        <p:spPr>
          <a:xfrm>
            <a:off x="416560" y="1016000"/>
            <a:ext cx="251968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F3302B-C009-04E0-4B87-15D2BE2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busyQA - Datascience &amp; Machine Learning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FD723C-A566-BC5D-B4D9-21A816E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AE5D9-7C6F-3605-58C8-D724139AA001}"/>
              </a:ext>
            </a:extLst>
          </p:cNvPr>
          <p:cNvSpPr txBox="1"/>
          <p:nvPr/>
        </p:nvSpPr>
        <p:spPr>
          <a:xfrm>
            <a:off x="416559" y="339189"/>
            <a:ext cx="940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463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</TotalTime>
  <Words>148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 - VCS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Analytics</dc:title>
  <dc:creator>Sidhartha Mondal</dc:creator>
  <cp:lastModifiedBy>Sidhartha Mondal</cp:lastModifiedBy>
  <cp:revision>19</cp:revision>
  <dcterms:created xsi:type="dcterms:W3CDTF">2023-11-12T20:41:06Z</dcterms:created>
  <dcterms:modified xsi:type="dcterms:W3CDTF">2024-03-02T09:36:36Z</dcterms:modified>
</cp:coreProperties>
</file>