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108" d="100"/>
          <a:sy n="108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51006-0D0D-914D-A98C-CC1083B7DD9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6D5D-0A6E-818B-4B67-03DEACFC6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93" y="4652067"/>
            <a:ext cx="2608613" cy="6027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Tech Bugs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113A6-1E7E-09EC-C6F9-A3392EA58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917" y="5460590"/>
            <a:ext cx="4730166" cy="39587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Sidharth Rai,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Mahekpreet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Kaur, Sindhu Palla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C5E00F-A306-BD85-0A43-FE3D9625FFDB}"/>
              </a:ext>
            </a:extLst>
          </p:cNvPr>
          <p:cNvSpPr txBox="1">
            <a:spLocks/>
          </p:cNvSpPr>
          <p:nvPr/>
        </p:nvSpPr>
        <p:spPr>
          <a:xfrm>
            <a:off x="1419262" y="1001537"/>
            <a:ext cx="9353474" cy="261926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 Agriculture Resource </a:t>
            </a:r>
          </a:p>
          <a:p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Utilization for Targeted Hydration and Irrigation</a:t>
            </a:r>
          </a:p>
          <a:p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(M.A.R.U.T.H.I.)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61234-4175-A5ED-1270-E485BE514CDB}"/>
              </a:ext>
            </a:extLst>
          </p:cNvPr>
          <p:cNvSpPr txBox="1"/>
          <p:nvPr/>
        </p:nvSpPr>
        <p:spPr>
          <a:xfrm>
            <a:off x="5804451" y="3984614"/>
            <a:ext cx="5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83476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0C594A6C-6D71-2825-2206-CF6C85DB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" y="885524"/>
            <a:ext cx="5229421" cy="471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46040-DB75-6CF8-9623-7689B143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60" y="613224"/>
            <a:ext cx="6827195" cy="52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0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261</TotalTime>
  <Words>35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Tech Bugs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 Palla</dc:creator>
  <cp:lastModifiedBy>Sidharth Rai</cp:lastModifiedBy>
  <cp:revision>4</cp:revision>
  <dcterms:created xsi:type="dcterms:W3CDTF">2024-11-01T03:29:33Z</dcterms:created>
  <dcterms:modified xsi:type="dcterms:W3CDTF">2024-11-01T21:39:39Z</dcterms:modified>
</cp:coreProperties>
</file>