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6"/>
  </p:normalViewPr>
  <p:slideViewPr>
    <p:cSldViewPr snapToGrid="0">
      <p:cViewPr varScale="1">
        <p:scale>
          <a:sx n="97" d="100"/>
          <a:sy n="97" d="100"/>
        </p:scale>
        <p:origin x="1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1006-0D0D-914D-A98C-CC1083B7DD99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759-1147-1545-BF61-BDF44EFE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2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1006-0D0D-914D-A98C-CC1083B7DD99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759-1147-1545-BF61-BDF44EFE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8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1006-0D0D-914D-A98C-CC1083B7DD99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759-1147-1545-BF61-BDF44EFE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9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1006-0D0D-914D-A98C-CC1083B7DD99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759-1147-1545-BF61-BDF44EFE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1006-0D0D-914D-A98C-CC1083B7DD99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759-1147-1545-BF61-BDF44EFE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6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1006-0D0D-914D-A98C-CC1083B7DD99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759-1147-1545-BF61-BDF44EFE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1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1006-0D0D-914D-A98C-CC1083B7DD99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759-1147-1545-BF61-BDF44EFE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1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1006-0D0D-914D-A98C-CC1083B7DD99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759-1147-1545-BF61-BDF44EFE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9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1006-0D0D-914D-A98C-CC1083B7DD99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759-1147-1545-BF61-BDF44EFE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1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1006-0D0D-914D-A98C-CC1083B7DD99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759-1147-1545-BF61-BDF44EFE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9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1006-0D0D-914D-A98C-CC1083B7DD99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759-1147-1545-BF61-BDF44EFE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9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51006-0D0D-914D-A98C-CC1083B7DD99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1D759-1147-1545-BF61-BDF44EFE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2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6D5D-0A6E-818B-4B67-03DEACFC6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947" y="4109863"/>
            <a:ext cx="9144000" cy="60273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Tech Bugs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113A6-1E7E-09EC-C6F9-A3392EA58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2556" y="4938366"/>
            <a:ext cx="5406888" cy="395873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Sidharth Rai, Mahekpreet Kaur, Sindhu Palla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C5E00F-A306-BD85-0A43-FE3D9625FFDB}"/>
              </a:ext>
            </a:extLst>
          </p:cNvPr>
          <p:cNvSpPr txBox="1">
            <a:spLocks/>
          </p:cNvSpPr>
          <p:nvPr/>
        </p:nvSpPr>
        <p:spPr>
          <a:xfrm>
            <a:off x="455544" y="386694"/>
            <a:ext cx="11280912" cy="21677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Modern Agriculture Resource </a:t>
            </a:r>
          </a:p>
          <a:p>
            <a:r>
              <a:rPr lang="en-US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Utilization for Targeted Hydration and Irrigation (MARUTHI)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961234-4175-A5ED-1270-E485BE514CDB}"/>
              </a:ext>
            </a:extLst>
          </p:cNvPr>
          <p:cNvSpPr txBox="1"/>
          <p:nvPr/>
        </p:nvSpPr>
        <p:spPr>
          <a:xfrm>
            <a:off x="5512904" y="3101329"/>
            <a:ext cx="1961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83476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diagram&#10;&#10;Description automatically generated">
            <a:extLst>
              <a:ext uri="{FF2B5EF4-FFF2-40B4-BE49-F238E27FC236}">
                <a16:creationId xmlns:a16="http://schemas.microsoft.com/office/drawing/2014/main" id="{0C594A6C-6D71-2825-2206-CF6C85DB7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0" y="613224"/>
            <a:ext cx="5229421" cy="4712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146040-DB75-6CF8-9623-7689B143B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860" y="613224"/>
            <a:ext cx="6827195" cy="525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08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81</TotalTime>
  <Words>23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2013 - 2022 Theme</vt:lpstr>
      <vt:lpstr>Tech Bugs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Sindhu Palla</dc:creator>
  <cp:lastModifiedBy>Sindhu Palla</cp:lastModifiedBy>
  <cp:revision>3</cp:revision>
  <dcterms:created xsi:type="dcterms:W3CDTF">2024-11-01T03:29:33Z</dcterms:created>
  <dcterms:modified xsi:type="dcterms:W3CDTF">2024-11-01T04:50:59Z</dcterms:modified>
</cp:coreProperties>
</file>