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1" r:id="rId5"/>
    <p:sldId id="264" r:id="rId6"/>
    <p:sldId id="262" r:id="rId7"/>
    <p:sldId id="265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53CA5-D971-42C9-A150-C9D244855FFB}" type="doc">
      <dgm:prSet loTypeId="urn:microsoft.com/office/officeart/2008/layout/HexagonCluster" loCatId="picture" qsTypeId="urn:microsoft.com/office/officeart/2005/8/quickstyle/simple1" qsCatId="simple" csTypeId="urn:microsoft.com/office/officeart/2005/8/colors/accent0_3" csCatId="mainScheme" phldr="1"/>
      <dgm:spPr/>
    </dgm:pt>
    <dgm:pt modelId="{4A341B70-C8F8-4F30-B579-2B4D0B954DE8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지뢰 판</a:t>
          </a:r>
          <a:endParaRPr lang="en-US" altLang="ko-KR" sz="1600" dirty="0"/>
        </a:p>
        <a:p>
          <a:pPr latinLnBrk="1"/>
          <a:r>
            <a:rPr lang="ko-KR" altLang="en-US" sz="1600" dirty="0"/>
            <a:t> 생성</a:t>
          </a:r>
        </a:p>
      </dgm:t>
    </dgm:pt>
    <dgm:pt modelId="{88639508-2B0A-4CD2-8DF6-A9CE7B8370F1}" type="parTrans" cxnId="{D4867A99-A822-44D5-B94E-5166CB243CDE}">
      <dgm:prSet/>
      <dgm:spPr/>
      <dgm:t>
        <a:bodyPr/>
        <a:lstStyle/>
        <a:p>
          <a:pPr latinLnBrk="1"/>
          <a:endParaRPr lang="ko-KR" altLang="en-US"/>
        </a:p>
      </dgm:t>
    </dgm:pt>
    <dgm:pt modelId="{643671F8-2851-4E4C-AC95-0975053F9A39}" type="sibTrans" cxnId="{D4867A99-A822-44D5-B94E-5166CB243CD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CE46A92-7BA0-474F-9BBC-03FB1C6FE03C}" type="pres">
      <dgm:prSet presAssocID="{3B353CA5-D971-42C9-A150-C9D244855FFB}" presName="Name0" presStyleCnt="0">
        <dgm:presLayoutVars>
          <dgm:chMax val="21"/>
          <dgm:chPref val="21"/>
        </dgm:presLayoutVars>
      </dgm:prSet>
      <dgm:spPr/>
    </dgm:pt>
    <dgm:pt modelId="{A9960D3D-05C9-42F5-8EF7-FDAACEC8075B}" type="pres">
      <dgm:prSet presAssocID="{4A341B70-C8F8-4F30-B579-2B4D0B954DE8}" presName="text1" presStyleCnt="0"/>
      <dgm:spPr/>
    </dgm:pt>
    <dgm:pt modelId="{52340F1E-DB1A-41A1-9863-031688D3F8DD}" type="pres">
      <dgm:prSet presAssocID="{4A341B70-C8F8-4F30-B579-2B4D0B954DE8}" presName="textRepeatNode" presStyleLbl="alignNode1" presStyleIdx="0" presStyleCnt="1" custScaleX="66902" custScaleY="51538" custLinFactNeighborX="-87133" custLinFactNeighborY="30503">
        <dgm:presLayoutVars>
          <dgm:chMax val="0"/>
          <dgm:chPref val="0"/>
          <dgm:bulletEnabled val="1"/>
        </dgm:presLayoutVars>
      </dgm:prSet>
      <dgm:spPr/>
    </dgm:pt>
    <dgm:pt modelId="{193091DB-EA8E-4278-B440-2DA296C96862}" type="pres">
      <dgm:prSet presAssocID="{4A341B70-C8F8-4F30-B579-2B4D0B954DE8}" presName="textaccent1" presStyleCnt="0"/>
      <dgm:spPr/>
    </dgm:pt>
    <dgm:pt modelId="{60EF4920-779D-449C-80AB-B282F659C011}" type="pres">
      <dgm:prSet presAssocID="{4A341B70-C8F8-4F30-B579-2B4D0B954DE8}" presName="accentRepeatNode" presStyleLbl="solidAlignAcc1" presStyleIdx="0" presStyleCnt="2" custLinFactX="-300000" custLinFactNeighborX="-312951" custLinFactNeighborY="-88809"/>
      <dgm:spPr/>
    </dgm:pt>
    <dgm:pt modelId="{78CBBECF-E117-4BE1-92C5-2659932DF403}" type="pres">
      <dgm:prSet presAssocID="{643671F8-2851-4E4C-AC95-0975053F9A39}" presName="image1" presStyleCnt="0"/>
      <dgm:spPr/>
    </dgm:pt>
    <dgm:pt modelId="{704CBDF1-9455-4C91-A0F0-C2C157B55F9F}" type="pres">
      <dgm:prSet presAssocID="{643671F8-2851-4E4C-AC95-0975053F9A39}" presName="imageRepeatNode" presStyleLbl="alignAcc1" presStyleIdx="0" presStyleCnt="1" custScaleX="101559" custScaleY="103786" custLinFactNeighborX="-4427"/>
      <dgm:spPr>
        <a:prstGeom prst="roundRect">
          <a:avLst/>
        </a:prstGeom>
      </dgm:spPr>
    </dgm:pt>
    <dgm:pt modelId="{3337FD4B-873A-4F91-9BB4-6F0A5F9ACDA3}" type="pres">
      <dgm:prSet presAssocID="{643671F8-2851-4E4C-AC95-0975053F9A39}" presName="imageaccent1" presStyleCnt="0"/>
      <dgm:spPr/>
    </dgm:pt>
    <dgm:pt modelId="{AED67FC4-E383-45C1-844B-F341BD93FE83}" type="pres">
      <dgm:prSet presAssocID="{643671F8-2851-4E4C-AC95-0975053F9A39}" presName="accentRepeatNode" presStyleLbl="solidAlignAcc1" presStyleIdx="1" presStyleCnt="2" custLinFactX="-100000" custLinFactY="4335" custLinFactNeighborX="-142701" custLinFactNeighborY="100000"/>
      <dgm:spPr>
        <a:prstGeom prst="upDownArrow">
          <a:avLst/>
        </a:prstGeom>
      </dgm:spPr>
    </dgm:pt>
  </dgm:ptLst>
  <dgm:cxnLst>
    <dgm:cxn modelId="{728A2E2A-00C0-4CEF-ABFD-3AD59C3337D3}" type="presOf" srcId="{4A341B70-C8F8-4F30-B579-2B4D0B954DE8}" destId="{52340F1E-DB1A-41A1-9863-031688D3F8DD}" srcOrd="0" destOrd="0" presId="urn:microsoft.com/office/officeart/2008/layout/HexagonCluster"/>
    <dgm:cxn modelId="{FEDD1839-84CB-4A22-B5AD-472563928FDD}" type="presOf" srcId="{3B353CA5-D971-42C9-A150-C9D244855FFB}" destId="{4CE46A92-7BA0-474F-9BBC-03FB1C6FE03C}" srcOrd="0" destOrd="0" presId="urn:microsoft.com/office/officeart/2008/layout/HexagonCluster"/>
    <dgm:cxn modelId="{D4867A99-A822-44D5-B94E-5166CB243CDE}" srcId="{3B353CA5-D971-42C9-A150-C9D244855FFB}" destId="{4A341B70-C8F8-4F30-B579-2B4D0B954DE8}" srcOrd="0" destOrd="0" parTransId="{88639508-2B0A-4CD2-8DF6-A9CE7B8370F1}" sibTransId="{643671F8-2851-4E4C-AC95-0975053F9A39}"/>
    <dgm:cxn modelId="{D48668F0-7A8D-4F5C-86BE-09C9C02323AC}" type="presOf" srcId="{643671F8-2851-4E4C-AC95-0975053F9A39}" destId="{704CBDF1-9455-4C91-A0F0-C2C157B55F9F}" srcOrd="0" destOrd="0" presId="urn:microsoft.com/office/officeart/2008/layout/HexagonCluster"/>
    <dgm:cxn modelId="{339F6584-58F4-44EE-A71B-FBE3F4DC8CA1}" type="presParOf" srcId="{4CE46A92-7BA0-474F-9BBC-03FB1C6FE03C}" destId="{A9960D3D-05C9-42F5-8EF7-FDAACEC8075B}" srcOrd="0" destOrd="0" presId="urn:microsoft.com/office/officeart/2008/layout/HexagonCluster"/>
    <dgm:cxn modelId="{ABE609E6-1493-4713-94C3-ABF165521F5A}" type="presParOf" srcId="{A9960D3D-05C9-42F5-8EF7-FDAACEC8075B}" destId="{52340F1E-DB1A-41A1-9863-031688D3F8DD}" srcOrd="0" destOrd="0" presId="urn:microsoft.com/office/officeart/2008/layout/HexagonCluster"/>
    <dgm:cxn modelId="{15823140-A3C3-40E6-86E6-05A2C8052FEC}" type="presParOf" srcId="{4CE46A92-7BA0-474F-9BBC-03FB1C6FE03C}" destId="{193091DB-EA8E-4278-B440-2DA296C96862}" srcOrd="1" destOrd="0" presId="urn:microsoft.com/office/officeart/2008/layout/HexagonCluster"/>
    <dgm:cxn modelId="{5147BF27-CDED-4ACF-9E65-B67CB274D116}" type="presParOf" srcId="{193091DB-EA8E-4278-B440-2DA296C96862}" destId="{60EF4920-779D-449C-80AB-B282F659C011}" srcOrd="0" destOrd="0" presId="urn:microsoft.com/office/officeart/2008/layout/HexagonCluster"/>
    <dgm:cxn modelId="{E14371C6-8100-448C-80BA-0D9ABEE8C4E8}" type="presParOf" srcId="{4CE46A92-7BA0-474F-9BBC-03FB1C6FE03C}" destId="{78CBBECF-E117-4BE1-92C5-2659932DF403}" srcOrd="2" destOrd="0" presId="urn:microsoft.com/office/officeart/2008/layout/HexagonCluster"/>
    <dgm:cxn modelId="{F0681D23-29D5-44B9-B957-9802D86920BF}" type="presParOf" srcId="{78CBBECF-E117-4BE1-92C5-2659932DF403}" destId="{704CBDF1-9455-4C91-A0F0-C2C157B55F9F}" srcOrd="0" destOrd="0" presId="urn:microsoft.com/office/officeart/2008/layout/HexagonCluster"/>
    <dgm:cxn modelId="{F71A475E-5D75-46EA-8276-FF506DBEB604}" type="presParOf" srcId="{4CE46A92-7BA0-474F-9BBC-03FB1C6FE03C}" destId="{3337FD4B-873A-4F91-9BB4-6F0A5F9ACDA3}" srcOrd="3" destOrd="0" presId="urn:microsoft.com/office/officeart/2008/layout/HexagonCluster"/>
    <dgm:cxn modelId="{C2789146-292D-452D-B194-62E656606AA4}" type="presParOf" srcId="{3337FD4B-873A-4F91-9BB4-6F0A5F9ACDA3}" destId="{AED67FC4-E383-45C1-844B-F341BD93FE8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353CA5-D971-42C9-A150-C9D244855FFB}" type="doc">
      <dgm:prSet loTypeId="urn:microsoft.com/office/officeart/2008/layout/HexagonCluster" loCatId="picture" qsTypeId="urn:microsoft.com/office/officeart/2005/8/quickstyle/simple1" qsCatId="simple" csTypeId="urn:microsoft.com/office/officeart/2005/8/colors/accent0_3" csCatId="mainScheme" phldr="1"/>
      <dgm:spPr/>
    </dgm:pt>
    <dgm:pt modelId="{4A341B70-C8F8-4F30-B579-2B4D0B954DE8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초기화</a:t>
          </a:r>
          <a:endParaRPr lang="en-US" altLang="ko-KR" sz="1600" dirty="0"/>
        </a:p>
        <a:p>
          <a:pPr latinLnBrk="1"/>
          <a:r>
            <a:rPr lang="ko-KR" altLang="en-US" sz="1600" dirty="0"/>
            <a:t>작업</a:t>
          </a:r>
          <a:endParaRPr lang="en-US" altLang="ko-KR" sz="1600" dirty="0"/>
        </a:p>
      </dgm:t>
    </dgm:pt>
    <dgm:pt modelId="{88639508-2B0A-4CD2-8DF6-A9CE7B8370F1}" type="parTrans" cxnId="{D4867A99-A822-44D5-B94E-5166CB243CDE}">
      <dgm:prSet/>
      <dgm:spPr/>
      <dgm:t>
        <a:bodyPr/>
        <a:lstStyle/>
        <a:p>
          <a:pPr latinLnBrk="1"/>
          <a:endParaRPr lang="ko-KR" altLang="en-US"/>
        </a:p>
      </dgm:t>
    </dgm:pt>
    <dgm:pt modelId="{643671F8-2851-4E4C-AC95-0975053F9A39}" type="sibTrans" cxnId="{D4867A99-A822-44D5-B94E-5166CB243CD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CE46A92-7BA0-474F-9BBC-03FB1C6FE03C}" type="pres">
      <dgm:prSet presAssocID="{3B353CA5-D971-42C9-A150-C9D244855FFB}" presName="Name0" presStyleCnt="0">
        <dgm:presLayoutVars>
          <dgm:chMax val="21"/>
          <dgm:chPref val="21"/>
        </dgm:presLayoutVars>
      </dgm:prSet>
      <dgm:spPr/>
    </dgm:pt>
    <dgm:pt modelId="{A9960D3D-05C9-42F5-8EF7-FDAACEC8075B}" type="pres">
      <dgm:prSet presAssocID="{4A341B70-C8F8-4F30-B579-2B4D0B954DE8}" presName="text1" presStyleCnt="0"/>
      <dgm:spPr/>
    </dgm:pt>
    <dgm:pt modelId="{52340F1E-DB1A-41A1-9863-031688D3F8DD}" type="pres">
      <dgm:prSet presAssocID="{4A341B70-C8F8-4F30-B579-2B4D0B954DE8}" presName="textRepeatNode" presStyleLbl="alignNode1" presStyleIdx="0" presStyleCnt="1" custScaleX="51538" custScaleY="51538" custLinFactNeighborX="-87133" custLinFactNeighborY="27995">
        <dgm:presLayoutVars>
          <dgm:chMax val="0"/>
          <dgm:chPref val="0"/>
          <dgm:bulletEnabled val="1"/>
        </dgm:presLayoutVars>
      </dgm:prSet>
      <dgm:spPr/>
    </dgm:pt>
    <dgm:pt modelId="{193091DB-EA8E-4278-B440-2DA296C96862}" type="pres">
      <dgm:prSet presAssocID="{4A341B70-C8F8-4F30-B579-2B4D0B954DE8}" presName="textaccent1" presStyleCnt="0"/>
      <dgm:spPr/>
    </dgm:pt>
    <dgm:pt modelId="{60EF4920-779D-449C-80AB-B282F659C011}" type="pres">
      <dgm:prSet presAssocID="{4A341B70-C8F8-4F30-B579-2B4D0B954DE8}" presName="accentRepeatNode" presStyleLbl="solidAlignAcc1" presStyleIdx="0" presStyleCnt="2" custLinFactX="-300000" custLinFactNeighborX="-312951" custLinFactNeighborY="-88809"/>
      <dgm:spPr/>
    </dgm:pt>
    <dgm:pt modelId="{78CBBECF-E117-4BE1-92C5-2659932DF403}" type="pres">
      <dgm:prSet presAssocID="{643671F8-2851-4E4C-AC95-0975053F9A39}" presName="image1" presStyleCnt="0"/>
      <dgm:spPr/>
    </dgm:pt>
    <dgm:pt modelId="{704CBDF1-9455-4C91-A0F0-C2C157B55F9F}" type="pres">
      <dgm:prSet presAssocID="{643671F8-2851-4E4C-AC95-0975053F9A39}" presName="imageRepeatNode" presStyleLbl="alignAcc1" presStyleIdx="0" presStyleCnt="1" custScaleX="101559" custScaleY="103786" custLinFactNeighborX="-4427"/>
      <dgm:spPr>
        <a:prstGeom prst="roundRect">
          <a:avLst/>
        </a:prstGeom>
      </dgm:spPr>
    </dgm:pt>
    <dgm:pt modelId="{3337FD4B-873A-4F91-9BB4-6F0A5F9ACDA3}" type="pres">
      <dgm:prSet presAssocID="{643671F8-2851-4E4C-AC95-0975053F9A39}" presName="imageaccent1" presStyleCnt="0"/>
      <dgm:spPr/>
    </dgm:pt>
    <dgm:pt modelId="{AED67FC4-E383-45C1-844B-F341BD93FE83}" type="pres">
      <dgm:prSet presAssocID="{643671F8-2851-4E4C-AC95-0975053F9A39}" presName="accentRepeatNode" presStyleLbl="solidAlignAcc1" presStyleIdx="1" presStyleCnt="2" custLinFactX="-100000" custLinFactY="4335" custLinFactNeighborX="-142701" custLinFactNeighborY="100000"/>
      <dgm:spPr>
        <a:prstGeom prst="upDownArrow">
          <a:avLst/>
        </a:prstGeom>
      </dgm:spPr>
    </dgm:pt>
  </dgm:ptLst>
  <dgm:cxnLst>
    <dgm:cxn modelId="{728A2E2A-00C0-4CEF-ABFD-3AD59C3337D3}" type="presOf" srcId="{4A341B70-C8F8-4F30-B579-2B4D0B954DE8}" destId="{52340F1E-DB1A-41A1-9863-031688D3F8DD}" srcOrd="0" destOrd="0" presId="urn:microsoft.com/office/officeart/2008/layout/HexagonCluster"/>
    <dgm:cxn modelId="{FEDD1839-84CB-4A22-B5AD-472563928FDD}" type="presOf" srcId="{3B353CA5-D971-42C9-A150-C9D244855FFB}" destId="{4CE46A92-7BA0-474F-9BBC-03FB1C6FE03C}" srcOrd="0" destOrd="0" presId="urn:microsoft.com/office/officeart/2008/layout/HexagonCluster"/>
    <dgm:cxn modelId="{D4867A99-A822-44D5-B94E-5166CB243CDE}" srcId="{3B353CA5-D971-42C9-A150-C9D244855FFB}" destId="{4A341B70-C8F8-4F30-B579-2B4D0B954DE8}" srcOrd="0" destOrd="0" parTransId="{88639508-2B0A-4CD2-8DF6-A9CE7B8370F1}" sibTransId="{643671F8-2851-4E4C-AC95-0975053F9A39}"/>
    <dgm:cxn modelId="{D48668F0-7A8D-4F5C-86BE-09C9C02323AC}" type="presOf" srcId="{643671F8-2851-4E4C-AC95-0975053F9A39}" destId="{704CBDF1-9455-4C91-A0F0-C2C157B55F9F}" srcOrd="0" destOrd="0" presId="urn:microsoft.com/office/officeart/2008/layout/HexagonCluster"/>
    <dgm:cxn modelId="{339F6584-58F4-44EE-A71B-FBE3F4DC8CA1}" type="presParOf" srcId="{4CE46A92-7BA0-474F-9BBC-03FB1C6FE03C}" destId="{A9960D3D-05C9-42F5-8EF7-FDAACEC8075B}" srcOrd="0" destOrd="0" presId="urn:microsoft.com/office/officeart/2008/layout/HexagonCluster"/>
    <dgm:cxn modelId="{ABE609E6-1493-4713-94C3-ABF165521F5A}" type="presParOf" srcId="{A9960D3D-05C9-42F5-8EF7-FDAACEC8075B}" destId="{52340F1E-DB1A-41A1-9863-031688D3F8DD}" srcOrd="0" destOrd="0" presId="urn:microsoft.com/office/officeart/2008/layout/HexagonCluster"/>
    <dgm:cxn modelId="{15823140-A3C3-40E6-86E6-05A2C8052FEC}" type="presParOf" srcId="{4CE46A92-7BA0-474F-9BBC-03FB1C6FE03C}" destId="{193091DB-EA8E-4278-B440-2DA296C96862}" srcOrd="1" destOrd="0" presId="urn:microsoft.com/office/officeart/2008/layout/HexagonCluster"/>
    <dgm:cxn modelId="{5147BF27-CDED-4ACF-9E65-B67CB274D116}" type="presParOf" srcId="{193091DB-EA8E-4278-B440-2DA296C96862}" destId="{60EF4920-779D-449C-80AB-B282F659C011}" srcOrd="0" destOrd="0" presId="urn:microsoft.com/office/officeart/2008/layout/HexagonCluster"/>
    <dgm:cxn modelId="{E14371C6-8100-448C-80BA-0D9ABEE8C4E8}" type="presParOf" srcId="{4CE46A92-7BA0-474F-9BBC-03FB1C6FE03C}" destId="{78CBBECF-E117-4BE1-92C5-2659932DF403}" srcOrd="2" destOrd="0" presId="urn:microsoft.com/office/officeart/2008/layout/HexagonCluster"/>
    <dgm:cxn modelId="{F0681D23-29D5-44B9-B957-9802D86920BF}" type="presParOf" srcId="{78CBBECF-E117-4BE1-92C5-2659932DF403}" destId="{704CBDF1-9455-4C91-A0F0-C2C157B55F9F}" srcOrd="0" destOrd="0" presId="urn:microsoft.com/office/officeart/2008/layout/HexagonCluster"/>
    <dgm:cxn modelId="{F71A475E-5D75-46EA-8276-FF506DBEB604}" type="presParOf" srcId="{4CE46A92-7BA0-474F-9BBC-03FB1C6FE03C}" destId="{3337FD4B-873A-4F91-9BB4-6F0A5F9ACDA3}" srcOrd="3" destOrd="0" presId="urn:microsoft.com/office/officeart/2008/layout/HexagonCluster"/>
    <dgm:cxn modelId="{C2789146-292D-452D-B194-62E656606AA4}" type="presParOf" srcId="{3337FD4B-873A-4F91-9BB4-6F0A5F9ACDA3}" destId="{AED67FC4-E383-45C1-844B-F341BD93FE8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353CA5-D971-42C9-A150-C9D244855FFB}" type="doc">
      <dgm:prSet loTypeId="urn:microsoft.com/office/officeart/2008/layout/HexagonCluster" loCatId="picture" qsTypeId="urn:microsoft.com/office/officeart/2005/8/quickstyle/simple1" qsCatId="simple" csTypeId="urn:microsoft.com/office/officeart/2005/8/colors/accent0_3" csCatId="mainScheme" phldr="1"/>
      <dgm:spPr/>
    </dgm:pt>
    <dgm:pt modelId="{4A341B70-C8F8-4F30-B579-2B4D0B954DE8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지뢰 판</a:t>
          </a:r>
          <a:endParaRPr lang="en-US" altLang="ko-KR" sz="1600" dirty="0"/>
        </a:p>
        <a:p>
          <a:pPr latinLnBrk="1"/>
          <a:r>
            <a:rPr lang="ko-KR" altLang="en-US" sz="1600" dirty="0"/>
            <a:t> 표시</a:t>
          </a:r>
          <a:endParaRPr lang="en-US" altLang="ko-KR" sz="1600" dirty="0"/>
        </a:p>
      </dgm:t>
    </dgm:pt>
    <dgm:pt modelId="{88639508-2B0A-4CD2-8DF6-A9CE7B8370F1}" type="parTrans" cxnId="{D4867A99-A822-44D5-B94E-5166CB243CDE}">
      <dgm:prSet/>
      <dgm:spPr/>
      <dgm:t>
        <a:bodyPr/>
        <a:lstStyle/>
        <a:p>
          <a:pPr latinLnBrk="1"/>
          <a:endParaRPr lang="ko-KR" altLang="en-US"/>
        </a:p>
      </dgm:t>
    </dgm:pt>
    <dgm:pt modelId="{643671F8-2851-4E4C-AC95-0975053F9A39}" type="sibTrans" cxnId="{D4867A99-A822-44D5-B94E-5166CB243CD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CE46A92-7BA0-474F-9BBC-03FB1C6FE03C}" type="pres">
      <dgm:prSet presAssocID="{3B353CA5-D971-42C9-A150-C9D244855FFB}" presName="Name0" presStyleCnt="0">
        <dgm:presLayoutVars>
          <dgm:chMax val="21"/>
          <dgm:chPref val="21"/>
        </dgm:presLayoutVars>
      </dgm:prSet>
      <dgm:spPr/>
    </dgm:pt>
    <dgm:pt modelId="{A9960D3D-05C9-42F5-8EF7-FDAACEC8075B}" type="pres">
      <dgm:prSet presAssocID="{4A341B70-C8F8-4F30-B579-2B4D0B954DE8}" presName="text1" presStyleCnt="0"/>
      <dgm:spPr/>
    </dgm:pt>
    <dgm:pt modelId="{52340F1E-DB1A-41A1-9863-031688D3F8DD}" type="pres">
      <dgm:prSet presAssocID="{4A341B70-C8F8-4F30-B579-2B4D0B954DE8}" presName="textRepeatNode" presStyleLbl="alignNode1" presStyleIdx="0" presStyleCnt="1" custScaleX="73075" custScaleY="51538" custLinFactNeighborX="-87133" custLinFactNeighborY="27995">
        <dgm:presLayoutVars>
          <dgm:chMax val="0"/>
          <dgm:chPref val="0"/>
          <dgm:bulletEnabled val="1"/>
        </dgm:presLayoutVars>
      </dgm:prSet>
      <dgm:spPr/>
    </dgm:pt>
    <dgm:pt modelId="{193091DB-EA8E-4278-B440-2DA296C96862}" type="pres">
      <dgm:prSet presAssocID="{4A341B70-C8F8-4F30-B579-2B4D0B954DE8}" presName="textaccent1" presStyleCnt="0"/>
      <dgm:spPr/>
    </dgm:pt>
    <dgm:pt modelId="{60EF4920-779D-449C-80AB-B282F659C011}" type="pres">
      <dgm:prSet presAssocID="{4A341B70-C8F8-4F30-B579-2B4D0B954DE8}" presName="accentRepeatNode" presStyleLbl="solidAlignAcc1" presStyleIdx="0" presStyleCnt="2" custLinFactX="-300000" custLinFactNeighborX="-312951" custLinFactNeighborY="-88809"/>
      <dgm:spPr/>
    </dgm:pt>
    <dgm:pt modelId="{78CBBECF-E117-4BE1-92C5-2659932DF403}" type="pres">
      <dgm:prSet presAssocID="{643671F8-2851-4E4C-AC95-0975053F9A39}" presName="image1" presStyleCnt="0"/>
      <dgm:spPr/>
    </dgm:pt>
    <dgm:pt modelId="{704CBDF1-9455-4C91-A0F0-C2C157B55F9F}" type="pres">
      <dgm:prSet presAssocID="{643671F8-2851-4E4C-AC95-0975053F9A39}" presName="imageRepeatNode" presStyleLbl="alignAcc1" presStyleIdx="0" presStyleCnt="1" custScaleX="101559" custScaleY="103786" custLinFactNeighborX="-4427"/>
      <dgm:spPr>
        <a:prstGeom prst="roundRect">
          <a:avLst/>
        </a:prstGeom>
      </dgm:spPr>
    </dgm:pt>
    <dgm:pt modelId="{3337FD4B-873A-4F91-9BB4-6F0A5F9ACDA3}" type="pres">
      <dgm:prSet presAssocID="{643671F8-2851-4E4C-AC95-0975053F9A39}" presName="imageaccent1" presStyleCnt="0"/>
      <dgm:spPr/>
    </dgm:pt>
    <dgm:pt modelId="{AED67FC4-E383-45C1-844B-F341BD93FE83}" type="pres">
      <dgm:prSet presAssocID="{643671F8-2851-4E4C-AC95-0975053F9A39}" presName="accentRepeatNode" presStyleLbl="solidAlignAcc1" presStyleIdx="1" presStyleCnt="2" custLinFactX="-100000" custLinFactY="4335" custLinFactNeighborX="-142701" custLinFactNeighborY="100000"/>
      <dgm:spPr>
        <a:prstGeom prst="upDownArrow">
          <a:avLst/>
        </a:prstGeom>
      </dgm:spPr>
    </dgm:pt>
  </dgm:ptLst>
  <dgm:cxnLst>
    <dgm:cxn modelId="{728A2E2A-00C0-4CEF-ABFD-3AD59C3337D3}" type="presOf" srcId="{4A341B70-C8F8-4F30-B579-2B4D0B954DE8}" destId="{52340F1E-DB1A-41A1-9863-031688D3F8DD}" srcOrd="0" destOrd="0" presId="urn:microsoft.com/office/officeart/2008/layout/HexagonCluster"/>
    <dgm:cxn modelId="{FEDD1839-84CB-4A22-B5AD-472563928FDD}" type="presOf" srcId="{3B353CA5-D971-42C9-A150-C9D244855FFB}" destId="{4CE46A92-7BA0-474F-9BBC-03FB1C6FE03C}" srcOrd="0" destOrd="0" presId="urn:microsoft.com/office/officeart/2008/layout/HexagonCluster"/>
    <dgm:cxn modelId="{D4867A99-A822-44D5-B94E-5166CB243CDE}" srcId="{3B353CA5-D971-42C9-A150-C9D244855FFB}" destId="{4A341B70-C8F8-4F30-B579-2B4D0B954DE8}" srcOrd="0" destOrd="0" parTransId="{88639508-2B0A-4CD2-8DF6-A9CE7B8370F1}" sibTransId="{643671F8-2851-4E4C-AC95-0975053F9A39}"/>
    <dgm:cxn modelId="{D48668F0-7A8D-4F5C-86BE-09C9C02323AC}" type="presOf" srcId="{643671F8-2851-4E4C-AC95-0975053F9A39}" destId="{704CBDF1-9455-4C91-A0F0-C2C157B55F9F}" srcOrd="0" destOrd="0" presId="urn:microsoft.com/office/officeart/2008/layout/HexagonCluster"/>
    <dgm:cxn modelId="{339F6584-58F4-44EE-A71B-FBE3F4DC8CA1}" type="presParOf" srcId="{4CE46A92-7BA0-474F-9BBC-03FB1C6FE03C}" destId="{A9960D3D-05C9-42F5-8EF7-FDAACEC8075B}" srcOrd="0" destOrd="0" presId="urn:microsoft.com/office/officeart/2008/layout/HexagonCluster"/>
    <dgm:cxn modelId="{ABE609E6-1493-4713-94C3-ABF165521F5A}" type="presParOf" srcId="{A9960D3D-05C9-42F5-8EF7-FDAACEC8075B}" destId="{52340F1E-DB1A-41A1-9863-031688D3F8DD}" srcOrd="0" destOrd="0" presId="urn:microsoft.com/office/officeart/2008/layout/HexagonCluster"/>
    <dgm:cxn modelId="{15823140-A3C3-40E6-86E6-05A2C8052FEC}" type="presParOf" srcId="{4CE46A92-7BA0-474F-9BBC-03FB1C6FE03C}" destId="{193091DB-EA8E-4278-B440-2DA296C96862}" srcOrd="1" destOrd="0" presId="urn:microsoft.com/office/officeart/2008/layout/HexagonCluster"/>
    <dgm:cxn modelId="{5147BF27-CDED-4ACF-9E65-B67CB274D116}" type="presParOf" srcId="{193091DB-EA8E-4278-B440-2DA296C96862}" destId="{60EF4920-779D-449C-80AB-B282F659C011}" srcOrd="0" destOrd="0" presId="urn:microsoft.com/office/officeart/2008/layout/HexagonCluster"/>
    <dgm:cxn modelId="{E14371C6-8100-448C-80BA-0D9ABEE8C4E8}" type="presParOf" srcId="{4CE46A92-7BA0-474F-9BBC-03FB1C6FE03C}" destId="{78CBBECF-E117-4BE1-92C5-2659932DF403}" srcOrd="2" destOrd="0" presId="urn:microsoft.com/office/officeart/2008/layout/HexagonCluster"/>
    <dgm:cxn modelId="{F0681D23-29D5-44B9-B957-9802D86920BF}" type="presParOf" srcId="{78CBBECF-E117-4BE1-92C5-2659932DF403}" destId="{704CBDF1-9455-4C91-A0F0-C2C157B55F9F}" srcOrd="0" destOrd="0" presId="urn:microsoft.com/office/officeart/2008/layout/HexagonCluster"/>
    <dgm:cxn modelId="{F71A475E-5D75-46EA-8276-FF506DBEB604}" type="presParOf" srcId="{4CE46A92-7BA0-474F-9BBC-03FB1C6FE03C}" destId="{3337FD4B-873A-4F91-9BB4-6F0A5F9ACDA3}" srcOrd="3" destOrd="0" presId="urn:microsoft.com/office/officeart/2008/layout/HexagonCluster"/>
    <dgm:cxn modelId="{C2789146-292D-452D-B194-62E656606AA4}" type="presParOf" srcId="{3337FD4B-873A-4F91-9BB4-6F0A5F9ACDA3}" destId="{AED67FC4-E383-45C1-844B-F341BD93FE8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53CA5-D971-42C9-A150-C9D244855FFB}" type="doc">
      <dgm:prSet loTypeId="urn:microsoft.com/office/officeart/2008/layout/HexagonCluster" loCatId="picture" qsTypeId="urn:microsoft.com/office/officeart/2005/8/quickstyle/simple1" qsCatId="simple" csTypeId="urn:microsoft.com/office/officeart/2005/8/colors/accent0_3" csCatId="mainScheme" phldr="1"/>
      <dgm:spPr/>
    </dgm:pt>
    <dgm:pt modelId="{4A341B70-C8F8-4F30-B579-2B4D0B954DE8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게임</a:t>
          </a:r>
          <a:endParaRPr lang="en-US" altLang="ko-KR" sz="1600" dirty="0"/>
        </a:p>
        <a:p>
          <a:pPr latinLnBrk="1"/>
          <a:r>
            <a:rPr lang="ko-KR" altLang="en-US" sz="1600" dirty="0"/>
            <a:t>진행 식</a:t>
          </a:r>
          <a:endParaRPr lang="en-US" altLang="ko-KR" sz="1600" dirty="0"/>
        </a:p>
      </dgm:t>
    </dgm:pt>
    <dgm:pt modelId="{88639508-2B0A-4CD2-8DF6-A9CE7B8370F1}" type="parTrans" cxnId="{D4867A99-A822-44D5-B94E-5166CB243CDE}">
      <dgm:prSet/>
      <dgm:spPr/>
      <dgm:t>
        <a:bodyPr/>
        <a:lstStyle/>
        <a:p>
          <a:pPr latinLnBrk="1"/>
          <a:endParaRPr lang="ko-KR" altLang="en-US"/>
        </a:p>
      </dgm:t>
    </dgm:pt>
    <dgm:pt modelId="{643671F8-2851-4E4C-AC95-0975053F9A39}" type="sibTrans" cxnId="{D4867A99-A822-44D5-B94E-5166CB243CD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CE46A92-7BA0-474F-9BBC-03FB1C6FE03C}" type="pres">
      <dgm:prSet presAssocID="{3B353CA5-D971-42C9-A150-C9D244855FFB}" presName="Name0" presStyleCnt="0">
        <dgm:presLayoutVars>
          <dgm:chMax val="21"/>
          <dgm:chPref val="21"/>
        </dgm:presLayoutVars>
      </dgm:prSet>
      <dgm:spPr/>
    </dgm:pt>
    <dgm:pt modelId="{A9960D3D-05C9-42F5-8EF7-FDAACEC8075B}" type="pres">
      <dgm:prSet presAssocID="{4A341B70-C8F8-4F30-B579-2B4D0B954DE8}" presName="text1" presStyleCnt="0"/>
      <dgm:spPr/>
    </dgm:pt>
    <dgm:pt modelId="{52340F1E-DB1A-41A1-9863-031688D3F8DD}" type="pres">
      <dgm:prSet presAssocID="{4A341B70-C8F8-4F30-B579-2B4D0B954DE8}" presName="textRepeatNode" presStyleLbl="alignNode1" presStyleIdx="0" presStyleCnt="1" custScaleX="67922" custScaleY="51538" custLinFactNeighborX="-87133" custLinFactNeighborY="27995">
        <dgm:presLayoutVars>
          <dgm:chMax val="0"/>
          <dgm:chPref val="0"/>
          <dgm:bulletEnabled val="1"/>
        </dgm:presLayoutVars>
      </dgm:prSet>
      <dgm:spPr/>
    </dgm:pt>
    <dgm:pt modelId="{193091DB-EA8E-4278-B440-2DA296C96862}" type="pres">
      <dgm:prSet presAssocID="{4A341B70-C8F8-4F30-B579-2B4D0B954DE8}" presName="textaccent1" presStyleCnt="0"/>
      <dgm:spPr/>
    </dgm:pt>
    <dgm:pt modelId="{60EF4920-779D-449C-80AB-B282F659C011}" type="pres">
      <dgm:prSet presAssocID="{4A341B70-C8F8-4F30-B579-2B4D0B954DE8}" presName="accentRepeatNode" presStyleLbl="solidAlignAcc1" presStyleIdx="0" presStyleCnt="2" custLinFactX="-300000" custLinFactNeighborX="-312951" custLinFactNeighborY="-88809"/>
      <dgm:spPr/>
    </dgm:pt>
    <dgm:pt modelId="{78CBBECF-E117-4BE1-92C5-2659932DF403}" type="pres">
      <dgm:prSet presAssocID="{643671F8-2851-4E4C-AC95-0975053F9A39}" presName="image1" presStyleCnt="0"/>
      <dgm:spPr/>
    </dgm:pt>
    <dgm:pt modelId="{704CBDF1-9455-4C91-A0F0-C2C157B55F9F}" type="pres">
      <dgm:prSet presAssocID="{643671F8-2851-4E4C-AC95-0975053F9A39}" presName="imageRepeatNode" presStyleLbl="alignAcc1" presStyleIdx="0" presStyleCnt="1" custScaleX="101559" custScaleY="103786" custLinFactNeighborX="-4427"/>
      <dgm:spPr>
        <a:prstGeom prst="roundRect">
          <a:avLst/>
        </a:prstGeom>
      </dgm:spPr>
    </dgm:pt>
    <dgm:pt modelId="{3337FD4B-873A-4F91-9BB4-6F0A5F9ACDA3}" type="pres">
      <dgm:prSet presAssocID="{643671F8-2851-4E4C-AC95-0975053F9A39}" presName="imageaccent1" presStyleCnt="0"/>
      <dgm:spPr/>
    </dgm:pt>
    <dgm:pt modelId="{AED67FC4-E383-45C1-844B-F341BD93FE83}" type="pres">
      <dgm:prSet presAssocID="{643671F8-2851-4E4C-AC95-0975053F9A39}" presName="accentRepeatNode" presStyleLbl="solidAlignAcc1" presStyleIdx="1" presStyleCnt="2" custLinFactX="-100000" custLinFactY="4335" custLinFactNeighborX="-142701" custLinFactNeighborY="100000"/>
      <dgm:spPr>
        <a:prstGeom prst="upDownArrow">
          <a:avLst/>
        </a:prstGeom>
      </dgm:spPr>
    </dgm:pt>
  </dgm:ptLst>
  <dgm:cxnLst>
    <dgm:cxn modelId="{728A2E2A-00C0-4CEF-ABFD-3AD59C3337D3}" type="presOf" srcId="{4A341B70-C8F8-4F30-B579-2B4D0B954DE8}" destId="{52340F1E-DB1A-41A1-9863-031688D3F8DD}" srcOrd="0" destOrd="0" presId="urn:microsoft.com/office/officeart/2008/layout/HexagonCluster"/>
    <dgm:cxn modelId="{FEDD1839-84CB-4A22-B5AD-472563928FDD}" type="presOf" srcId="{3B353CA5-D971-42C9-A150-C9D244855FFB}" destId="{4CE46A92-7BA0-474F-9BBC-03FB1C6FE03C}" srcOrd="0" destOrd="0" presId="urn:microsoft.com/office/officeart/2008/layout/HexagonCluster"/>
    <dgm:cxn modelId="{D4867A99-A822-44D5-B94E-5166CB243CDE}" srcId="{3B353CA5-D971-42C9-A150-C9D244855FFB}" destId="{4A341B70-C8F8-4F30-B579-2B4D0B954DE8}" srcOrd="0" destOrd="0" parTransId="{88639508-2B0A-4CD2-8DF6-A9CE7B8370F1}" sibTransId="{643671F8-2851-4E4C-AC95-0975053F9A39}"/>
    <dgm:cxn modelId="{D48668F0-7A8D-4F5C-86BE-09C9C02323AC}" type="presOf" srcId="{643671F8-2851-4E4C-AC95-0975053F9A39}" destId="{704CBDF1-9455-4C91-A0F0-C2C157B55F9F}" srcOrd="0" destOrd="0" presId="urn:microsoft.com/office/officeart/2008/layout/HexagonCluster"/>
    <dgm:cxn modelId="{339F6584-58F4-44EE-A71B-FBE3F4DC8CA1}" type="presParOf" srcId="{4CE46A92-7BA0-474F-9BBC-03FB1C6FE03C}" destId="{A9960D3D-05C9-42F5-8EF7-FDAACEC8075B}" srcOrd="0" destOrd="0" presId="urn:microsoft.com/office/officeart/2008/layout/HexagonCluster"/>
    <dgm:cxn modelId="{ABE609E6-1493-4713-94C3-ABF165521F5A}" type="presParOf" srcId="{A9960D3D-05C9-42F5-8EF7-FDAACEC8075B}" destId="{52340F1E-DB1A-41A1-9863-031688D3F8DD}" srcOrd="0" destOrd="0" presId="urn:microsoft.com/office/officeart/2008/layout/HexagonCluster"/>
    <dgm:cxn modelId="{15823140-A3C3-40E6-86E6-05A2C8052FEC}" type="presParOf" srcId="{4CE46A92-7BA0-474F-9BBC-03FB1C6FE03C}" destId="{193091DB-EA8E-4278-B440-2DA296C96862}" srcOrd="1" destOrd="0" presId="urn:microsoft.com/office/officeart/2008/layout/HexagonCluster"/>
    <dgm:cxn modelId="{5147BF27-CDED-4ACF-9E65-B67CB274D116}" type="presParOf" srcId="{193091DB-EA8E-4278-B440-2DA296C96862}" destId="{60EF4920-779D-449C-80AB-B282F659C011}" srcOrd="0" destOrd="0" presId="urn:microsoft.com/office/officeart/2008/layout/HexagonCluster"/>
    <dgm:cxn modelId="{E14371C6-8100-448C-80BA-0D9ABEE8C4E8}" type="presParOf" srcId="{4CE46A92-7BA0-474F-9BBC-03FB1C6FE03C}" destId="{78CBBECF-E117-4BE1-92C5-2659932DF403}" srcOrd="2" destOrd="0" presId="urn:microsoft.com/office/officeart/2008/layout/HexagonCluster"/>
    <dgm:cxn modelId="{F0681D23-29D5-44B9-B957-9802D86920BF}" type="presParOf" srcId="{78CBBECF-E117-4BE1-92C5-2659932DF403}" destId="{704CBDF1-9455-4C91-A0F0-C2C157B55F9F}" srcOrd="0" destOrd="0" presId="urn:microsoft.com/office/officeart/2008/layout/HexagonCluster"/>
    <dgm:cxn modelId="{F71A475E-5D75-46EA-8276-FF506DBEB604}" type="presParOf" srcId="{4CE46A92-7BA0-474F-9BBC-03FB1C6FE03C}" destId="{3337FD4B-873A-4F91-9BB4-6F0A5F9ACDA3}" srcOrd="3" destOrd="0" presId="urn:microsoft.com/office/officeart/2008/layout/HexagonCluster"/>
    <dgm:cxn modelId="{C2789146-292D-452D-B194-62E656606AA4}" type="presParOf" srcId="{3337FD4B-873A-4F91-9BB4-6F0A5F9ACDA3}" destId="{AED67FC4-E383-45C1-844B-F341BD93FE8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353CA5-D971-42C9-A150-C9D244855FFB}" type="doc">
      <dgm:prSet loTypeId="urn:microsoft.com/office/officeart/2008/layout/HexagonCluster" loCatId="picture" qsTypeId="urn:microsoft.com/office/officeart/2005/8/quickstyle/simple1" qsCatId="simple" csTypeId="urn:microsoft.com/office/officeart/2005/8/colors/accent0_3" csCatId="mainScheme" phldr="1"/>
      <dgm:spPr/>
    </dgm:pt>
    <dgm:pt modelId="{4A341B70-C8F8-4F30-B579-2B4D0B954DE8}">
      <dgm:prSet phldrT="[텍스트]"/>
      <dgm:spPr/>
      <dgm:t>
        <a:bodyPr/>
        <a:lstStyle/>
        <a:p>
          <a:pPr latinLnBrk="1"/>
          <a:r>
            <a:rPr lang="ko-KR" altLang="en-US" dirty="0"/>
            <a:t>메인</a:t>
          </a:r>
          <a:endParaRPr lang="en-US" altLang="ko-KR" dirty="0"/>
        </a:p>
      </dgm:t>
    </dgm:pt>
    <dgm:pt modelId="{88639508-2B0A-4CD2-8DF6-A9CE7B8370F1}" type="parTrans" cxnId="{D4867A99-A822-44D5-B94E-5166CB243CDE}">
      <dgm:prSet/>
      <dgm:spPr/>
      <dgm:t>
        <a:bodyPr/>
        <a:lstStyle/>
        <a:p>
          <a:pPr latinLnBrk="1"/>
          <a:endParaRPr lang="ko-KR" altLang="en-US"/>
        </a:p>
      </dgm:t>
    </dgm:pt>
    <dgm:pt modelId="{643671F8-2851-4E4C-AC95-0975053F9A39}" type="sibTrans" cxnId="{D4867A99-A822-44D5-B94E-5166CB243CDE}">
      <dgm:prSet/>
      <dgm:spPr>
        <a:blipFill>
          <a:blip xmlns:r="http://schemas.openxmlformats.org/officeDocument/2006/relationships" r:embed="rId1"/>
          <a:srcRect/>
          <a:stretch>
            <a:fillRect t="-43000" b="-43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CE46A92-7BA0-474F-9BBC-03FB1C6FE03C}" type="pres">
      <dgm:prSet presAssocID="{3B353CA5-D971-42C9-A150-C9D244855FFB}" presName="Name0" presStyleCnt="0">
        <dgm:presLayoutVars>
          <dgm:chMax val="21"/>
          <dgm:chPref val="21"/>
        </dgm:presLayoutVars>
      </dgm:prSet>
      <dgm:spPr/>
    </dgm:pt>
    <dgm:pt modelId="{A9960D3D-05C9-42F5-8EF7-FDAACEC8075B}" type="pres">
      <dgm:prSet presAssocID="{4A341B70-C8F8-4F30-B579-2B4D0B954DE8}" presName="text1" presStyleCnt="0"/>
      <dgm:spPr/>
    </dgm:pt>
    <dgm:pt modelId="{52340F1E-DB1A-41A1-9863-031688D3F8DD}" type="pres">
      <dgm:prSet presAssocID="{4A341B70-C8F8-4F30-B579-2B4D0B954DE8}" presName="textRepeatNode" presStyleLbl="alignNode1" presStyleIdx="0" presStyleCnt="1" custScaleX="51538" custScaleY="51538" custLinFactNeighborX="-87133" custLinFactNeighborY="27995">
        <dgm:presLayoutVars>
          <dgm:chMax val="0"/>
          <dgm:chPref val="0"/>
          <dgm:bulletEnabled val="1"/>
        </dgm:presLayoutVars>
      </dgm:prSet>
      <dgm:spPr/>
    </dgm:pt>
    <dgm:pt modelId="{193091DB-EA8E-4278-B440-2DA296C96862}" type="pres">
      <dgm:prSet presAssocID="{4A341B70-C8F8-4F30-B579-2B4D0B954DE8}" presName="textaccent1" presStyleCnt="0"/>
      <dgm:spPr/>
    </dgm:pt>
    <dgm:pt modelId="{60EF4920-779D-449C-80AB-B282F659C011}" type="pres">
      <dgm:prSet presAssocID="{4A341B70-C8F8-4F30-B579-2B4D0B954DE8}" presName="accentRepeatNode" presStyleLbl="solidAlignAcc1" presStyleIdx="0" presStyleCnt="2" custLinFactX="-300000" custLinFactNeighborX="-312951" custLinFactNeighborY="-88809"/>
      <dgm:spPr/>
    </dgm:pt>
    <dgm:pt modelId="{78CBBECF-E117-4BE1-92C5-2659932DF403}" type="pres">
      <dgm:prSet presAssocID="{643671F8-2851-4E4C-AC95-0975053F9A39}" presName="image1" presStyleCnt="0"/>
      <dgm:spPr/>
    </dgm:pt>
    <dgm:pt modelId="{704CBDF1-9455-4C91-A0F0-C2C157B55F9F}" type="pres">
      <dgm:prSet presAssocID="{643671F8-2851-4E4C-AC95-0975053F9A39}" presName="imageRepeatNode" presStyleLbl="alignAcc1" presStyleIdx="0" presStyleCnt="1" custScaleX="101559" custScaleY="103786" custLinFactNeighborX="-4427"/>
      <dgm:spPr>
        <a:prstGeom prst="roundRect">
          <a:avLst/>
        </a:prstGeom>
      </dgm:spPr>
    </dgm:pt>
    <dgm:pt modelId="{3337FD4B-873A-4F91-9BB4-6F0A5F9ACDA3}" type="pres">
      <dgm:prSet presAssocID="{643671F8-2851-4E4C-AC95-0975053F9A39}" presName="imageaccent1" presStyleCnt="0"/>
      <dgm:spPr/>
    </dgm:pt>
    <dgm:pt modelId="{AED67FC4-E383-45C1-844B-F341BD93FE83}" type="pres">
      <dgm:prSet presAssocID="{643671F8-2851-4E4C-AC95-0975053F9A39}" presName="accentRepeatNode" presStyleLbl="solidAlignAcc1" presStyleIdx="1" presStyleCnt="2" custLinFactX="-100000" custLinFactY="4335" custLinFactNeighborX="-142701" custLinFactNeighborY="100000"/>
      <dgm:spPr>
        <a:prstGeom prst="upDownArrow">
          <a:avLst/>
        </a:prstGeom>
      </dgm:spPr>
    </dgm:pt>
  </dgm:ptLst>
  <dgm:cxnLst>
    <dgm:cxn modelId="{728A2E2A-00C0-4CEF-ABFD-3AD59C3337D3}" type="presOf" srcId="{4A341B70-C8F8-4F30-B579-2B4D0B954DE8}" destId="{52340F1E-DB1A-41A1-9863-031688D3F8DD}" srcOrd="0" destOrd="0" presId="urn:microsoft.com/office/officeart/2008/layout/HexagonCluster"/>
    <dgm:cxn modelId="{FEDD1839-84CB-4A22-B5AD-472563928FDD}" type="presOf" srcId="{3B353CA5-D971-42C9-A150-C9D244855FFB}" destId="{4CE46A92-7BA0-474F-9BBC-03FB1C6FE03C}" srcOrd="0" destOrd="0" presId="urn:microsoft.com/office/officeart/2008/layout/HexagonCluster"/>
    <dgm:cxn modelId="{D4867A99-A822-44D5-B94E-5166CB243CDE}" srcId="{3B353CA5-D971-42C9-A150-C9D244855FFB}" destId="{4A341B70-C8F8-4F30-B579-2B4D0B954DE8}" srcOrd="0" destOrd="0" parTransId="{88639508-2B0A-4CD2-8DF6-A9CE7B8370F1}" sibTransId="{643671F8-2851-4E4C-AC95-0975053F9A39}"/>
    <dgm:cxn modelId="{D48668F0-7A8D-4F5C-86BE-09C9C02323AC}" type="presOf" srcId="{643671F8-2851-4E4C-AC95-0975053F9A39}" destId="{704CBDF1-9455-4C91-A0F0-C2C157B55F9F}" srcOrd="0" destOrd="0" presId="urn:microsoft.com/office/officeart/2008/layout/HexagonCluster"/>
    <dgm:cxn modelId="{339F6584-58F4-44EE-A71B-FBE3F4DC8CA1}" type="presParOf" srcId="{4CE46A92-7BA0-474F-9BBC-03FB1C6FE03C}" destId="{A9960D3D-05C9-42F5-8EF7-FDAACEC8075B}" srcOrd="0" destOrd="0" presId="urn:microsoft.com/office/officeart/2008/layout/HexagonCluster"/>
    <dgm:cxn modelId="{ABE609E6-1493-4713-94C3-ABF165521F5A}" type="presParOf" srcId="{A9960D3D-05C9-42F5-8EF7-FDAACEC8075B}" destId="{52340F1E-DB1A-41A1-9863-031688D3F8DD}" srcOrd="0" destOrd="0" presId="urn:microsoft.com/office/officeart/2008/layout/HexagonCluster"/>
    <dgm:cxn modelId="{15823140-A3C3-40E6-86E6-05A2C8052FEC}" type="presParOf" srcId="{4CE46A92-7BA0-474F-9BBC-03FB1C6FE03C}" destId="{193091DB-EA8E-4278-B440-2DA296C96862}" srcOrd="1" destOrd="0" presId="urn:microsoft.com/office/officeart/2008/layout/HexagonCluster"/>
    <dgm:cxn modelId="{5147BF27-CDED-4ACF-9E65-B67CB274D116}" type="presParOf" srcId="{193091DB-EA8E-4278-B440-2DA296C96862}" destId="{60EF4920-779D-449C-80AB-B282F659C011}" srcOrd="0" destOrd="0" presId="urn:microsoft.com/office/officeart/2008/layout/HexagonCluster"/>
    <dgm:cxn modelId="{E14371C6-8100-448C-80BA-0D9ABEE8C4E8}" type="presParOf" srcId="{4CE46A92-7BA0-474F-9BBC-03FB1C6FE03C}" destId="{78CBBECF-E117-4BE1-92C5-2659932DF403}" srcOrd="2" destOrd="0" presId="urn:microsoft.com/office/officeart/2008/layout/HexagonCluster"/>
    <dgm:cxn modelId="{F0681D23-29D5-44B9-B957-9802D86920BF}" type="presParOf" srcId="{78CBBECF-E117-4BE1-92C5-2659932DF403}" destId="{704CBDF1-9455-4C91-A0F0-C2C157B55F9F}" srcOrd="0" destOrd="0" presId="urn:microsoft.com/office/officeart/2008/layout/HexagonCluster"/>
    <dgm:cxn modelId="{F71A475E-5D75-46EA-8276-FF506DBEB604}" type="presParOf" srcId="{4CE46A92-7BA0-474F-9BBC-03FB1C6FE03C}" destId="{3337FD4B-873A-4F91-9BB4-6F0A5F9ACDA3}" srcOrd="3" destOrd="0" presId="urn:microsoft.com/office/officeart/2008/layout/HexagonCluster"/>
    <dgm:cxn modelId="{C2789146-292D-452D-B194-62E656606AA4}" type="presParOf" srcId="{3337FD4B-873A-4F91-9BB4-6F0A5F9ACDA3}" destId="{AED67FC4-E383-45C1-844B-F341BD93FE8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40F1E-DB1A-41A1-9863-031688D3F8DD}">
      <dsp:nvSpPr>
        <dsp:cNvPr id="0" name=""/>
        <dsp:cNvSpPr/>
      </dsp:nvSpPr>
      <dsp:spPr>
        <a:xfrm>
          <a:off x="365427" y="2592353"/>
          <a:ext cx="1179450" cy="78244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지뢰 판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 생성</a:t>
          </a:r>
        </a:p>
      </dsp:txBody>
      <dsp:txXfrm>
        <a:off x="528918" y="2700813"/>
        <a:ext cx="852468" cy="565525"/>
      </dsp:txXfrm>
    </dsp:sp>
    <dsp:sp modelId="{60EF4920-779D-449C-80AB-B282F659C011}">
      <dsp:nvSpPr>
        <dsp:cNvPr id="0" name=""/>
        <dsp:cNvSpPr/>
      </dsp:nvSpPr>
      <dsp:spPr>
        <a:xfrm>
          <a:off x="389486" y="2274092"/>
          <a:ext cx="205758" cy="17758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CBDF1-9455-4C91-A0F0-C2C157B55F9F}">
      <dsp:nvSpPr>
        <dsp:cNvPr id="0" name=""/>
        <dsp:cNvSpPr/>
      </dsp:nvSpPr>
      <dsp:spPr>
        <a:xfrm>
          <a:off x="61067" y="929454"/>
          <a:ext cx="1788147" cy="157518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67FC4-E383-45C1-844B-F341BD93FE83}">
      <dsp:nvSpPr>
        <dsp:cNvPr id="0" name=""/>
        <dsp:cNvSpPr/>
      </dsp:nvSpPr>
      <dsp:spPr>
        <a:xfrm>
          <a:off x="845405" y="2451110"/>
          <a:ext cx="205758" cy="177586"/>
        </a:xfrm>
        <a:prstGeom prst="upDownArrow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40F1E-DB1A-41A1-9863-031688D3F8DD}">
      <dsp:nvSpPr>
        <dsp:cNvPr id="0" name=""/>
        <dsp:cNvSpPr/>
      </dsp:nvSpPr>
      <dsp:spPr>
        <a:xfrm>
          <a:off x="568572" y="2554277"/>
          <a:ext cx="908590" cy="78244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초기화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작업</a:t>
          </a:r>
          <a:endParaRPr lang="en-US" altLang="ko-KR" sz="1600" kern="1200" dirty="0"/>
        </a:p>
      </dsp:txBody>
      <dsp:txXfrm>
        <a:off x="709492" y="2675632"/>
        <a:ext cx="626750" cy="539735"/>
      </dsp:txXfrm>
    </dsp:sp>
    <dsp:sp modelId="{60EF4920-779D-449C-80AB-B282F659C011}">
      <dsp:nvSpPr>
        <dsp:cNvPr id="0" name=""/>
        <dsp:cNvSpPr/>
      </dsp:nvSpPr>
      <dsp:spPr>
        <a:xfrm>
          <a:off x="457201" y="2274092"/>
          <a:ext cx="205758" cy="17758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CBDF1-9455-4C91-A0F0-C2C157B55F9F}">
      <dsp:nvSpPr>
        <dsp:cNvPr id="0" name=""/>
        <dsp:cNvSpPr/>
      </dsp:nvSpPr>
      <dsp:spPr>
        <a:xfrm>
          <a:off x="128782" y="929454"/>
          <a:ext cx="1788147" cy="157518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67FC4-E383-45C1-844B-F341BD93FE83}">
      <dsp:nvSpPr>
        <dsp:cNvPr id="0" name=""/>
        <dsp:cNvSpPr/>
      </dsp:nvSpPr>
      <dsp:spPr>
        <a:xfrm>
          <a:off x="913120" y="2451110"/>
          <a:ext cx="205758" cy="177586"/>
        </a:xfrm>
        <a:prstGeom prst="upDownArrow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40F1E-DB1A-41A1-9863-031688D3F8DD}">
      <dsp:nvSpPr>
        <dsp:cNvPr id="0" name=""/>
        <dsp:cNvSpPr/>
      </dsp:nvSpPr>
      <dsp:spPr>
        <a:xfrm>
          <a:off x="283807" y="2554277"/>
          <a:ext cx="1288277" cy="78244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지뢰 판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 표시</a:t>
          </a:r>
          <a:endParaRPr lang="en-US" altLang="ko-KR" sz="1600" kern="1200" dirty="0"/>
        </a:p>
      </dsp:txBody>
      <dsp:txXfrm>
        <a:off x="456367" y="2659083"/>
        <a:ext cx="943157" cy="572833"/>
      </dsp:txXfrm>
    </dsp:sp>
    <dsp:sp modelId="{60EF4920-779D-449C-80AB-B282F659C011}">
      <dsp:nvSpPr>
        <dsp:cNvPr id="0" name=""/>
        <dsp:cNvSpPr/>
      </dsp:nvSpPr>
      <dsp:spPr>
        <a:xfrm>
          <a:off x="362279" y="2274092"/>
          <a:ext cx="205758" cy="17758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CBDF1-9455-4C91-A0F0-C2C157B55F9F}">
      <dsp:nvSpPr>
        <dsp:cNvPr id="0" name=""/>
        <dsp:cNvSpPr/>
      </dsp:nvSpPr>
      <dsp:spPr>
        <a:xfrm>
          <a:off x="33860" y="929454"/>
          <a:ext cx="1788147" cy="157518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67FC4-E383-45C1-844B-F341BD93FE83}">
      <dsp:nvSpPr>
        <dsp:cNvPr id="0" name=""/>
        <dsp:cNvSpPr/>
      </dsp:nvSpPr>
      <dsp:spPr>
        <a:xfrm>
          <a:off x="818199" y="2451110"/>
          <a:ext cx="205758" cy="177586"/>
        </a:xfrm>
        <a:prstGeom prst="upDownArrow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40F1E-DB1A-41A1-9863-031688D3F8DD}">
      <dsp:nvSpPr>
        <dsp:cNvPr id="0" name=""/>
        <dsp:cNvSpPr/>
      </dsp:nvSpPr>
      <dsp:spPr>
        <a:xfrm>
          <a:off x="351940" y="2554277"/>
          <a:ext cx="1197432" cy="78244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게임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진행 식</a:t>
          </a:r>
          <a:endParaRPr lang="en-US" altLang="ko-KR" sz="1600" kern="1200" dirty="0"/>
        </a:p>
      </dsp:txBody>
      <dsp:txXfrm>
        <a:off x="516930" y="2662087"/>
        <a:ext cx="867452" cy="566825"/>
      </dsp:txXfrm>
    </dsp:sp>
    <dsp:sp modelId="{60EF4920-779D-449C-80AB-B282F659C011}">
      <dsp:nvSpPr>
        <dsp:cNvPr id="0" name=""/>
        <dsp:cNvSpPr/>
      </dsp:nvSpPr>
      <dsp:spPr>
        <a:xfrm>
          <a:off x="384990" y="2274092"/>
          <a:ext cx="205758" cy="17758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CBDF1-9455-4C91-A0F0-C2C157B55F9F}">
      <dsp:nvSpPr>
        <dsp:cNvPr id="0" name=""/>
        <dsp:cNvSpPr/>
      </dsp:nvSpPr>
      <dsp:spPr>
        <a:xfrm>
          <a:off x="56571" y="929454"/>
          <a:ext cx="1788147" cy="157518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67FC4-E383-45C1-844B-F341BD93FE83}">
      <dsp:nvSpPr>
        <dsp:cNvPr id="0" name=""/>
        <dsp:cNvSpPr/>
      </dsp:nvSpPr>
      <dsp:spPr>
        <a:xfrm>
          <a:off x="840910" y="2451110"/>
          <a:ext cx="205758" cy="177586"/>
        </a:xfrm>
        <a:prstGeom prst="upDownArrow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40F1E-DB1A-41A1-9863-031688D3F8DD}">
      <dsp:nvSpPr>
        <dsp:cNvPr id="0" name=""/>
        <dsp:cNvSpPr/>
      </dsp:nvSpPr>
      <dsp:spPr>
        <a:xfrm>
          <a:off x="568572" y="2554277"/>
          <a:ext cx="908590" cy="78244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메인</a:t>
          </a:r>
          <a:endParaRPr lang="en-US" altLang="ko-KR" sz="2300" kern="1200" dirty="0"/>
        </a:p>
      </dsp:txBody>
      <dsp:txXfrm>
        <a:off x="709492" y="2675632"/>
        <a:ext cx="626750" cy="539735"/>
      </dsp:txXfrm>
    </dsp:sp>
    <dsp:sp modelId="{60EF4920-779D-449C-80AB-B282F659C011}">
      <dsp:nvSpPr>
        <dsp:cNvPr id="0" name=""/>
        <dsp:cNvSpPr/>
      </dsp:nvSpPr>
      <dsp:spPr>
        <a:xfrm>
          <a:off x="457201" y="2274092"/>
          <a:ext cx="205758" cy="177586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CBDF1-9455-4C91-A0F0-C2C157B55F9F}">
      <dsp:nvSpPr>
        <dsp:cNvPr id="0" name=""/>
        <dsp:cNvSpPr/>
      </dsp:nvSpPr>
      <dsp:spPr>
        <a:xfrm>
          <a:off x="128782" y="929454"/>
          <a:ext cx="1788147" cy="1575187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t="-43000" b="-4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67FC4-E383-45C1-844B-F341BD93FE83}">
      <dsp:nvSpPr>
        <dsp:cNvPr id="0" name=""/>
        <dsp:cNvSpPr/>
      </dsp:nvSpPr>
      <dsp:spPr>
        <a:xfrm>
          <a:off x="913120" y="2451110"/>
          <a:ext cx="205758" cy="177586"/>
        </a:xfrm>
        <a:prstGeom prst="upDownArrow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228" y="1278707"/>
            <a:ext cx="3693535" cy="384746"/>
          </a:xfrm>
        </p:spPr>
        <p:txBody>
          <a:bodyPr>
            <a:noAutofit/>
          </a:bodyPr>
          <a:lstStyle/>
          <a:p>
            <a:r>
              <a:rPr lang="en-US" altLang="ko-KR" sz="6000" dirty="0"/>
              <a:t>JSL</a:t>
            </a:r>
            <a:endParaRPr lang="ko-KR" altLang="en-US" sz="6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396" y="3590407"/>
            <a:ext cx="5398179" cy="99781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학생관리 시스템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ko-KR" altLang="en-US" dirty="0"/>
              <a:t>지뢰 찾기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9224" y="4841304"/>
            <a:ext cx="3692525" cy="1230982"/>
          </a:xfrm>
        </p:spPr>
        <p:txBody>
          <a:bodyPr/>
          <a:lstStyle/>
          <a:p>
            <a:r>
              <a:rPr lang="en-US" altLang="ko-KR" sz="1800" b="1" dirty="0"/>
              <a:t>Track2</a:t>
            </a:r>
          </a:p>
          <a:p>
            <a:r>
              <a:rPr lang="ko-KR" altLang="en-US" dirty="0"/>
              <a:t>김지호</a:t>
            </a:r>
            <a:r>
              <a:rPr lang="en-US" altLang="ko-KR" dirty="0"/>
              <a:t>, </a:t>
            </a:r>
            <a:r>
              <a:rPr lang="ko-KR" altLang="en-US" dirty="0"/>
              <a:t>김진석</a:t>
            </a:r>
            <a:r>
              <a:rPr lang="en-US" altLang="ko-KR" dirty="0"/>
              <a:t>, </a:t>
            </a:r>
            <a:r>
              <a:rPr lang="ko-KR" altLang="en-US" dirty="0"/>
              <a:t>최성진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선정이유</a:t>
            </a:r>
            <a:endParaRPr lang="en-US" altLang="ko-KR" dirty="0"/>
          </a:p>
          <a:p>
            <a:r>
              <a:rPr lang="ko-KR" altLang="en-US" dirty="0"/>
              <a:t>벤치마킹</a:t>
            </a:r>
            <a:endParaRPr lang="en-US" altLang="ko-KR" dirty="0"/>
          </a:p>
          <a:p>
            <a:r>
              <a:rPr lang="ko-KR" altLang="en-US" dirty="0"/>
              <a:t>중요부분</a:t>
            </a:r>
            <a:endParaRPr lang="en-US" altLang="ko-KR" dirty="0"/>
          </a:p>
          <a:p>
            <a:r>
              <a:rPr lang="ko-KR" altLang="en-US" dirty="0"/>
              <a:t>개선할 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</a:p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선정이유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86EC3-BBB2-4DC3-924B-6FDA9E696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수업시간 내에서 배웠던 예제를 복습하는 동시에 활용하여 프로그램을 확장해보고 싶어서 선정하게 되었습니다</a:t>
            </a:r>
            <a:r>
              <a:rPr lang="en-US" altLang="ko-KR" dirty="0"/>
              <a:t>.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BANGKING SYSTEM</a:t>
            </a:r>
            <a:endParaRPr lang="ja-JP" altLang="en-US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1097D381-23B0-4899-84E0-9A15FCE49200}"/>
              </a:ext>
            </a:extLst>
          </p:cNvPr>
          <p:cNvSpPr txBox="1">
            <a:spLocks/>
          </p:cNvSpPr>
          <p:nvPr/>
        </p:nvSpPr>
        <p:spPr>
          <a:xfrm>
            <a:off x="895350" y="4887914"/>
            <a:ext cx="8185150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0">
                <a:solidFill>
                  <a:srgbClr val="DDDFE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MEMBER MANAGER</a:t>
            </a:r>
          </a:p>
          <a:p>
            <a:r>
              <a:rPr lang="en-US" altLang="ja-JP" dirty="0"/>
              <a:t>&amp;</a:t>
            </a:r>
          </a:p>
          <a:p>
            <a:r>
              <a:rPr lang="en-US" altLang="ja-JP" dirty="0"/>
              <a:t>MINE SWEEPER</a:t>
            </a:r>
            <a:endParaRPr lang="ja-JP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CF27A-7291-4439-A5EC-C8E3102AF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49" y="5224464"/>
            <a:ext cx="1088021" cy="1088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중요부분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SMALL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BIG END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453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E41FD98-A2EA-4B20-B563-4EE56294D599}"/>
              </a:ext>
            </a:extLst>
          </p:cNvPr>
          <p:cNvCxnSpPr/>
          <p:nvPr/>
        </p:nvCxnSpPr>
        <p:spPr>
          <a:xfrm>
            <a:off x="4352385" y="4211515"/>
            <a:ext cx="586153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EA28B9F-B973-42CB-BD87-F39260A5C0DC}"/>
              </a:ext>
            </a:extLst>
          </p:cNvPr>
          <p:cNvCxnSpPr/>
          <p:nvPr/>
        </p:nvCxnSpPr>
        <p:spPr>
          <a:xfrm>
            <a:off x="4352385" y="2579077"/>
            <a:ext cx="586153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3C32629-DA50-43E8-B725-E2B0DEFCA4AE}"/>
              </a:ext>
            </a:extLst>
          </p:cNvPr>
          <p:cNvCxnSpPr/>
          <p:nvPr/>
        </p:nvCxnSpPr>
        <p:spPr>
          <a:xfrm>
            <a:off x="4352385" y="1066800"/>
            <a:ext cx="586153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0929012-43F2-4F20-8AF4-076B3EA9E9E6}"/>
              </a:ext>
            </a:extLst>
          </p:cNvPr>
          <p:cNvCxnSpPr/>
          <p:nvPr/>
        </p:nvCxnSpPr>
        <p:spPr>
          <a:xfrm>
            <a:off x="3786554" y="1418492"/>
            <a:ext cx="0" cy="4040065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D1E5768-C615-412F-A301-FACF36CE5128}"/>
              </a:ext>
            </a:extLst>
          </p:cNvPr>
          <p:cNvCxnSpPr>
            <a:cxnSpLocks/>
          </p:cNvCxnSpPr>
          <p:nvPr/>
        </p:nvCxnSpPr>
        <p:spPr>
          <a:xfrm>
            <a:off x="5410202" y="1408967"/>
            <a:ext cx="0" cy="3290033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474411C-7823-4F64-BBED-04C53DC5E3FF}"/>
              </a:ext>
            </a:extLst>
          </p:cNvPr>
          <p:cNvCxnSpPr>
            <a:cxnSpLocks/>
          </p:cNvCxnSpPr>
          <p:nvPr/>
        </p:nvCxnSpPr>
        <p:spPr>
          <a:xfrm>
            <a:off x="5448301" y="2146300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1627D1-1FCE-481F-9D23-1C19199F88E9}"/>
              </a:ext>
            </a:extLst>
          </p:cNvPr>
          <p:cNvCxnSpPr>
            <a:cxnSpLocks/>
          </p:cNvCxnSpPr>
          <p:nvPr/>
        </p:nvCxnSpPr>
        <p:spPr>
          <a:xfrm>
            <a:off x="5448301" y="4152900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9C3D6F37-A432-4CEF-A084-76E57DD208EE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25" y="316523"/>
            <a:ext cx="1364377" cy="1366226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185162D-7FD2-4DAA-ABDE-42B54D435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3" y="1812682"/>
            <a:ext cx="1871212" cy="3645875"/>
          </a:xfr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A5D618C-01B7-47A9-8339-5D6E07FC0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313" y="1721826"/>
            <a:ext cx="1955475" cy="372982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E6504A-8E37-40B7-A808-8095B699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23" y="3499194"/>
            <a:ext cx="1383673" cy="144400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AFE89B4-7429-4E46-AE6C-102B7A226B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25" y="1924107"/>
            <a:ext cx="1364377" cy="133373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D9F99FD-77AD-4B4A-B3DA-F3CE34A9F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47" y="1721826"/>
            <a:ext cx="1955475" cy="374123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9B9A68F-73BC-4BB8-A43C-D46AA271D2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24" y="316523"/>
            <a:ext cx="1383674" cy="136622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56A2A7-0258-46A4-93CC-65304F2DE9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13" y="5160325"/>
            <a:ext cx="1368798" cy="14101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A66D241-DD7C-4FB8-950D-B825EAEEC56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37" y="3499195"/>
            <a:ext cx="1383673" cy="144401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814C848-1E34-4CA0-B60D-15750800133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24" y="1924107"/>
            <a:ext cx="1383673" cy="133373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8612AA5-2EBA-43BA-B3E2-33F6D5AC3CF9}"/>
              </a:ext>
            </a:extLst>
          </p:cNvPr>
          <p:cNvCxnSpPr>
            <a:cxnSpLocks/>
          </p:cNvCxnSpPr>
          <p:nvPr/>
        </p:nvCxnSpPr>
        <p:spPr>
          <a:xfrm>
            <a:off x="2168814" y="3635619"/>
            <a:ext cx="808848" cy="0"/>
          </a:xfrm>
          <a:prstGeom prst="straightConnector1">
            <a:avLst/>
          </a:prstGeom>
          <a:ln w="1016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A3C6053-B9F8-4ECE-9FD1-11BE66C5CB44}"/>
              </a:ext>
            </a:extLst>
          </p:cNvPr>
          <p:cNvCxnSpPr>
            <a:cxnSpLocks/>
          </p:cNvCxnSpPr>
          <p:nvPr/>
        </p:nvCxnSpPr>
        <p:spPr>
          <a:xfrm>
            <a:off x="9026190" y="3635619"/>
            <a:ext cx="778944" cy="0"/>
          </a:xfrm>
          <a:prstGeom prst="straightConnector1">
            <a:avLst/>
          </a:prstGeom>
          <a:ln w="1016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C04C07-EE1E-46A0-B3F2-D5937927B352}"/>
              </a:ext>
            </a:extLst>
          </p:cNvPr>
          <p:cNvCxnSpPr>
            <a:cxnSpLocks/>
          </p:cNvCxnSpPr>
          <p:nvPr/>
        </p:nvCxnSpPr>
        <p:spPr>
          <a:xfrm>
            <a:off x="6226691" y="3635619"/>
            <a:ext cx="631309" cy="0"/>
          </a:xfrm>
          <a:prstGeom prst="straightConnector1">
            <a:avLst/>
          </a:prstGeom>
          <a:ln w="1016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텍스트 개체 틀 4">
            <a:extLst>
              <a:ext uri="{FF2B5EF4-FFF2-40B4-BE49-F238E27FC236}">
                <a16:creationId xmlns:a16="http://schemas.microsoft.com/office/drawing/2014/main" id="{A66BA0A0-3D7B-44F5-9B0C-D05667DFEB76}"/>
              </a:ext>
            </a:extLst>
          </p:cNvPr>
          <p:cNvSpPr txBox="1">
            <a:spLocks/>
          </p:cNvSpPr>
          <p:nvPr/>
        </p:nvSpPr>
        <p:spPr>
          <a:xfrm>
            <a:off x="-333286" y="148248"/>
            <a:ext cx="1364377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관계도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멤버 관리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3" name="텍스트 개체 틀 4">
            <a:extLst>
              <a:ext uri="{FF2B5EF4-FFF2-40B4-BE49-F238E27FC236}">
                <a16:creationId xmlns:a16="http://schemas.microsoft.com/office/drawing/2014/main" id="{2C59D466-65EE-448B-A988-A05192C3454B}"/>
              </a:ext>
            </a:extLst>
          </p:cNvPr>
          <p:cNvSpPr txBox="1">
            <a:spLocks/>
          </p:cNvSpPr>
          <p:nvPr/>
        </p:nvSpPr>
        <p:spPr>
          <a:xfrm>
            <a:off x="3385293" y="4089400"/>
            <a:ext cx="1008185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</a:rPr>
              <a:t>찾기</a:t>
            </a:r>
            <a:r>
              <a:rPr lang="en-US" altLang="ko-KR" b="1" dirty="0">
                <a:solidFill>
                  <a:schemeClr val="bg1"/>
                </a:solidFill>
              </a:rPr>
              <a:t>.h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4" name="텍스트 개체 틀 4">
            <a:extLst>
              <a:ext uri="{FF2B5EF4-FFF2-40B4-BE49-F238E27FC236}">
                <a16:creationId xmlns:a16="http://schemas.microsoft.com/office/drawing/2014/main" id="{24D1D4EF-689F-4163-B10B-3FC423865918}"/>
              </a:ext>
            </a:extLst>
          </p:cNvPr>
          <p:cNvSpPr txBox="1">
            <a:spLocks/>
          </p:cNvSpPr>
          <p:nvPr/>
        </p:nvSpPr>
        <p:spPr>
          <a:xfrm>
            <a:off x="4948972" y="2463283"/>
            <a:ext cx="1008185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</a:rPr>
              <a:t>추가</a:t>
            </a:r>
            <a:r>
              <a:rPr lang="en-US" altLang="ko-KR" b="1" dirty="0">
                <a:solidFill>
                  <a:schemeClr val="bg1"/>
                </a:solidFill>
              </a:rPr>
              <a:t>.h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5" name="텍스트 개체 틀 4">
            <a:extLst>
              <a:ext uri="{FF2B5EF4-FFF2-40B4-BE49-F238E27FC236}">
                <a16:creationId xmlns:a16="http://schemas.microsoft.com/office/drawing/2014/main" id="{706594B8-E86B-4DFF-8C27-E3E692930BE8}"/>
              </a:ext>
            </a:extLst>
          </p:cNvPr>
          <p:cNvSpPr txBox="1">
            <a:spLocks/>
          </p:cNvSpPr>
          <p:nvPr/>
        </p:nvSpPr>
        <p:spPr>
          <a:xfrm>
            <a:off x="3366997" y="2433026"/>
            <a:ext cx="1008185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</a:rPr>
              <a:t>수정</a:t>
            </a:r>
            <a:r>
              <a:rPr lang="en-US" altLang="ko-KR" b="1" dirty="0">
                <a:solidFill>
                  <a:schemeClr val="bg1"/>
                </a:solidFill>
              </a:rPr>
              <a:t>.h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6" name="텍스트 개체 틀 4">
            <a:extLst>
              <a:ext uri="{FF2B5EF4-FFF2-40B4-BE49-F238E27FC236}">
                <a16:creationId xmlns:a16="http://schemas.microsoft.com/office/drawing/2014/main" id="{7CBCEAD1-D5B0-4800-9E27-B31308B94644}"/>
              </a:ext>
            </a:extLst>
          </p:cNvPr>
          <p:cNvSpPr txBox="1">
            <a:spLocks/>
          </p:cNvSpPr>
          <p:nvPr/>
        </p:nvSpPr>
        <p:spPr>
          <a:xfrm>
            <a:off x="4757215" y="898525"/>
            <a:ext cx="1521769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</a:rPr>
              <a:t>전체출력</a:t>
            </a:r>
            <a:r>
              <a:rPr lang="en-US" altLang="ko-KR" b="1" dirty="0">
                <a:solidFill>
                  <a:schemeClr val="bg1"/>
                </a:solidFill>
              </a:rPr>
              <a:t>.h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7" name="텍스트 개체 틀 4">
            <a:extLst>
              <a:ext uri="{FF2B5EF4-FFF2-40B4-BE49-F238E27FC236}">
                <a16:creationId xmlns:a16="http://schemas.microsoft.com/office/drawing/2014/main" id="{92FC6F39-670E-435B-B4B6-FA4A5F1CD967}"/>
              </a:ext>
            </a:extLst>
          </p:cNvPr>
          <p:cNvSpPr txBox="1">
            <a:spLocks/>
          </p:cNvSpPr>
          <p:nvPr/>
        </p:nvSpPr>
        <p:spPr>
          <a:xfrm>
            <a:off x="3338339" y="906904"/>
            <a:ext cx="1008185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메뉴</a:t>
            </a:r>
            <a:r>
              <a:rPr lang="en-US" altLang="ko-KR" b="1" dirty="0">
                <a:solidFill>
                  <a:schemeClr val="bg1"/>
                </a:solidFill>
              </a:rPr>
              <a:t>.h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8" name="텍스트 개체 틀 4">
            <a:extLst>
              <a:ext uri="{FF2B5EF4-FFF2-40B4-BE49-F238E27FC236}">
                <a16:creationId xmlns:a16="http://schemas.microsoft.com/office/drawing/2014/main" id="{FC258045-5B97-4F2C-8AEE-7E54BF80D64A}"/>
              </a:ext>
            </a:extLst>
          </p:cNvPr>
          <p:cNvSpPr txBox="1">
            <a:spLocks/>
          </p:cNvSpPr>
          <p:nvPr/>
        </p:nvSpPr>
        <p:spPr>
          <a:xfrm>
            <a:off x="4973444" y="4152900"/>
            <a:ext cx="1008185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</a:rPr>
              <a:t>삭제</a:t>
            </a:r>
            <a:r>
              <a:rPr lang="en-US" altLang="ko-KR" b="1" dirty="0">
                <a:solidFill>
                  <a:schemeClr val="bg1"/>
                </a:solidFill>
              </a:rPr>
              <a:t>.h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9" name="텍스트 개체 틀 4">
            <a:extLst>
              <a:ext uri="{FF2B5EF4-FFF2-40B4-BE49-F238E27FC236}">
                <a16:creationId xmlns:a16="http://schemas.microsoft.com/office/drawing/2014/main" id="{407C2F63-F4FD-48DE-A0B4-C420CB72D775}"/>
              </a:ext>
            </a:extLst>
          </p:cNvPr>
          <p:cNvSpPr txBox="1">
            <a:spLocks/>
          </p:cNvSpPr>
          <p:nvPr/>
        </p:nvSpPr>
        <p:spPr>
          <a:xfrm>
            <a:off x="561081" y="3330919"/>
            <a:ext cx="1186954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</a:rPr>
              <a:t>구조체</a:t>
            </a:r>
            <a:r>
              <a:rPr lang="en-US" altLang="ko-KR" b="1" dirty="0">
                <a:solidFill>
                  <a:schemeClr val="bg1"/>
                </a:solidFill>
              </a:rPr>
              <a:t>.h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60" name="텍스트 개체 틀 4">
            <a:extLst>
              <a:ext uri="{FF2B5EF4-FFF2-40B4-BE49-F238E27FC236}">
                <a16:creationId xmlns:a16="http://schemas.microsoft.com/office/drawing/2014/main" id="{E4D9E2B6-6296-4350-9D8E-02704F8F355B}"/>
              </a:ext>
            </a:extLst>
          </p:cNvPr>
          <p:cNvSpPr txBox="1">
            <a:spLocks/>
          </p:cNvSpPr>
          <p:nvPr/>
        </p:nvSpPr>
        <p:spPr>
          <a:xfrm>
            <a:off x="3385292" y="5747272"/>
            <a:ext cx="1008185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</a:rPr>
              <a:t>점수</a:t>
            </a:r>
            <a:r>
              <a:rPr lang="en-US" altLang="ko-KR" b="1" dirty="0">
                <a:solidFill>
                  <a:schemeClr val="bg1"/>
                </a:solidFill>
              </a:rPr>
              <a:t>.h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61" name="텍스트 개체 틀 4">
            <a:extLst>
              <a:ext uri="{FF2B5EF4-FFF2-40B4-BE49-F238E27FC236}">
                <a16:creationId xmlns:a16="http://schemas.microsoft.com/office/drawing/2014/main" id="{E0C2A128-5744-4D90-BBBD-97A0F5AF287B}"/>
              </a:ext>
            </a:extLst>
          </p:cNvPr>
          <p:cNvSpPr txBox="1">
            <a:spLocks/>
          </p:cNvSpPr>
          <p:nvPr/>
        </p:nvSpPr>
        <p:spPr>
          <a:xfrm>
            <a:off x="7414057" y="3429000"/>
            <a:ext cx="1008185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</a:rPr>
              <a:t>연결</a:t>
            </a:r>
            <a:r>
              <a:rPr lang="en-US" altLang="ko-KR" b="1" dirty="0">
                <a:solidFill>
                  <a:schemeClr val="bg1"/>
                </a:solidFill>
              </a:rPr>
              <a:t>.h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D631A22A-100D-4AE4-910D-0245C82F2F0F}"/>
              </a:ext>
            </a:extLst>
          </p:cNvPr>
          <p:cNvSpPr txBox="1">
            <a:spLocks/>
          </p:cNvSpPr>
          <p:nvPr/>
        </p:nvSpPr>
        <p:spPr>
          <a:xfrm>
            <a:off x="10614659" y="3429000"/>
            <a:ext cx="1008185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</a:rPr>
              <a:t>메인</a:t>
            </a:r>
            <a:r>
              <a:rPr lang="en-US" altLang="ko-KR" b="1" dirty="0">
                <a:solidFill>
                  <a:schemeClr val="bg1"/>
                </a:solidFill>
              </a:rPr>
              <a:t>.c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7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40D3F8B8-94CA-4BD8-8E21-9499386B8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733292"/>
              </p:ext>
            </p:extLst>
          </p:nvPr>
        </p:nvGraphicFramePr>
        <p:xfrm>
          <a:off x="558040" y="3016840"/>
          <a:ext cx="3220004" cy="384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0E9BFF-0551-4AC9-ABAC-0C1F5270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812" y="324643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596E35F0-BAD6-4174-9923-83829C3E9620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0" y="3009106"/>
            <a:ext cx="1117600" cy="839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</a:rPr>
              <a:t>관계도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다이어그램 21">
            <a:extLst>
              <a:ext uri="{FF2B5EF4-FFF2-40B4-BE49-F238E27FC236}">
                <a16:creationId xmlns:a16="http://schemas.microsoft.com/office/drawing/2014/main" id="{FB540323-5452-479A-9AEB-8A38CD4F2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902267"/>
              </p:ext>
            </p:extLst>
          </p:nvPr>
        </p:nvGraphicFramePr>
        <p:xfrm>
          <a:off x="3218483" y="3016840"/>
          <a:ext cx="3220004" cy="384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E9A7A9B7-C6DE-492C-8CBE-5D39E9FFD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525249"/>
              </p:ext>
            </p:extLst>
          </p:nvPr>
        </p:nvGraphicFramePr>
        <p:xfrm>
          <a:off x="5878926" y="3016840"/>
          <a:ext cx="3220004" cy="384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413CCA81-78BC-4CDC-B37F-4180D98B0A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63996"/>
              </p:ext>
            </p:extLst>
          </p:nvPr>
        </p:nvGraphicFramePr>
        <p:xfrm>
          <a:off x="8539369" y="3016840"/>
          <a:ext cx="3220004" cy="384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9" name="빼기 기호 28">
            <a:extLst>
              <a:ext uri="{FF2B5EF4-FFF2-40B4-BE49-F238E27FC236}">
                <a16:creationId xmlns:a16="http://schemas.microsoft.com/office/drawing/2014/main" id="{2306AFCE-FDD7-45FB-A22F-255398A663CC}"/>
              </a:ext>
            </a:extLst>
          </p:cNvPr>
          <p:cNvSpPr/>
          <p:nvPr/>
        </p:nvSpPr>
        <p:spPr>
          <a:xfrm>
            <a:off x="2328420" y="4473734"/>
            <a:ext cx="1161540" cy="563086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빼기 기호 29">
            <a:extLst>
              <a:ext uri="{FF2B5EF4-FFF2-40B4-BE49-F238E27FC236}">
                <a16:creationId xmlns:a16="http://schemas.microsoft.com/office/drawing/2014/main" id="{75C39D89-6504-46B8-9AFC-5DC9CE27E365}"/>
              </a:ext>
            </a:extLst>
          </p:cNvPr>
          <p:cNvSpPr/>
          <p:nvPr/>
        </p:nvSpPr>
        <p:spPr>
          <a:xfrm>
            <a:off x="4988863" y="4473734"/>
            <a:ext cx="1161540" cy="563086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빼기 기호 30">
            <a:extLst>
              <a:ext uri="{FF2B5EF4-FFF2-40B4-BE49-F238E27FC236}">
                <a16:creationId xmlns:a16="http://schemas.microsoft.com/office/drawing/2014/main" id="{6B32B3FB-176A-4436-80BD-38893CE1A7E4}"/>
              </a:ext>
            </a:extLst>
          </p:cNvPr>
          <p:cNvSpPr/>
          <p:nvPr/>
        </p:nvSpPr>
        <p:spPr>
          <a:xfrm>
            <a:off x="7649306" y="4473734"/>
            <a:ext cx="1161540" cy="563086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다이어그램 31">
            <a:extLst>
              <a:ext uri="{FF2B5EF4-FFF2-40B4-BE49-F238E27FC236}">
                <a16:creationId xmlns:a16="http://schemas.microsoft.com/office/drawing/2014/main" id="{8CE7F01B-B1A5-4AD1-8456-4BAE49D21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385852"/>
              </p:ext>
            </p:extLst>
          </p:nvPr>
        </p:nvGraphicFramePr>
        <p:xfrm>
          <a:off x="4485998" y="178050"/>
          <a:ext cx="3220004" cy="384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AD64BD5-5660-4952-B100-6684D3DCB8B2}"/>
              </a:ext>
            </a:extLst>
          </p:cNvPr>
          <p:cNvCxnSpPr>
            <a:cxnSpLocks/>
          </p:cNvCxnSpPr>
          <p:nvPr/>
        </p:nvCxnSpPr>
        <p:spPr>
          <a:xfrm flipV="1">
            <a:off x="1560301" y="1904864"/>
            <a:ext cx="3065537" cy="2001384"/>
          </a:xfrm>
          <a:prstGeom prst="bentConnector3">
            <a:avLst>
              <a:gd name="adj1" fmla="val 1529"/>
            </a:avLst>
          </a:prstGeom>
          <a:ln w="889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92AD65-4197-4D11-B059-49397F62DB38}"/>
              </a:ext>
            </a:extLst>
          </p:cNvPr>
          <p:cNvCxnSpPr>
            <a:cxnSpLocks/>
          </p:cNvCxnSpPr>
          <p:nvPr/>
        </p:nvCxnSpPr>
        <p:spPr>
          <a:xfrm flipV="1">
            <a:off x="4130040" y="1927860"/>
            <a:ext cx="0" cy="2011680"/>
          </a:xfrm>
          <a:prstGeom prst="line">
            <a:avLst/>
          </a:prstGeom>
          <a:ln w="889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8BCAE54-AABF-4E7F-AB28-A3BBB5D3A91B}"/>
              </a:ext>
            </a:extLst>
          </p:cNvPr>
          <p:cNvCxnSpPr>
            <a:cxnSpLocks/>
          </p:cNvCxnSpPr>
          <p:nvPr/>
        </p:nvCxnSpPr>
        <p:spPr>
          <a:xfrm rot="10800000">
            <a:off x="6394548" y="1897380"/>
            <a:ext cx="3191413" cy="2011680"/>
          </a:xfrm>
          <a:prstGeom prst="bentConnector3">
            <a:avLst>
              <a:gd name="adj1" fmla="val -1375"/>
            </a:avLst>
          </a:prstGeom>
          <a:ln w="88900" cmpd="sng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E0DA047-D538-4567-B849-5F96C2691F21}"/>
              </a:ext>
            </a:extLst>
          </p:cNvPr>
          <p:cNvCxnSpPr>
            <a:cxnSpLocks/>
          </p:cNvCxnSpPr>
          <p:nvPr/>
        </p:nvCxnSpPr>
        <p:spPr>
          <a:xfrm flipH="1" flipV="1">
            <a:off x="6886244" y="1927860"/>
            <a:ext cx="0" cy="2011680"/>
          </a:xfrm>
          <a:prstGeom prst="line">
            <a:avLst/>
          </a:prstGeom>
          <a:ln w="889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텍스트 개체 틀 4">
            <a:extLst>
              <a:ext uri="{FF2B5EF4-FFF2-40B4-BE49-F238E27FC236}">
                <a16:creationId xmlns:a16="http://schemas.microsoft.com/office/drawing/2014/main" id="{C8E61DD5-7469-4405-94AC-5014F1099CA5}"/>
              </a:ext>
            </a:extLst>
          </p:cNvPr>
          <p:cNvSpPr txBox="1">
            <a:spLocks/>
          </p:cNvSpPr>
          <p:nvPr/>
        </p:nvSpPr>
        <p:spPr>
          <a:xfrm>
            <a:off x="-320702" y="178050"/>
            <a:ext cx="1364377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관계도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지뢰 찾기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9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7F5B1E38-19FE-4F81-ABB5-36584506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03" y="4352731"/>
            <a:ext cx="2814539" cy="131445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GUI</a:t>
            </a:r>
            <a:r>
              <a:rPr lang="ko-KR" altLang="en-US" dirty="0"/>
              <a:t>를 쓸 수 있었으면 좀 더 그럴듯하고 편리한 시스템을 만들 수 있었을 텐데 그 점이 아쉽다</a:t>
            </a:r>
            <a:r>
              <a:rPr lang="en-US" altLang="ko-KR" dirty="0"/>
              <a:t>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개선할 점</a:t>
            </a:r>
          </a:p>
        </p:txBody>
      </p:sp>
      <p:sp>
        <p:nvSpPr>
          <p:cNvPr id="27" name="내용 개체 틀 26">
            <a:extLst>
              <a:ext uri="{FF2B5EF4-FFF2-40B4-BE49-F238E27FC236}">
                <a16:creationId xmlns:a16="http://schemas.microsoft.com/office/drawing/2014/main" id="{E5998DB8-E610-42F1-A9A7-448FE2CE19F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괄호나 </a:t>
            </a:r>
            <a:r>
              <a:rPr lang="en-US" altLang="ko-KR" dirty="0"/>
              <a:t>;</a:t>
            </a:r>
            <a:r>
              <a:rPr lang="ko-KR" altLang="en-US" dirty="0"/>
              <a:t>의 표기를 제대로 확인하고 진행할 것</a:t>
            </a:r>
            <a:r>
              <a:rPr lang="en-US" altLang="ko-KR" dirty="0"/>
              <a:t>.</a:t>
            </a:r>
          </a:p>
        </p:txBody>
      </p:sp>
      <p:sp>
        <p:nvSpPr>
          <p:cNvPr id="28" name="내용 개체 틀 27">
            <a:extLst>
              <a:ext uri="{FF2B5EF4-FFF2-40B4-BE49-F238E27FC236}">
                <a16:creationId xmlns:a16="http://schemas.microsoft.com/office/drawing/2014/main" id="{F2B181B4-6884-4B76-9296-A18547C5002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858126" y="4343400"/>
            <a:ext cx="3157403" cy="1314450"/>
          </a:xfrm>
        </p:spPr>
        <p:txBody>
          <a:bodyPr>
            <a:normAutofit lnSpcReduction="10000"/>
          </a:bodyPr>
          <a:lstStyle/>
          <a:p>
            <a:pPr algn="ctr"/>
            <a:r>
              <a:rPr lang="ko-KR" altLang="en-US" dirty="0"/>
              <a:t>회의를 통해 담당을 분담할 때 통일시킬 부분을 확실히 해 둘 것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입출력을 구현하지 못한 것</a:t>
            </a:r>
          </a:p>
        </p:txBody>
      </p:sp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87B40673-DED1-452A-80AC-8C2A52530A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0" b="20040"/>
          <a:stretch>
            <a:fillRect/>
          </a:stretch>
        </p:blipFill>
        <p:spPr/>
      </p:pic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8910B99C-BF99-4321-B4DB-EE1A0728FEB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0" b="20040"/>
          <a:stretch>
            <a:fillRect/>
          </a:stretch>
        </p:blipFill>
        <p:spPr/>
      </p:pic>
      <p:pic>
        <p:nvPicPr>
          <p:cNvPr id="18" name="그림 개체 틀 17">
            <a:extLst>
              <a:ext uri="{FF2B5EF4-FFF2-40B4-BE49-F238E27FC236}">
                <a16:creationId xmlns:a16="http://schemas.microsoft.com/office/drawing/2014/main" id="{6ED11387-F685-48D7-B6EA-AB158428F86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0" b="200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129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137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한둥근체 돋움</vt:lpstr>
      <vt:lpstr>한둥근체 제목</vt:lpstr>
      <vt:lpstr>Arial</vt:lpstr>
      <vt:lpstr>Office 테마</vt:lpstr>
      <vt:lpstr>학생관리 시스템 &amp; 지뢰 찾기</vt:lpstr>
      <vt:lpstr>PowerPoint 프레젠테이션</vt:lpstr>
      <vt:lpstr>선정이유</vt:lpstr>
      <vt:lpstr>벤치마킹</vt:lpstr>
      <vt:lpstr>중요부분</vt:lpstr>
      <vt:lpstr>PowerPoint 프레젠테이션</vt:lpstr>
      <vt:lpstr>PowerPoint 프레젠테이션</vt:lpstr>
      <vt:lpstr>개선할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JSLHRD</cp:lastModifiedBy>
  <cp:revision>188</cp:revision>
  <dcterms:created xsi:type="dcterms:W3CDTF">2017-09-02T05:32:31Z</dcterms:created>
  <dcterms:modified xsi:type="dcterms:W3CDTF">2019-01-31T03:24:49Z</dcterms:modified>
</cp:coreProperties>
</file>