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52" d="100"/>
          <a:sy n="52" d="100"/>
        </p:scale>
        <p:origin x="26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C2C2-BFC4-48FD-AAE4-BBB47CD30A26}" type="datetimeFigureOut">
              <a:rPr lang="en-AU" smtClean="0"/>
              <a:t>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1454-0697-4315-BCFD-E27278C8E6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06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C2C2-BFC4-48FD-AAE4-BBB47CD30A26}" type="datetimeFigureOut">
              <a:rPr lang="en-AU" smtClean="0"/>
              <a:t>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1454-0697-4315-BCFD-E27278C8E6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69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C2C2-BFC4-48FD-AAE4-BBB47CD30A26}" type="datetimeFigureOut">
              <a:rPr lang="en-AU" smtClean="0"/>
              <a:t>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1454-0697-4315-BCFD-E27278C8E6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81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C2C2-BFC4-48FD-AAE4-BBB47CD30A26}" type="datetimeFigureOut">
              <a:rPr lang="en-AU" smtClean="0"/>
              <a:t>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1454-0697-4315-BCFD-E27278C8E6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0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C2C2-BFC4-48FD-AAE4-BBB47CD30A26}" type="datetimeFigureOut">
              <a:rPr lang="en-AU" smtClean="0"/>
              <a:t>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1454-0697-4315-BCFD-E27278C8E6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09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C2C2-BFC4-48FD-AAE4-BBB47CD30A26}" type="datetimeFigureOut">
              <a:rPr lang="en-AU" smtClean="0"/>
              <a:t>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1454-0697-4315-BCFD-E27278C8E6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85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C2C2-BFC4-48FD-AAE4-BBB47CD30A26}" type="datetimeFigureOut">
              <a:rPr lang="en-AU" smtClean="0"/>
              <a:t>6/02/2023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1454-0697-4315-BCFD-E27278C8E6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36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C2C2-BFC4-48FD-AAE4-BBB47CD30A26}" type="datetimeFigureOut">
              <a:rPr lang="en-AU" smtClean="0"/>
              <a:t>6/02/2023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1454-0697-4315-BCFD-E27278C8E6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89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C2C2-BFC4-48FD-AAE4-BBB47CD30A26}" type="datetimeFigureOut">
              <a:rPr lang="en-AU" smtClean="0"/>
              <a:t>6/02/2023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1454-0697-4315-BCFD-E27278C8E6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74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C2C2-BFC4-48FD-AAE4-BBB47CD30A26}" type="datetimeFigureOut">
              <a:rPr lang="en-AU" smtClean="0"/>
              <a:t>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1454-0697-4315-BCFD-E27278C8E6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82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C2C2-BFC4-48FD-AAE4-BBB47CD30A26}" type="datetimeFigureOut">
              <a:rPr lang="en-AU" smtClean="0"/>
              <a:t>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1454-0697-4315-BCFD-E27278C8E6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739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C2C2-BFC4-48FD-AAE4-BBB47CD30A26}" type="datetimeFigureOut">
              <a:rPr lang="en-AU" smtClean="0"/>
              <a:t>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1454-0697-4315-BCFD-E27278C8E6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467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etkarsidhdeshwari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CBBD23-C870-C1C0-F56E-6717C1D41F47}"/>
              </a:ext>
            </a:extLst>
          </p:cNvPr>
          <p:cNvSpPr/>
          <p:nvPr/>
        </p:nvSpPr>
        <p:spPr>
          <a:xfrm>
            <a:off x="0" y="0"/>
            <a:ext cx="6858000" cy="52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Sidhdeshwari</a:t>
            </a:r>
            <a:r>
              <a:rPr lang="en-IN" dirty="0"/>
              <a:t> Chaudhari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A0F65-48F2-7609-F205-683E4D5F2660}"/>
              </a:ext>
            </a:extLst>
          </p:cNvPr>
          <p:cNvSpPr txBox="1"/>
          <p:nvPr/>
        </p:nvSpPr>
        <p:spPr>
          <a:xfrm>
            <a:off x="0" y="698500"/>
            <a:ext cx="6858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Unit 505, Alfred street, Neutral Bay, Sydney, NSW 2089 Australia</a:t>
            </a:r>
          </a:p>
          <a:p>
            <a:r>
              <a:rPr lang="en-AU" sz="1200" dirty="0"/>
              <a:t>Phone: +61402359327</a:t>
            </a:r>
            <a:endParaRPr lang="en-US" sz="1200" dirty="0"/>
          </a:p>
          <a:p>
            <a:r>
              <a:rPr lang="en-AU" sz="1200" dirty="0"/>
              <a:t>E-Mail: </a:t>
            </a:r>
            <a:r>
              <a:rPr lang="en-AU" sz="1200" dirty="0" err="1">
                <a:hlinkClick r:id="rId2"/>
              </a:rPr>
              <a:t>shetkarsidhdeshwari@gmail.com</a:t>
            </a:r>
            <a:endParaRPr lang="en-A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75579-E955-1C98-3A47-330BE3996586}"/>
              </a:ext>
            </a:extLst>
          </p:cNvPr>
          <p:cNvSpPr txBox="1"/>
          <p:nvPr/>
        </p:nvSpPr>
        <p:spPr>
          <a:xfrm>
            <a:off x="0" y="1533570"/>
            <a:ext cx="61561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PROFESSIONAL SUMMARY</a:t>
            </a:r>
          </a:p>
          <a:p>
            <a:r>
              <a:rPr lang="en-US" sz="1200" dirty="0"/>
              <a:t>Every time I finish a shift I leave feeling accomplished and energetic with a solid history of achievement in my performance. I'm a very seasoned young lady with 3 months of customer service experience at </a:t>
            </a:r>
            <a:r>
              <a:rPr lang="en-US" sz="1200" dirty="0" err="1"/>
              <a:t>coles</a:t>
            </a:r>
            <a:r>
              <a:rPr lang="en-US" sz="1200" dirty="0"/>
              <a:t> </a:t>
            </a:r>
            <a:r>
              <a:rPr lang="en-US" sz="1200" dirty="0" err="1"/>
              <a:t>Warringah</a:t>
            </a:r>
            <a:r>
              <a:rPr lang="en-US" sz="1200" dirty="0"/>
              <a:t> mall. I have great reliability and will take a call in to work most days,  I handle tasks with accuracy and efficiency. I'm 25 years old</a:t>
            </a:r>
            <a:r>
              <a:rPr lang="en-US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9BC63-64E5-B8A7-CB61-BFDD22521E6D}"/>
              </a:ext>
            </a:extLst>
          </p:cNvPr>
          <p:cNvSpPr txBox="1"/>
          <p:nvPr/>
        </p:nvSpPr>
        <p:spPr>
          <a:xfrm>
            <a:off x="29695" y="2921675"/>
            <a:ext cx="5853089" cy="2031325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US" b="1" dirty="0"/>
              <a:t>SKILLS</a:t>
            </a:r>
          </a:p>
          <a:p>
            <a:r>
              <a:rPr lang="en-US" sz="1200" dirty="0"/>
              <a:t>I have many skills to bring to a new work place and motivate other employees, some of my most elegant and selling skills consist of </a:t>
            </a:r>
          </a:p>
          <a:p>
            <a:r>
              <a:rPr lang="en-US" sz="1200" dirty="0"/>
              <a:t>- Customer Service </a:t>
            </a:r>
          </a:p>
          <a:p>
            <a:r>
              <a:rPr lang="en-US" sz="1200" dirty="0"/>
              <a:t>- Active Listening </a:t>
            </a:r>
          </a:p>
          <a:p>
            <a:r>
              <a:rPr lang="en-US" sz="1200" dirty="0"/>
              <a:t>- Critical thinking</a:t>
            </a:r>
          </a:p>
          <a:p>
            <a:r>
              <a:rPr lang="en-US" sz="1200" dirty="0"/>
              <a:t>- Good judgement and decision making 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Hard working person                                                                                                                                                               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 Active learning.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D06BB-2AB6-B675-0279-23F09295E360}"/>
              </a:ext>
            </a:extLst>
          </p:cNvPr>
          <p:cNvSpPr txBox="1"/>
          <p:nvPr/>
        </p:nvSpPr>
        <p:spPr>
          <a:xfrm>
            <a:off x="29695" y="5195367"/>
            <a:ext cx="6858000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EXPERIENCE</a:t>
            </a:r>
          </a:p>
          <a:p>
            <a:r>
              <a:rPr lang="en-AU" sz="1200" dirty="0"/>
              <a:t>Casual</a:t>
            </a:r>
          </a:p>
          <a:p>
            <a:r>
              <a:rPr lang="en-AU" sz="1200" dirty="0"/>
              <a:t>Coles- Warringah mall </a:t>
            </a:r>
            <a:r>
              <a:rPr lang="en-AU" sz="1200" dirty="0" err="1"/>
              <a:t>coles</a:t>
            </a:r>
            <a:r>
              <a:rPr lang="en-AU" sz="1200" dirty="0"/>
              <a:t>, Sydney, </a:t>
            </a:r>
            <a:r>
              <a:rPr lang="en-AU" sz="1200" dirty="0" err="1"/>
              <a:t>Nsw</a:t>
            </a:r>
            <a:endParaRPr lang="en-AU" sz="1200" dirty="0"/>
          </a:p>
          <a:p>
            <a:endParaRPr lang="en-AU" sz="1200" dirty="0"/>
          </a:p>
          <a:p>
            <a:r>
              <a:rPr lang="en-US" sz="1200" dirty="0"/>
              <a:t>I am an employee as a </a:t>
            </a:r>
            <a:r>
              <a:rPr lang="en-US" sz="1200" dirty="0" err="1"/>
              <a:t>coles</a:t>
            </a:r>
            <a:r>
              <a:rPr lang="en-US" sz="1200" dirty="0"/>
              <a:t> casual team member,  good in </a:t>
            </a:r>
            <a:r>
              <a:rPr lang="en-US" sz="1200" dirty="0" err="1"/>
              <a:t>ACO</a:t>
            </a:r>
            <a:r>
              <a:rPr lang="en-US" sz="1200" dirty="0"/>
              <a:t> as well as mainline registers Resolved complex-ed issues within the customer 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131B8-F9A7-E2CC-F0BA-2B15B767BF8E}"/>
              </a:ext>
            </a:extLst>
          </p:cNvPr>
          <p:cNvSpPr txBox="1"/>
          <p:nvPr/>
        </p:nvSpPr>
        <p:spPr>
          <a:xfrm>
            <a:off x="0" y="6710437"/>
            <a:ext cx="6858000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EDUCATION</a:t>
            </a:r>
          </a:p>
          <a:p>
            <a:r>
              <a:rPr lang="en-US" sz="1200" dirty="0"/>
              <a:t>Bachelors Of Engineering: Information Technology</a:t>
            </a:r>
          </a:p>
          <a:p>
            <a:r>
              <a:rPr lang="en-US" sz="1200" dirty="0"/>
              <a:t>Savitribai Phule Pune University, India- Pune, Maharashtra, India</a:t>
            </a:r>
          </a:p>
          <a:p>
            <a:endParaRPr lang="en-US" dirty="0"/>
          </a:p>
          <a:p>
            <a:r>
              <a:rPr lang="en-US" b="1" dirty="0"/>
              <a:t>ADDITIONAL INFORMATION</a:t>
            </a:r>
          </a:p>
          <a:p>
            <a:r>
              <a:rPr lang="en-US" sz="1200" dirty="0"/>
              <a:t>-Currently, I am on a Temporary Skill Shortage (subclass 482) Visa. I have all the working rights to work in Australia, the visa duration length is till 19 march 2026 </a:t>
            </a:r>
          </a:p>
          <a:p>
            <a:endParaRPr lang="en-US" sz="1200" dirty="0"/>
          </a:p>
          <a:p>
            <a:r>
              <a:rPr lang="en-US" sz="1200" dirty="0"/>
              <a:t>- My Availability is Monday to Saturday  from 8 am to 8 pm expecting more than 20 hours a week as a part-time team member Thanks.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3682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202</TotalTime>
  <Words>266</Words>
  <Application>Microsoft Office PowerPoint</Application>
  <PresentationFormat>A4 Paper (210x297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Shetkar</dc:creator>
  <cp:lastModifiedBy>Rohan Shetkar</cp:lastModifiedBy>
  <cp:revision>2</cp:revision>
  <dcterms:created xsi:type="dcterms:W3CDTF">2023-02-05T08:08:23Z</dcterms:created>
  <dcterms:modified xsi:type="dcterms:W3CDTF">2023-02-06T01:16:44Z</dcterms:modified>
</cp:coreProperties>
</file>