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FA4ED-C447-48D6-B9FE-329F91F6A892}" v="66" dt="2023-08-15T20:16:34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652" y="-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 k" userId="d3d62fd930946610" providerId="LiveId" clId="{ABEFA4ED-C447-48D6-B9FE-329F91F6A892}"/>
    <pc:docChg chg="undo custSel addSld delSld modSld">
      <pc:chgData name="Sid k" userId="d3d62fd930946610" providerId="LiveId" clId="{ABEFA4ED-C447-48D6-B9FE-329F91F6A892}" dt="2023-08-15T21:05:46.718" v="2713" actId="1076"/>
      <pc:docMkLst>
        <pc:docMk/>
      </pc:docMkLst>
      <pc:sldChg chg="addSp delSp modSp mod modTransition modAnim setClrOvrMap">
        <pc:chgData name="Sid k" userId="d3d62fd930946610" providerId="LiveId" clId="{ABEFA4ED-C447-48D6-B9FE-329F91F6A892}" dt="2023-08-15T20:16:34.133" v="2710"/>
        <pc:sldMkLst>
          <pc:docMk/>
          <pc:sldMk cId="124874346" sldId="256"/>
        </pc:sldMkLst>
        <pc:spChg chg="mod">
          <ac:chgData name="Sid k" userId="d3d62fd930946610" providerId="LiveId" clId="{ABEFA4ED-C447-48D6-B9FE-329F91F6A892}" dt="2023-08-15T20:10:23.616" v="2668" actId="26606"/>
          <ac:spMkLst>
            <pc:docMk/>
            <pc:sldMk cId="124874346" sldId="256"/>
            <ac:spMk id="2" creationId="{04F0B8F1-D136-6623-3528-F9BFFB3E0219}"/>
          </ac:spMkLst>
        </pc:spChg>
        <pc:spChg chg="add del">
          <ac:chgData name="Sid k" userId="d3d62fd930946610" providerId="LiveId" clId="{ABEFA4ED-C447-48D6-B9FE-329F91F6A892}" dt="2023-08-15T20:10:23.603" v="2667" actId="26606"/>
          <ac:spMkLst>
            <pc:docMk/>
            <pc:sldMk cId="124874346" sldId="256"/>
            <ac:spMk id="28" creationId="{37C89E4B-3C9F-44B9-8B86-D9E3D112D8EC}"/>
          </ac:spMkLst>
        </pc:spChg>
        <pc:spChg chg="add">
          <ac:chgData name="Sid k" userId="d3d62fd930946610" providerId="LiveId" clId="{ABEFA4ED-C447-48D6-B9FE-329F91F6A892}" dt="2023-08-15T20:10:23.616" v="2668" actId="26606"/>
          <ac:spMkLst>
            <pc:docMk/>
            <pc:sldMk cId="124874346" sldId="256"/>
            <ac:spMk id="34" creationId="{5A59F003-E00A-43F9-91DC-CC54E3B87466}"/>
          </ac:spMkLst>
        </pc:spChg>
        <pc:spChg chg="add">
          <ac:chgData name="Sid k" userId="d3d62fd930946610" providerId="LiveId" clId="{ABEFA4ED-C447-48D6-B9FE-329F91F6A892}" dt="2023-08-15T20:10:23.616" v="2668" actId="26606"/>
          <ac:spMkLst>
            <pc:docMk/>
            <pc:sldMk cId="124874346" sldId="256"/>
            <ac:spMk id="35" creationId="{D74A4382-E3AD-430A-9A1F-DFA3E0E77A7D}"/>
          </ac:spMkLst>
        </pc:spChg>
        <pc:spChg chg="add">
          <ac:chgData name="Sid k" userId="d3d62fd930946610" providerId="LiveId" clId="{ABEFA4ED-C447-48D6-B9FE-329F91F6A892}" dt="2023-08-15T20:10:23.616" v="2668" actId="26606"/>
          <ac:spMkLst>
            <pc:docMk/>
            <pc:sldMk cId="124874346" sldId="256"/>
            <ac:spMk id="36" creationId="{79F40191-0F44-4FD1-82CC-ACB507C14BE6}"/>
          </ac:spMkLst>
        </pc:spChg>
        <pc:picChg chg="mod">
          <ac:chgData name="Sid k" userId="d3d62fd930946610" providerId="LiveId" clId="{ABEFA4ED-C447-48D6-B9FE-329F91F6A892}" dt="2023-08-15T20:10:23.616" v="2668" actId="26606"/>
          <ac:picMkLst>
            <pc:docMk/>
            <pc:sldMk cId="124874346" sldId="256"/>
            <ac:picMk id="23" creationId="{810661B2-1ABE-25D7-AA7F-B7C953416201}"/>
          </ac:picMkLst>
        </pc:picChg>
        <pc:cxnChg chg="add del">
          <ac:chgData name="Sid k" userId="d3d62fd930946610" providerId="LiveId" clId="{ABEFA4ED-C447-48D6-B9FE-329F91F6A892}" dt="2023-08-15T20:10:23.603" v="2667" actId="26606"/>
          <ac:cxnSpMkLst>
            <pc:docMk/>
            <pc:sldMk cId="124874346" sldId="256"/>
            <ac:cxnSpMk id="30" creationId="{AA2EAA10-076F-46BD-8F0F-B9A2FB77A85C}"/>
          </ac:cxnSpMkLst>
        </pc:cxnChg>
        <pc:cxnChg chg="add del">
          <ac:chgData name="Sid k" userId="d3d62fd930946610" providerId="LiveId" clId="{ABEFA4ED-C447-48D6-B9FE-329F91F6A892}" dt="2023-08-15T20:10:23.603" v="2667" actId="26606"/>
          <ac:cxnSpMkLst>
            <pc:docMk/>
            <pc:sldMk cId="124874346" sldId="256"/>
            <ac:cxnSpMk id="32" creationId="{D891E407-403B-4764-86C9-33A56D3BCAA3}"/>
          </ac:cxnSpMkLst>
        </pc:cxnChg>
      </pc:sldChg>
      <pc:sldChg chg="modSp mod modTransition">
        <pc:chgData name="Sid k" userId="d3d62fd930946610" providerId="LiveId" clId="{ABEFA4ED-C447-48D6-B9FE-329F91F6A892}" dt="2023-08-15T20:16:34.133" v="2710"/>
        <pc:sldMkLst>
          <pc:docMk/>
          <pc:sldMk cId="210398667" sldId="257"/>
        </pc:sldMkLst>
        <pc:spChg chg="mod">
          <ac:chgData name="Sid k" userId="d3d62fd930946610" providerId="LiveId" clId="{ABEFA4ED-C447-48D6-B9FE-329F91F6A892}" dt="2023-08-15T20:09:53.181" v="2663" actId="20577"/>
          <ac:spMkLst>
            <pc:docMk/>
            <pc:sldMk cId="210398667" sldId="257"/>
            <ac:spMk id="4" creationId="{0E22C9B8-2C59-69D6-57DA-60E0D9907288}"/>
          </ac:spMkLst>
        </pc:spChg>
        <pc:picChg chg="mod">
          <ac:chgData name="Sid k" userId="d3d62fd930946610" providerId="LiveId" clId="{ABEFA4ED-C447-48D6-B9FE-329F91F6A892}" dt="2023-08-15T20:09:57.011" v="2664" actId="1076"/>
          <ac:picMkLst>
            <pc:docMk/>
            <pc:sldMk cId="210398667" sldId="257"/>
            <ac:picMk id="8" creationId="{E99C51A3-EF84-B10F-9C92-97BC9E26BDD2}"/>
          </ac:picMkLst>
        </pc:picChg>
      </pc:sldChg>
      <pc:sldChg chg="modSp mod modTransition">
        <pc:chgData name="Sid k" userId="d3d62fd930946610" providerId="LiveId" clId="{ABEFA4ED-C447-48D6-B9FE-329F91F6A892}" dt="2023-08-15T20:16:34.133" v="2710"/>
        <pc:sldMkLst>
          <pc:docMk/>
          <pc:sldMk cId="1293210491" sldId="258"/>
        </pc:sldMkLst>
        <pc:picChg chg="mod">
          <ac:chgData name="Sid k" userId="d3d62fd930946610" providerId="LiveId" clId="{ABEFA4ED-C447-48D6-B9FE-329F91F6A892}" dt="2023-08-15T19:55:12.835" v="2438" actId="1076"/>
          <ac:picMkLst>
            <pc:docMk/>
            <pc:sldMk cId="1293210491" sldId="258"/>
            <ac:picMk id="5" creationId="{F3E7558C-4666-18FC-94D4-725BAC27DEC1}"/>
          </ac:picMkLst>
        </pc:picChg>
      </pc:sldChg>
      <pc:sldChg chg="addSp delSp modSp new mod modTransition">
        <pc:chgData name="Sid k" userId="d3d62fd930946610" providerId="LiveId" clId="{ABEFA4ED-C447-48D6-B9FE-329F91F6A892}" dt="2023-08-15T20:16:34.133" v="2710"/>
        <pc:sldMkLst>
          <pc:docMk/>
          <pc:sldMk cId="977577736" sldId="259"/>
        </pc:sldMkLst>
        <pc:spChg chg="del">
          <ac:chgData name="Sid k" userId="d3d62fd930946610" providerId="LiveId" clId="{ABEFA4ED-C447-48D6-B9FE-329F91F6A892}" dt="2023-08-15T19:08:46.452" v="1" actId="478"/>
          <ac:spMkLst>
            <pc:docMk/>
            <pc:sldMk cId="977577736" sldId="259"/>
            <ac:spMk id="2" creationId="{0C64917A-EEFE-3CF8-00C7-2DD7320245CD}"/>
          </ac:spMkLst>
        </pc:spChg>
        <pc:spChg chg="del">
          <ac:chgData name="Sid k" userId="d3d62fd930946610" providerId="LiveId" clId="{ABEFA4ED-C447-48D6-B9FE-329F91F6A892}" dt="2023-08-15T19:08:47.382" v="2" actId="478"/>
          <ac:spMkLst>
            <pc:docMk/>
            <pc:sldMk cId="977577736" sldId="259"/>
            <ac:spMk id="3" creationId="{363A75DD-F14F-D33A-E018-9073BF77F9FD}"/>
          </ac:spMkLst>
        </pc:spChg>
        <pc:picChg chg="add mod">
          <ac:chgData name="Sid k" userId="d3d62fd930946610" providerId="LiveId" clId="{ABEFA4ED-C447-48D6-B9FE-329F91F6A892}" dt="2023-08-15T19:09:05.921" v="8" actId="1076"/>
          <ac:picMkLst>
            <pc:docMk/>
            <pc:sldMk cId="977577736" sldId="259"/>
            <ac:picMk id="5" creationId="{161A7227-6592-5E5C-E099-29925339E239}"/>
          </ac:picMkLst>
        </pc:picChg>
      </pc:sldChg>
      <pc:sldChg chg="addSp delSp modSp new mod modTransition setBg">
        <pc:chgData name="Sid k" userId="d3d62fd930946610" providerId="LiveId" clId="{ABEFA4ED-C447-48D6-B9FE-329F91F6A892}" dt="2023-08-15T20:16:34.133" v="2710"/>
        <pc:sldMkLst>
          <pc:docMk/>
          <pc:sldMk cId="186847522" sldId="260"/>
        </pc:sldMkLst>
        <pc:spChg chg="del">
          <ac:chgData name="Sid k" userId="d3d62fd930946610" providerId="LiveId" clId="{ABEFA4ED-C447-48D6-B9FE-329F91F6A892}" dt="2023-08-15T19:10:07.162" v="11" actId="478"/>
          <ac:spMkLst>
            <pc:docMk/>
            <pc:sldMk cId="186847522" sldId="260"/>
            <ac:spMk id="2" creationId="{8900734B-7D01-90A6-3770-36BFD27A845E}"/>
          </ac:spMkLst>
        </pc:spChg>
        <pc:spChg chg="del">
          <ac:chgData name="Sid k" userId="d3d62fd930946610" providerId="LiveId" clId="{ABEFA4ED-C447-48D6-B9FE-329F91F6A892}" dt="2023-08-15T19:10:05.793" v="10" actId="478"/>
          <ac:spMkLst>
            <pc:docMk/>
            <pc:sldMk cId="186847522" sldId="260"/>
            <ac:spMk id="3" creationId="{26ABE285-4254-9A39-C121-A29B550328F4}"/>
          </ac:spMkLst>
        </pc:spChg>
        <pc:spChg chg="add del">
          <ac:chgData name="Sid k" userId="d3d62fd930946610" providerId="LiveId" clId="{ABEFA4ED-C447-48D6-B9FE-329F91F6A892}" dt="2023-08-15T19:11:32.443" v="143" actId="26606"/>
          <ac:spMkLst>
            <pc:docMk/>
            <pc:sldMk cId="186847522" sldId="260"/>
            <ac:spMk id="10" creationId="{7BDAC5B6-20CE-447F-8BA1-F2274AC7AE5B}"/>
          </ac:spMkLst>
        </pc:spChg>
        <pc:spChg chg="add del">
          <ac:chgData name="Sid k" userId="d3d62fd930946610" providerId="LiveId" clId="{ABEFA4ED-C447-48D6-B9FE-329F91F6A892}" dt="2023-08-15T19:11:32.443" v="143" actId="26606"/>
          <ac:spMkLst>
            <pc:docMk/>
            <pc:sldMk cId="186847522" sldId="260"/>
            <ac:spMk id="12" creationId="{D1D22B31-BF8F-446B-9009-8A251FB177CB}"/>
          </ac:spMkLst>
        </pc:spChg>
        <pc:spChg chg="add">
          <ac:chgData name="Sid k" userId="d3d62fd930946610" providerId="LiveId" clId="{ABEFA4ED-C447-48D6-B9FE-329F91F6A892}" dt="2023-08-15T19:11:32.445" v="144" actId="26606"/>
          <ac:spMkLst>
            <pc:docMk/>
            <pc:sldMk cId="186847522" sldId="260"/>
            <ac:spMk id="14" creationId="{42A4FC2C-047E-45A5-965D-8E1E3BF09BC6}"/>
          </ac:spMkLst>
        </pc:spChg>
        <pc:picChg chg="add mod">
          <ac:chgData name="Sid k" userId="d3d62fd930946610" providerId="LiveId" clId="{ABEFA4ED-C447-48D6-B9FE-329F91F6A892}" dt="2023-08-15T19:11:32.445" v="144" actId="26606"/>
          <ac:picMkLst>
            <pc:docMk/>
            <pc:sldMk cId="186847522" sldId="260"/>
            <ac:picMk id="5" creationId="{9DFDF4F1-6EE7-3443-7B9D-9271EB9A7689}"/>
          </ac:picMkLst>
        </pc:picChg>
      </pc:sldChg>
      <pc:sldChg chg="addSp delSp modSp new mod modTransition setBg">
        <pc:chgData name="Sid k" userId="d3d62fd930946610" providerId="LiveId" clId="{ABEFA4ED-C447-48D6-B9FE-329F91F6A892}" dt="2023-08-15T20:16:34.133" v="2710"/>
        <pc:sldMkLst>
          <pc:docMk/>
          <pc:sldMk cId="186949847" sldId="261"/>
        </pc:sldMkLst>
        <pc:spChg chg="del">
          <ac:chgData name="Sid k" userId="d3d62fd930946610" providerId="LiveId" clId="{ABEFA4ED-C447-48D6-B9FE-329F91F6A892}" dt="2023-08-15T19:10:36.254" v="19" actId="478"/>
          <ac:spMkLst>
            <pc:docMk/>
            <pc:sldMk cId="186949847" sldId="261"/>
            <ac:spMk id="2" creationId="{540B5E02-FFE9-C7DF-23D7-1FE057C1678A}"/>
          </ac:spMkLst>
        </pc:spChg>
        <pc:spChg chg="mod">
          <ac:chgData name="Sid k" userId="d3d62fd930946610" providerId="LiveId" clId="{ABEFA4ED-C447-48D6-B9FE-329F91F6A892}" dt="2023-08-15T19:15:50.854" v="352" actId="1076"/>
          <ac:spMkLst>
            <pc:docMk/>
            <pc:sldMk cId="186949847" sldId="261"/>
            <ac:spMk id="3" creationId="{1EEF5611-046F-4FDD-A173-C0E5B45A8D7B}"/>
          </ac:spMkLst>
        </pc:spChg>
        <pc:spChg chg="add mod">
          <ac:chgData name="Sid k" userId="d3d62fd930946610" providerId="LiveId" clId="{ABEFA4ED-C447-48D6-B9FE-329F91F6A892}" dt="2023-08-15T19:15:45.530" v="351" actId="1076"/>
          <ac:spMkLst>
            <pc:docMk/>
            <pc:sldMk cId="186949847" sldId="261"/>
            <ac:spMk id="6" creationId="{00525D82-A0BF-88B9-F8FC-56F42CE86337}"/>
          </ac:spMkLst>
        </pc:spChg>
        <pc:spChg chg="add del">
          <ac:chgData name="Sid k" userId="d3d62fd930946610" providerId="LiveId" clId="{ABEFA4ED-C447-48D6-B9FE-329F91F6A892}" dt="2023-08-15T19:11:36.674" v="145" actId="26606"/>
          <ac:spMkLst>
            <pc:docMk/>
            <pc:sldMk cId="186949847" sldId="261"/>
            <ac:spMk id="8" creationId="{4BC99CB9-DDAD-44A2-8A1C-E3AF4E72DF5C}"/>
          </ac:spMkLst>
        </pc:spChg>
        <pc:spChg chg="add del">
          <ac:chgData name="Sid k" userId="d3d62fd930946610" providerId="LiveId" clId="{ABEFA4ED-C447-48D6-B9FE-329F91F6A892}" dt="2023-08-15T19:11:36.674" v="145" actId="26606"/>
          <ac:spMkLst>
            <pc:docMk/>
            <pc:sldMk cId="186949847" sldId="261"/>
            <ac:spMk id="10" creationId="{64053CBF-3932-45FF-8285-EE5146085F3A}"/>
          </ac:spMkLst>
        </pc:spChg>
        <pc:spChg chg="add">
          <ac:chgData name="Sid k" userId="d3d62fd930946610" providerId="LiveId" clId="{ABEFA4ED-C447-48D6-B9FE-329F91F6A892}" dt="2023-08-15T19:11:36.674" v="145" actId="26606"/>
          <ac:spMkLst>
            <pc:docMk/>
            <pc:sldMk cId="186949847" sldId="261"/>
            <ac:spMk id="28" creationId="{04812C46-200A-4DEB-A05E-3ED6C68C2387}"/>
          </ac:spMkLst>
        </pc:spChg>
        <pc:spChg chg="add">
          <ac:chgData name="Sid k" userId="d3d62fd930946610" providerId="LiveId" clId="{ABEFA4ED-C447-48D6-B9FE-329F91F6A892}" dt="2023-08-15T19:11:36.674" v="145" actId="26606"/>
          <ac:spMkLst>
            <pc:docMk/>
            <pc:sldMk cId="186949847" sldId="261"/>
            <ac:spMk id="30" creationId="{D1EA859B-E555-4109-94F3-6700E046E008}"/>
          </ac:spMkLst>
        </pc:spChg>
        <pc:grpChg chg="add del">
          <ac:chgData name="Sid k" userId="d3d62fd930946610" providerId="LiveId" clId="{ABEFA4ED-C447-48D6-B9FE-329F91F6A892}" dt="2023-08-15T19:11:36.674" v="145" actId="26606"/>
          <ac:grpSpMkLst>
            <pc:docMk/>
            <pc:sldMk cId="186949847" sldId="261"/>
            <ac:grpSpMk id="12" creationId="{2E751C04-BEA6-446B-A678-9C74819EBD4C}"/>
          </ac:grpSpMkLst>
        </pc:grpChg>
        <pc:grpChg chg="add del">
          <ac:chgData name="Sid k" userId="d3d62fd930946610" providerId="LiveId" clId="{ABEFA4ED-C447-48D6-B9FE-329F91F6A892}" dt="2023-08-15T19:11:36.674" v="145" actId="26606"/>
          <ac:grpSpMkLst>
            <pc:docMk/>
            <pc:sldMk cId="186949847" sldId="261"/>
            <ac:grpSpMk id="18" creationId="{B63ACBA3-DEFD-4C6D-BBA0-64468FA99C2D}"/>
          </ac:grpSpMkLst>
        </pc:grpChg>
        <pc:picChg chg="add mod">
          <ac:chgData name="Sid k" userId="d3d62fd930946610" providerId="LiveId" clId="{ABEFA4ED-C447-48D6-B9FE-329F91F6A892}" dt="2023-08-15T19:15:39.024" v="350" actId="14100"/>
          <ac:picMkLst>
            <pc:docMk/>
            <pc:sldMk cId="186949847" sldId="261"/>
            <ac:picMk id="5" creationId="{C01FC4B2-458B-5638-4724-473EC3C4CF8C}"/>
          </ac:picMkLst>
        </pc:picChg>
        <pc:picChg chg="add del">
          <ac:chgData name="Sid k" userId="d3d62fd930946610" providerId="LiveId" clId="{ABEFA4ED-C447-48D6-B9FE-329F91F6A892}" dt="2023-08-15T19:11:39.797" v="146" actId="478"/>
          <ac:picMkLst>
            <pc:docMk/>
            <pc:sldMk cId="186949847" sldId="261"/>
            <ac:picMk id="24" creationId="{3E70CE3D-BECE-889F-C44E-FFC0F65A218A}"/>
          </ac:picMkLst>
        </pc:picChg>
      </pc:sldChg>
      <pc:sldChg chg="delSp new del mod">
        <pc:chgData name="Sid k" userId="d3d62fd930946610" providerId="LiveId" clId="{ABEFA4ED-C447-48D6-B9FE-329F91F6A892}" dt="2023-08-15T19:16:29.183" v="356" actId="2696"/>
        <pc:sldMkLst>
          <pc:docMk/>
          <pc:sldMk cId="223164381" sldId="262"/>
        </pc:sldMkLst>
        <pc:spChg chg="del">
          <ac:chgData name="Sid k" userId="d3d62fd930946610" providerId="LiveId" clId="{ABEFA4ED-C447-48D6-B9FE-329F91F6A892}" dt="2023-08-15T19:15:58.915" v="354" actId="478"/>
          <ac:spMkLst>
            <pc:docMk/>
            <pc:sldMk cId="223164381" sldId="262"/>
            <ac:spMk id="2" creationId="{ECEB6F9F-C4BD-4D45-BFA6-85ECF8BD5B1A}"/>
          </ac:spMkLst>
        </pc:spChg>
        <pc:spChg chg="del">
          <ac:chgData name="Sid k" userId="d3d62fd930946610" providerId="LiveId" clId="{ABEFA4ED-C447-48D6-B9FE-329F91F6A892}" dt="2023-08-15T19:15:59.911" v="355" actId="478"/>
          <ac:spMkLst>
            <pc:docMk/>
            <pc:sldMk cId="223164381" sldId="262"/>
            <ac:spMk id="3" creationId="{5940F08B-0E65-885D-910A-F7EFA188792F}"/>
          </ac:spMkLst>
        </pc:spChg>
      </pc:sldChg>
      <pc:sldChg chg="addSp delSp modSp new mod modTransition setBg">
        <pc:chgData name="Sid k" userId="d3d62fd930946610" providerId="LiveId" clId="{ABEFA4ED-C447-48D6-B9FE-329F91F6A892}" dt="2023-08-15T20:16:34.133" v="2710"/>
        <pc:sldMkLst>
          <pc:docMk/>
          <pc:sldMk cId="1644792950" sldId="262"/>
        </pc:sldMkLst>
        <pc:spChg chg="mod">
          <ac:chgData name="Sid k" userId="d3d62fd930946610" providerId="LiveId" clId="{ABEFA4ED-C447-48D6-B9FE-329F91F6A892}" dt="2023-08-15T20:10:58.655" v="2675" actId="26606"/>
          <ac:spMkLst>
            <pc:docMk/>
            <pc:sldMk cId="1644792950" sldId="262"/>
            <ac:spMk id="2" creationId="{D8993F8C-C794-2836-BED4-B11459D8C793}"/>
          </ac:spMkLst>
        </pc:spChg>
        <pc:spChg chg="add del mod">
          <ac:chgData name="Sid k" userId="d3d62fd930946610" providerId="LiveId" clId="{ABEFA4ED-C447-48D6-B9FE-329F91F6A892}" dt="2023-08-15T20:10:58.655" v="2675" actId="26606"/>
          <ac:spMkLst>
            <pc:docMk/>
            <pc:sldMk cId="1644792950" sldId="262"/>
            <ac:spMk id="3" creationId="{E1588AC3-9B4F-BFDF-8B05-CC70E0F0D7D4}"/>
          </ac:spMkLst>
        </pc:spChg>
        <pc:spChg chg="add">
          <ac:chgData name="Sid k" userId="d3d62fd930946610" providerId="LiveId" clId="{ABEFA4ED-C447-48D6-B9FE-329F91F6A892}" dt="2023-08-15T20:10:58.655" v="2675" actId="26606"/>
          <ac:spMkLst>
            <pc:docMk/>
            <pc:sldMk cId="1644792950" sldId="262"/>
            <ac:spMk id="9" creationId="{058A14AF-9FB5-4CC7-BA35-E8E85D3EDF0E}"/>
          </ac:spMkLst>
        </pc:spChg>
        <pc:spChg chg="add del">
          <ac:chgData name="Sid k" userId="d3d62fd930946610" providerId="LiveId" clId="{ABEFA4ED-C447-48D6-B9FE-329F91F6A892}" dt="2023-08-15T20:10:50.106" v="2670" actId="26606"/>
          <ac:spMkLst>
            <pc:docMk/>
            <pc:sldMk cId="1644792950" sldId="262"/>
            <ac:spMk id="10" creationId="{32AEEBC8-9D30-42EF-95F2-386C2653FBF0}"/>
          </ac:spMkLst>
        </pc:spChg>
        <pc:spChg chg="add">
          <ac:chgData name="Sid k" userId="d3d62fd930946610" providerId="LiveId" clId="{ABEFA4ED-C447-48D6-B9FE-329F91F6A892}" dt="2023-08-15T20:10:58.655" v="2675" actId="26606"/>
          <ac:spMkLst>
            <pc:docMk/>
            <pc:sldMk cId="1644792950" sldId="262"/>
            <ac:spMk id="11" creationId="{3A9A4357-BD1D-4622-A4FE-766E6AB8DE84}"/>
          </ac:spMkLst>
        </pc:spChg>
        <pc:spChg chg="add del">
          <ac:chgData name="Sid k" userId="d3d62fd930946610" providerId="LiveId" clId="{ABEFA4ED-C447-48D6-B9FE-329F91F6A892}" dt="2023-08-15T20:10:50.106" v="2670" actId="26606"/>
          <ac:spMkLst>
            <pc:docMk/>
            <pc:sldMk cId="1644792950" sldId="262"/>
            <ac:spMk id="12" creationId="{2E92FA66-67D7-4CB4-94D3-E643A9AD4757}"/>
          </ac:spMkLst>
        </pc:spChg>
        <pc:spChg chg="add">
          <ac:chgData name="Sid k" userId="d3d62fd930946610" providerId="LiveId" clId="{ABEFA4ED-C447-48D6-B9FE-329F91F6A892}" dt="2023-08-15T20:10:58.655" v="2675" actId="26606"/>
          <ac:spMkLst>
            <pc:docMk/>
            <pc:sldMk cId="1644792950" sldId="262"/>
            <ac:spMk id="13" creationId="{E659831F-0D9A-4C63-9EBB-8435B85A440F}"/>
          </ac:spMkLst>
        </pc:spChg>
        <pc:spChg chg="add del">
          <ac:chgData name="Sid k" userId="d3d62fd930946610" providerId="LiveId" clId="{ABEFA4ED-C447-48D6-B9FE-329F91F6A892}" dt="2023-08-15T20:10:55.196" v="2672" actId="26606"/>
          <ac:spMkLst>
            <pc:docMk/>
            <pc:sldMk cId="1644792950" sldId="262"/>
            <ac:spMk id="14" creationId="{E659831F-0D9A-4C63-9EBB-8435B85A440F}"/>
          </ac:spMkLst>
        </pc:spChg>
        <pc:spChg chg="add del">
          <ac:chgData name="Sid k" userId="d3d62fd930946610" providerId="LiveId" clId="{ABEFA4ED-C447-48D6-B9FE-329F91F6A892}" dt="2023-08-15T20:10:55.196" v="2672" actId="26606"/>
          <ac:spMkLst>
            <pc:docMk/>
            <pc:sldMk cId="1644792950" sldId="262"/>
            <ac:spMk id="15" creationId="{058A14AF-9FB5-4CC7-BA35-E8E85D3EDF0E}"/>
          </ac:spMkLst>
        </pc:spChg>
        <pc:spChg chg="add del">
          <ac:chgData name="Sid k" userId="d3d62fd930946610" providerId="LiveId" clId="{ABEFA4ED-C447-48D6-B9FE-329F91F6A892}" dt="2023-08-15T20:10:55.196" v="2672" actId="26606"/>
          <ac:spMkLst>
            <pc:docMk/>
            <pc:sldMk cId="1644792950" sldId="262"/>
            <ac:spMk id="16" creationId="{E6995CE5-F890-4ABA-82A2-26507CE8D2A3}"/>
          </ac:spMkLst>
        </pc:spChg>
        <pc:spChg chg="add del">
          <ac:chgData name="Sid k" userId="d3d62fd930946610" providerId="LiveId" clId="{ABEFA4ED-C447-48D6-B9FE-329F91F6A892}" dt="2023-08-15T20:10:55.196" v="2672" actId="26606"/>
          <ac:spMkLst>
            <pc:docMk/>
            <pc:sldMk cId="1644792950" sldId="262"/>
            <ac:spMk id="17" creationId="{3A9A4357-BD1D-4622-A4FE-766E6AB8DE84}"/>
          </ac:spMkLst>
        </pc:spChg>
        <pc:spChg chg="add">
          <ac:chgData name="Sid k" userId="d3d62fd930946610" providerId="LiveId" clId="{ABEFA4ED-C447-48D6-B9FE-329F91F6A892}" dt="2023-08-15T20:10:58.655" v="2675" actId="26606"/>
          <ac:spMkLst>
            <pc:docMk/>
            <pc:sldMk cId="1644792950" sldId="262"/>
            <ac:spMk id="18" creationId="{E1588AC3-9B4F-BFDF-8B05-CC70E0F0D7D4}"/>
          </ac:spMkLst>
        </pc:spChg>
        <pc:spChg chg="add">
          <ac:chgData name="Sid k" userId="d3d62fd930946610" providerId="LiveId" clId="{ABEFA4ED-C447-48D6-B9FE-329F91F6A892}" dt="2023-08-15T20:10:58.655" v="2675" actId="26606"/>
          <ac:spMkLst>
            <pc:docMk/>
            <pc:sldMk cId="1644792950" sldId="262"/>
            <ac:spMk id="19" creationId="{E6995CE5-F890-4ABA-82A2-26507CE8D2A3}"/>
          </ac:spMkLst>
        </pc:spChg>
        <pc:graphicFrameChg chg="add del">
          <ac:chgData name="Sid k" userId="d3d62fd930946610" providerId="LiveId" clId="{ABEFA4ED-C447-48D6-B9FE-329F91F6A892}" dt="2023-08-15T20:10:58.647" v="2674" actId="26606"/>
          <ac:graphicFrameMkLst>
            <pc:docMk/>
            <pc:sldMk cId="1644792950" sldId="262"/>
            <ac:graphicFrameMk id="7" creationId="{28CA70B9-647E-7CF2-1174-F2A094F739F4}"/>
          </ac:graphicFrameMkLst>
        </pc:graphicFrameChg>
        <pc:picChg chg="add mod">
          <ac:chgData name="Sid k" userId="d3d62fd930946610" providerId="LiveId" clId="{ABEFA4ED-C447-48D6-B9FE-329F91F6A892}" dt="2023-08-15T20:10:58.655" v="2675" actId="26606"/>
          <ac:picMkLst>
            <pc:docMk/>
            <pc:sldMk cId="1644792950" sldId="262"/>
            <ac:picMk id="5" creationId="{14460901-4210-A948-65DA-778DA787BB6B}"/>
          </ac:picMkLst>
        </pc:picChg>
      </pc:sldChg>
      <pc:sldChg chg="addSp delSp modSp new mod modTransition">
        <pc:chgData name="Sid k" userId="d3d62fd930946610" providerId="LiveId" clId="{ABEFA4ED-C447-48D6-B9FE-329F91F6A892}" dt="2023-08-15T21:05:46.718" v="2713" actId="1076"/>
        <pc:sldMkLst>
          <pc:docMk/>
          <pc:sldMk cId="1222588288" sldId="263"/>
        </pc:sldMkLst>
        <pc:spChg chg="del">
          <ac:chgData name="Sid k" userId="d3d62fd930946610" providerId="LiveId" clId="{ABEFA4ED-C447-48D6-B9FE-329F91F6A892}" dt="2023-08-15T19:26:20.158" v="1146" actId="478"/>
          <ac:spMkLst>
            <pc:docMk/>
            <pc:sldMk cId="1222588288" sldId="263"/>
            <ac:spMk id="2" creationId="{B1ECECFA-33BB-1219-5A11-01253E12A717}"/>
          </ac:spMkLst>
        </pc:spChg>
        <pc:spChg chg="del">
          <ac:chgData name="Sid k" userId="d3d62fd930946610" providerId="LiveId" clId="{ABEFA4ED-C447-48D6-B9FE-329F91F6A892}" dt="2023-08-15T19:26:16.726" v="1145" actId="478"/>
          <ac:spMkLst>
            <pc:docMk/>
            <pc:sldMk cId="1222588288" sldId="263"/>
            <ac:spMk id="3" creationId="{DB9D2E73-A7FC-15C6-E2C9-FCB786363B91}"/>
          </ac:spMkLst>
        </pc:spChg>
        <pc:picChg chg="add mod">
          <ac:chgData name="Sid k" userId="d3d62fd930946610" providerId="LiveId" clId="{ABEFA4ED-C447-48D6-B9FE-329F91F6A892}" dt="2023-08-15T21:05:46.718" v="2713" actId="1076"/>
          <ac:picMkLst>
            <pc:docMk/>
            <pc:sldMk cId="1222588288" sldId="263"/>
            <ac:picMk id="5" creationId="{A8B6BB4F-4C32-D49E-9AF6-6B1B87A2346F}"/>
          </ac:picMkLst>
        </pc:picChg>
      </pc:sldChg>
      <pc:sldChg chg="addSp delSp modSp new mod modTransition setBg">
        <pc:chgData name="Sid k" userId="d3d62fd930946610" providerId="LiveId" clId="{ABEFA4ED-C447-48D6-B9FE-329F91F6A892}" dt="2023-08-15T20:16:34.133" v="2710"/>
        <pc:sldMkLst>
          <pc:docMk/>
          <pc:sldMk cId="3932669724" sldId="264"/>
        </pc:sldMkLst>
        <pc:spChg chg="mod">
          <ac:chgData name="Sid k" userId="d3d62fd930946610" providerId="LiveId" clId="{ABEFA4ED-C447-48D6-B9FE-329F91F6A892}" dt="2023-08-15T20:13:05.256" v="2697" actId="26606"/>
          <ac:spMkLst>
            <pc:docMk/>
            <pc:sldMk cId="3932669724" sldId="264"/>
            <ac:spMk id="2" creationId="{D8DCB1A8-F6B9-57B6-64A8-EC71DC76D555}"/>
          </ac:spMkLst>
        </pc:spChg>
        <pc:spChg chg="mod ord">
          <ac:chgData name="Sid k" userId="d3d62fd930946610" providerId="LiveId" clId="{ABEFA4ED-C447-48D6-B9FE-329F91F6A892}" dt="2023-08-15T20:13:37.232" v="2709" actId="27636"/>
          <ac:spMkLst>
            <pc:docMk/>
            <pc:sldMk cId="3932669724" sldId="264"/>
            <ac:spMk id="3" creationId="{0DC9A887-6943-ABC8-4680-9BBDEEF40B6E}"/>
          </ac:spMkLst>
        </pc:spChg>
        <pc:spChg chg="add del">
          <ac:chgData name="Sid k" userId="d3d62fd930946610" providerId="LiveId" clId="{ABEFA4ED-C447-48D6-B9FE-329F91F6A892}" dt="2023-08-15T20:12:32.943" v="2692" actId="26606"/>
          <ac:spMkLst>
            <pc:docMk/>
            <pc:sldMk cId="3932669724" sldId="264"/>
            <ac:spMk id="9" creationId="{D009D6D5-DAC2-4A8B-A17A-E206B9012D09}"/>
          </ac:spMkLst>
        </pc:spChg>
        <pc:spChg chg="add del">
          <ac:chgData name="Sid k" userId="d3d62fd930946610" providerId="LiveId" clId="{ABEFA4ED-C447-48D6-B9FE-329F91F6A892}" dt="2023-08-15T20:13:05.256" v="2697" actId="26606"/>
          <ac:spMkLst>
            <pc:docMk/>
            <pc:sldMk cId="3932669724" sldId="264"/>
            <ac:spMk id="14" creationId="{2C61293E-6EBE-43EF-A52C-9BEBFD7679D4}"/>
          </ac:spMkLst>
        </pc:spChg>
        <pc:spChg chg="add del">
          <ac:chgData name="Sid k" userId="d3d62fd930946610" providerId="LiveId" clId="{ABEFA4ED-C447-48D6-B9FE-329F91F6A892}" dt="2023-08-15T20:13:05.256" v="2697" actId="26606"/>
          <ac:spMkLst>
            <pc:docMk/>
            <pc:sldMk cId="3932669724" sldId="264"/>
            <ac:spMk id="16" creationId="{21540236-BFD5-4A9D-8840-4703E7F76825}"/>
          </ac:spMkLst>
        </pc:spChg>
        <pc:spChg chg="add">
          <ac:chgData name="Sid k" userId="d3d62fd930946610" providerId="LiveId" clId="{ABEFA4ED-C447-48D6-B9FE-329F91F6A892}" dt="2023-08-15T20:13:05.256" v="2697" actId="26606"/>
          <ac:spMkLst>
            <pc:docMk/>
            <pc:sldMk cId="3932669724" sldId="264"/>
            <ac:spMk id="21" creationId="{687AFE0E-B37D-4531-AFE8-231C8348EAF1}"/>
          </ac:spMkLst>
        </pc:spChg>
        <pc:picChg chg="add mod ord">
          <ac:chgData name="Sid k" userId="d3d62fd930946610" providerId="LiveId" clId="{ABEFA4ED-C447-48D6-B9FE-329F91F6A892}" dt="2023-08-15T20:13:05.256" v="2697" actId="26606"/>
          <ac:picMkLst>
            <pc:docMk/>
            <pc:sldMk cId="3932669724" sldId="264"/>
            <ac:picMk id="5" creationId="{22500A1B-5C99-DEF7-D313-2924820B1B6C}"/>
          </ac:picMkLst>
        </pc:picChg>
      </pc:sldChg>
      <pc:sldChg chg="addSp modSp new mod modTransition">
        <pc:chgData name="Sid k" userId="d3d62fd930946610" providerId="LiveId" clId="{ABEFA4ED-C447-48D6-B9FE-329F91F6A892}" dt="2023-08-15T20:16:34.133" v="2710"/>
        <pc:sldMkLst>
          <pc:docMk/>
          <pc:sldMk cId="1246656032" sldId="265"/>
        </pc:sldMkLst>
        <pc:picChg chg="add mod">
          <ac:chgData name="Sid k" userId="d3d62fd930946610" providerId="LiveId" clId="{ABEFA4ED-C447-48D6-B9FE-329F91F6A892}" dt="2023-08-15T20:01:23.878" v="2449" actId="1076"/>
          <ac:picMkLst>
            <pc:docMk/>
            <pc:sldMk cId="1246656032" sldId="265"/>
            <ac:picMk id="3" creationId="{99EEA67A-8F5C-7107-7455-EB9B91B6E538}"/>
          </ac:picMkLst>
        </pc:picChg>
      </pc:sldChg>
      <pc:sldChg chg="addSp modSp new mod modTransition setBg">
        <pc:chgData name="Sid k" userId="d3d62fd930946610" providerId="LiveId" clId="{ABEFA4ED-C447-48D6-B9FE-329F91F6A892}" dt="2023-08-15T20:16:34.133" v="2710"/>
        <pc:sldMkLst>
          <pc:docMk/>
          <pc:sldMk cId="2007365342" sldId="266"/>
        </pc:sldMkLst>
        <pc:spChg chg="mod">
          <ac:chgData name="Sid k" userId="d3d62fd930946610" providerId="LiveId" clId="{ABEFA4ED-C447-48D6-B9FE-329F91F6A892}" dt="2023-08-15T20:10:13.673" v="2665" actId="26606"/>
          <ac:spMkLst>
            <pc:docMk/>
            <pc:sldMk cId="2007365342" sldId="266"/>
            <ac:spMk id="2" creationId="{C1AFF1BD-89AC-B808-F185-C09BD6935E50}"/>
          </ac:spMkLst>
        </pc:spChg>
        <pc:spChg chg="mod">
          <ac:chgData name="Sid k" userId="d3d62fd930946610" providerId="LiveId" clId="{ABEFA4ED-C447-48D6-B9FE-329F91F6A892}" dt="2023-08-15T20:10:13.673" v="2665" actId="26606"/>
          <ac:spMkLst>
            <pc:docMk/>
            <pc:sldMk cId="2007365342" sldId="266"/>
            <ac:spMk id="3" creationId="{856043A4-1FA1-480A-672F-6A942BAD7F76}"/>
          </ac:spMkLst>
        </pc:spChg>
        <pc:spChg chg="add">
          <ac:chgData name="Sid k" userId="d3d62fd930946610" providerId="LiveId" clId="{ABEFA4ED-C447-48D6-B9FE-329F91F6A892}" dt="2023-08-15T20:10:13.673" v="2665" actId="26606"/>
          <ac:spMkLst>
            <pc:docMk/>
            <pc:sldMk cId="2007365342" sldId="266"/>
            <ac:spMk id="9" creationId="{F13C74B1-5B17-4795-BED0-7140497B445A}"/>
          </ac:spMkLst>
        </pc:spChg>
        <pc:spChg chg="add">
          <ac:chgData name="Sid k" userId="d3d62fd930946610" providerId="LiveId" clId="{ABEFA4ED-C447-48D6-B9FE-329F91F6A892}" dt="2023-08-15T20:10:13.673" v="2665" actId="26606"/>
          <ac:spMkLst>
            <pc:docMk/>
            <pc:sldMk cId="2007365342" sldId="266"/>
            <ac:spMk id="11" creationId="{D4974D33-8DC5-464E-8C6D-BE58F0669C17}"/>
          </ac:spMkLst>
        </pc:spChg>
        <pc:picChg chg="add">
          <ac:chgData name="Sid k" userId="d3d62fd930946610" providerId="LiveId" clId="{ABEFA4ED-C447-48D6-B9FE-329F91F6A892}" dt="2023-08-15T20:10:13.673" v="2665" actId="26606"/>
          <ac:picMkLst>
            <pc:docMk/>
            <pc:sldMk cId="2007365342" sldId="266"/>
            <ac:picMk id="5" creationId="{D642BB8A-781D-AA15-66B9-55783D8804CC}"/>
          </ac:picMkLst>
        </pc:picChg>
      </pc:sldChg>
      <pc:sldChg chg="new del">
        <pc:chgData name="Sid k" userId="d3d62fd930946610" providerId="LiveId" clId="{ABEFA4ED-C447-48D6-B9FE-329F91F6A892}" dt="2023-08-15T20:01:01.664" v="2441" actId="47"/>
        <pc:sldMkLst>
          <pc:docMk/>
          <pc:sldMk cId="2746562522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837D9-6C94-11BB-F362-B9D9ACE23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0DE75-AE8B-F587-F15D-D60048852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5B2D2-E878-3D00-47B5-C726C574D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A278F-F4AE-819B-69F5-A98F921F9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C1E6F-0B92-30E4-BF30-FD215357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5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38EF9-8DFF-1A03-2FFE-612ECE0B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2B3DD-B2E2-765A-234A-3EA52ED74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13AF-1E29-6A56-C907-E0BB5092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5AE54-31F8-EB08-2948-C0CB14FF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8ABA9-C31F-22AE-ACA7-6E839A46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EB03B8-13D0-D3D1-B2E3-08BD506B3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E359F-FAD2-62AE-EA16-AB6DC512D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03E36-18F5-81C7-3AA2-868A7337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44A2E-FD5E-2CF6-C065-B7253113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E8D63-C44C-6AC8-340B-A855D86F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4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0E37-F7FD-DBE9-F455-64BD6B886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27CBD-E608-88E4-53C3-9B7AD6E3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8AFF3-C2BB-BEFB-12E9-BA7AC4F5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0E170-4532-8260-0BC5-1114802DC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8BC19-DC09-223C-28D0-03B6E2D6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1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82F5B-906E-6A56-52B2-2F06038B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CCA70-071F-1F41-F979-0F2C6762E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E7F26-AB0A-8721-5333-E25273C5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AF54A-81DA-D90C-CAFB-359662DA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2A12E-59A0-22E8-7A2F-FC4E0803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0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1205F-877B-0C2A-87D0-0A04B5C52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05B5C-16DB-F83A-6F8D-4F0E454A1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2B745-B6F9-2996-8628-9075A00EB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39170-9FDB-070C-2D12-5A449B00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4638F-D74F-F850-4E32-BD56F2B5B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ED94D-25F4-32A8-EAFD-CF09CBCD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E621-3B4D-5D8B-EA67-900F4CB5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5BC5C-09A7-ADF7-26CB-1F293A85A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F8FAD-A95F-FD1F-F9E2-723E84667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9C4B9-380D-BC4D-AD64-6C7878663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7B0B5-D42A-72AC-FA08-782515656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ED7D2-F202-A009-CF40-3391CCC6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416A1-A459-6E0F-C1F4-2389C5DB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91E44-B3AB-49B3-8A3D-BE9F35F1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DA15-F0DB-82CD-233F-D8B76F9C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23900-B04F-9C30-474B-9ADCBAFD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373D2-C24A-CD43-ACC9-D4B8F0DCF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2D646-3B1C-BE30-A8D8-117691EB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7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54B8C7-23FC-3884-17DC-1F83A418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DDCF7-6875-3BDB-231D-D2B331FD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A3CB9-76F6-851A-956B-E30D6A6F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8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A9B9-9334-A5EC-0F7C-F751BFC7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CF63A-4A82-6018-9218-4D65C0E45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A5EE1-4D23-9E8A-F1C8-2E9718DD5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2AAFF-B4B0-8FC1-B9C9-C7158449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9F262-A57B-B9DB-0D41-C6775283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95030-2A6B-51F8-956B-23A5CB79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3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30ADA-4130-9F5A-3E9B-D50AEBBC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18025-0E0B-4C93-C6C1-75B003744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43089-E15D-C2A3-6EB3-C353515BC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2FE95-69F9-5661-B073-3F437A65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51F3-3DF7-B80A-F188-5E61EF52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F9F44-3585-FE6E-36BA-F836BCBA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9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E0277-74DF-2FEE-6F7A-8E17AD8C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85C69-76D0-F971-AD62-3B40F40FF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B2B80-7492-196E-16DA-A90F7B1DD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8/15/2023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B4E4A-CAA2-AD6E-2686-D62AAF4BD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202CA-5A19-4281-B384-6F0CD70AB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2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 descr="The landscape of a storm over a farm">
            <a:extLst>
              <a:ext uri="{FF2B5EF4-FFF2-40B4-BE49-F238E27FC236}">
                <a16:creationId xmlns:a16="http://schemas.microsoft.com/office/drawing/2014/main" id="{810661B2-1ABE-25D7-AA7F-B7C9534162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35" name="Rectangle 2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0B8F1-D136-6623-3528-F9BFFB3E0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5100">
                <a:solidFill>
                  <a:schemeClr val="bg1"/>
                </a:solidFill>
              </a:rPr>
              <a:t>Correlation between temperature and precipitation</a:t>
            </a:r>
            <a:br>
              <a:rPr lang="en-US" sz="5100">
                <a:solidFill>
                  <a:schemeClr val="bg1"/>
                </a:solidFill>
              </a:rPr>
            </a:br>
            <a:endParaRPr lang="en-US" sz="5100">
              <a:solidFill>
                <a:schemeClr val="bg1"/>
              </a:solidFill>
            </a:endParaRPr>
          </a:p>
        </p:txBody>
      </p:sp>
      <p:sp>
        <p:nvSpPr>
          <p:cNvPr id="36" name="Rectangle: Rounded Corners 3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4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any structure&#10;&#10;Description automatically generated">
            <a:extLst>
              <a:ext uri="{FF2B5EF4-FFF2-40B4-BE49-F238E27FC236}">
                <a16:creationId xmlns:a16="http://schemas.microsoft.com/office/drawing/2014/main" id="{A8B6BB4F-4C32-D49E-9AF6-6B1B87A23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739" y="484682"/>
            <a:ext cx="10789928" cy="558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88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87AFE0E-B37D-4531-AFE8-231C8348E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CB1A8-F6B9-57B6-64A8-EC71DC76D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9A887-6943-ABC8-4680-9BBDEEF40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77" y="1407233"/>
            <a:ext cx="5460885" cy="49839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Based on the results of the mean Absolute error we can infer the following: </a:t>
            </a:r>
          </a:p>
          <a:p>
            <a:pPr marL="0" indent="0">
              <a:buNone/>
            </a:pPr>
            <a:r>
              <a:rPr lang="en-US" sz="1600" dirty="0"/>
              <a:t>Training Metrics: </a:t>
            </a:r>
          </a:p>
          <a:p>
            <a:pPr marL="0" indent="0">
              <a:buNone/>
            </a:pPr>
            <a:r>
              <a:rPr lang="en-US" sz="1600" dirty="0"/>
              <a:t>Mean Absolute Error: 2.487235665797199</a:t>
            </a:r>
          </a:p>
          <a:p>
            <a:pPr marL="0" indent="0">
              <a:buNone/>
            </a:pPr>
            <a:r>
              <a:rPr lang="en-US" sz="1600" dirty="0"/>
              <a:t>Testing MAE: 2.492967664254001: 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The training and testing MAE are close which means the model is consistent. </a:t>
            </a:r>
          </a:p>
          <a:p>
            <a:r>
              <a:rPr lang="en-US" sz="1600" dirty="0"/>
              <a:t>The model is prediction values for precipitation is on average 2.49 units away from actual values. </a:t>
            </a:r>
          </a:p>
          <a:p>
            <a:r>
              <a:rPr lang="en-US" sz="1600" dirty="0"/>
              <a:t>On average, the total squared error for this model is 8.1, which means the squared differences between the predicted and actual precipitation values sum up to this amount. This indicates there is a significant deviation between the predicted and actual values. </a:t>
            </a:r>
          </a:p>
          <a:p>
            <a:r>
              <a:rPr lang="en-US" sz="1600" dirty="0"/>
              <a:t>There is no relationship observed between precipitation and temperature based on this dataset. Using other regression models such as K N </a:t>
            </a:r>
            <a:r>
              <a:rPr lang="en-US" sz="1600" dirty="0" err="1"/>
              <a:t>Neighbours</a:t>
            </a:r>
            <a:r>
              <a:rPr lang="en-US" sz="1600" dirty="0"/>
              <a:t> to may establish such a relationship however, that remains to be seen. 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22500A1B-5C99-DEF7-D313-2924820B1B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94" r="1337" b="-3"/>
          <a:stretch/>
        </p:blipFill>
        <p:spPr>
          <a:xfrm>
            <a:off x="6101338" y="2015168"/>
            <a:ext cx="5283866" cy="4210442"/>
          </a:xfrm>
          <a:custGeom>
            <a:avLst/>
            <a:gdLst/>
            <a:ahLst/>
            <a:cxnLst/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3266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FF1BD-89AC-B808-F185-C09BD6935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Hypothesis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043A4-1FA1-480A-672F-6A942BAD7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To establish a relationship between temperature and precipitation </a:t>
            </a:r>
          </a:p>
          <a:p>
            <a:r>
              <a:rPr lang="en-US" sz="2200" dirty="0"/>
              <a:t>To predict precipitation values based on temperature data 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642BB8A-781D-AA15-66B9-55783D8804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85" r="966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0736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22C9B8-2C59-69D6-57DA-60E0D9907288}"/>
              </a:ext>
            </a:extLst>
          </p:cNvPr>
          <p:cNvSpPr txBox="1"/>
          <p:nvPr/>
        </p:nvSpPr>
        <p:spPr>
          <a:xfrm>
            <a:off x="401718" y="264667"/>
            <a:ext cx="4991103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endParaRPr lang="en-US" dirty="0"/>
          </a:p>
        </p:txBody>
      </p:sp>
      <p:pic>
        <p:nvPicPr>
          <p:cNvPr id="8" name="Picture 7" descr="A graph showing the growth of a graph">
            <a:extLst>
              <a:ext uri="{FF2B5EF4-FFF2-40B4-BE49-F238E27FC236}">
                <a16:creationId xmlns:a16="http://schemas.microsoft.com/office/drawing/2014/main" id="{E99C51A3-EF84-B10F-9C92-97BC9E26B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1" y="886699"/>
            <a:ext cx="10618837" cy="536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8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the temperature and precipitation&#10;&#10;Description automatically generated">
            <a:extLst>
              <a:ext uri="{FF2B5EF4-FFF2-40B4-BE49-F238E27FC236}">
                <a16:creationId xmlns:a16="http://schemas.microsoft.com/office/drawing/2014/main" id="{F3E7558C-4666-18FC-94D4-725BAC27D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17" y="853965"/>
            <a:ext cx="10458965" cy="515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1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circle with numbers&#10;&#10;Description automatically generated">
            <a:extLst>
              <a:ext uri="{FF2B5EF4-FFF2-40B4-BE49-F238E27FC236}">
                <a16:creationId xmlns:a16="http://schemas.microsoft.com/office/drawing/2014/main" id="{161A7227-6592-5E5C-E099-29925339E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20" y="134444"/>
            <a:ext cx="11540359" cy="620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77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colorful circle with numbers&#10;&#10;Description automatically generated">
            <a:extLst>
              <a:ext uri="{FF2B5EF4-FFF2-40B4-BE49-F238E27FC236}">
                <a16:creationId xmlns:a16="http://schemas.microsoft.com/office/drawing/2014/main" id="{9DFDF4F1-6EE7-3443-7B9D-9271EB9A76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F5611-046F-4FDD-A173-C0E5B45A8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28" y="1557619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Next, we use a linear regression model to check if there’s any relationship between temperature and precipitation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1FC4B2-458B-5638-4724-473EC3C4C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506" y="1518205"/>
            <a:ext cx="7049404" cy="98325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525D82-A0BF-88B9-F8FC-56F42CE86337}"/>
              </a:ext>
            </a:extLst>
          </p:cNvPr>
          <p:cNvSpPr txBox="1">
            <a:spLocks/>
          </p:cNvSpPr>
          <p:nvPr/>
        </p:nvSpPr>
        <p:spPr>
          <a:xfrm>
            <a:off x="5479167" y="4356539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linear regression test is 0 which means that there is no linear relationship between temperature and precipitation.</a:t>
            </a:r>
          </a:p>
        </p:txBody>
      </p:sp>
    </p:spTree>
    <p:extLst>
      <p:ext uri="{BB962C8B-B14F-4D97-AF65-F5344CB8AC3E}">
        <p14:creationId xmlns:p14="http://schemas.microsoft.com/office/powerpoint/2010/main" val="18694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a line of blue dots&#10;&#10;Description automatically generated with medium confidence">
            <a:extLst>
              <a:ext uri="{FF2B5EF4-FFF2-40B4-BE49-F238E27FC236}">
                <a16:creationId xmlns:a16="http://schemas.microsoft.com/office/drawing/2014/main" id="{99EEA67A-8F5C-7107-7455-EB9B91B6E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14" y="311959"/>
            <a:ext cx="10809171" cy="623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56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93F8C-C794-2836-BED4-B11459D8C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Decision Tree Regression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1588AC3-9B4F-BFDF-8B05-CC70E0F0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1900"/>
              <a:t>I used a decision tree regression in order to establish a relationship between temp and precipitation and predict precipitation based on temperature. As the linear relationship was proven to be 0, a decision tree seemed to be the best course of action to establish a non-linear relationship between the two attributes. </a:t>
            </a:r>
          </a:p>
          <a:p>
            <a:r>
              <a:rPr lang="en-US" sz="1900"/>
              <a:t>The second reason why I went with decision tree was because I was trying to predict continuous values instead of categorized values. </a:t>
            </a:r>
          </a:p>
        </p:txBody>
      </p:sp>
      <p:pic>
        <p:nvPicPr>
          <p:cNvPr id="5" name="Picture 4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14460901-4210-A948-65DA-778DA787B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3588149"/>
            <a:ext cx="5150277" cy="1506456"/>
          </a:xfrm>
          <a:prstGeom prst="rect">
            <a:avLst/>
          </a:prstGeom>
        </p:spPr>
      </p:pic>
      <p:sp>
        <p:nvSpPr>
          <p:cNvPr id="19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9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282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Correlation between temperature and precipitation </vt:lpstr>
      <vt:lpstr>Hypothesis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Decision Tree Regression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Precipitation And Temperature Dependency </dc:title>
  <dc:creator>Sid k</dc:creator>
  <cp:lastModifiedBy>Sid k</cp:lastModifiedBy>
  <cp:revision>1</cp:revision>
  <dcterms:created xsi:type="dcterms:W3CDTF">2023-08-15T19:00:24Z</dcterms:created>
  <dcterms:modified xsi:type="dcterms:W3CDTF">2023-08-15T21:05:51Z</dcterms:modified>
</cp:coreProperties>
</file>