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10F_AD5F36AF.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3" r:id="rId5"/>
  </p:sldMasterIdLst>
  <p:notesMasterIdLst>
    <p:notesMasterId r:id="rId60"/>
  </p:notesMasterIdLst>
  <p:sldIdLst>
    <p:sldId id="256" r:id="rId6"/>
    <p:sldId id="261" r:id="rId7"/>
    <p:sldId id="285" r:id="rId8"/>
    <p:sldId id="277" r:id="rId9"/>
    <p:sldId id="278" r:id="rId10"/>
    <p:sldId id="279" r:id="rId11"/>
    <p:sldId id="280" r:id="rId12"/>
    <p:sldId id="281" r:id="rId13"/>
    <p:sldId id="282" r:id="rId14"/>
    <p:sldId id="283" r:id="rId15"/>
    <p:sldId id="286" r:id="rId16"/>
    <p:sldId id="307" r:id="rId17"/>
    <p:sldId id="308" r:id="rId18"/>
    <p:sldId id="309" r:id="rId19"/>
    <p:sldId id="310" r:id="rId20"/>
    <p:sldId id="287" r:id="rId21"/>
    <p:sldId id="270" r:id="rId22"/>
    <p:sldId id="288" r:id="rId23"/>
    <p:sldId id="271" r:id="rId24"/>
    <p:sldId id="295" r:id="rId25"/>
    <p:sldId id="294" r:id="rId26"/>
    <p:sldId id="293" r:id="rId27"/>
    <p:sldId id="312" r:id="rId28"/>
    <p:sldId id="313" r:id="rId29"/>
    <p:sldId id="311" r:id="rId30"/>
    <p:sldId id="289" r:id="rId31"/>
    <p:sldId id="314" r:id="rId32"/>
    <p:sldId id="316" r:id="rId33"/>
    <p:sldId id="290" r:id="rId34"/>
    <p:sldId id="297" r:id="rId35"/>
    <p:sldId id="323" r:id="rId36"/>
    <p:sldId id="330" r:id="rId37"/>
    <p:sldId id="298" r:id="rId38"/>
    <p:sldId id="299" r:id="rId39"/>
    <p:sldId id="303" r:id="rId40"/>
    <p:sldId id="302" r:id="rId41"/>
    <p:sldId id="304" r:id="rId42"/>
    <p:sldId id="300" r:id="rId43"/>
    <p:sldId id="301" r:id="rId44"/>
    <p:sldId id="305" r:id="rId45"/>
    <p:sldId id="306" r:id="rId46"/>
    <p:sldId id="291" r:id="rId47"/>
    <p:sldId id="317" r:id="rId48"/>
    <p:sldId id="292" r:id="rId49"/>
    <p:sldId id="318" r:id="rId50"/>
    <p:sldId id="327" r:id="rId51"/>
    <p:sldId id="328" r:id="rId52"/>
    <p:sldId id="329" r:id="rId53"/>
    <p:sldId id="326" r:id="rId54"/>
    <p:sldId id="321" r:id="rId55"/>
    <p:sldId id="324" r:id="rId56"/>
    <p:sldId id="325" r:id="rId57"/>
    <p:sldId id="319" r:id="rId58"/>
    <p:sldId id="320"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E44847-92F0-3E5E-DFDC-BAA780F13EB7}" name="Feehan, Hugh Timothy" initials="FT" userId="S::hfeehan@purdue.edu::50b45361-1f5e-4d5e-89bb-68aa9fc4747b" providerId="AD"/>
  <p188:author id="{FB496488-4670-21D3-75C9-50EA59E4D753}" name="Gurnani, Sidh Dharam" initials="GD" userId="S::sgurnani@purdue.edu::be519205-4eef-4319-9baa-cbd7a862462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85621" autoAdjust="0"/>
  </p:normalViewPr>
  <p:slideViewPr>
    <p:cSldViewPr snapToGrid="0">
      <p:cViewPr varScale="1">
        <p:scale>
          <a:sx n="70" d="100"/>
          <a:sy n="70" d="100"/>
        </p:scale>
        <p:origin x="113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microsoft.com/office/2018/10/relationships/authors" Target="authors.xml"/><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nani, Sidh Dharam" userId="S::sgurnani@purdue.edu::be519205-4eef-4319-9baa-cbd7a8624624" providerId="AD" clId="Web-{06C6AE10-C2F0-4B95-A30A-4F891F1D1B0E}"/>
    <pc:docChg chg="addSld modSld">
      <pc:chgData name="Gurnani, Sidh Dharam" userId="S::sgurnani@purdue.edu::be519205-4eef-4319-9baa-cbd7a8624624" providerId="AD" clId="Web-{06C6AE10-C2F0-4B95-A30A-4F891F1D1B0E}" dt="2024-06-19T01:25:59.761" v="111" actId="20577"/>
      <pc:docMkLst>
        <pc:docMk/>
      </pc:docMkLst>
      <pc:sldChg chg="delSp modSp">
        <pc:chgData name="Gurnani, Sidh Dharam" userId="S::sgurnani@purdue.edu::be519205-4eef-4319-9baa-cbd7a8624624" providerId="AD" clId="Web-{06C6AE10-C2F0-4B95-A30A-4F891F1D1B0E}" dt="2024-06-19T00:59:35.869" v="100" actId="20577"/>
        <pc:sldMkLst>
          <pc:docMk/>
          <pc:sldMk cId="3159787000" sldId="270"/>
        </pc:sldMkLst>
        <pc:spChg chg="mod">
          <ac:chgData name="Gurnani, Sidh Dharam" userId="S::sgurnani@purdue.edu::be519205-4eef-4319-9baa-cbd7a8624624" providerId="AD" clId="Web-{06C6AE10-C2F0-4B95-A30A-4F891F1D1B0E}" dt="2024-06-19T00:59:35.869" v="100" actId="20577"/>
          <ac:spMkLst>
            <pc:docMk/>
            <pc:sldMk cId="3159787000" sldId="270"/>
            <ac:spMk id="3" creationId="{A9B092AF-A252-4FE1-8728-572AC0A692C9}"/>
          </ac:spMkLst>
        </pc:spChg>
        <pc:picChg chg="del">
          <ac:chgData name="Gurnani, Sidh Dharam" userId="S::sgurnani@purdue.edu::be519205-4eef-4319-9baa-cbd7a8624624" providerId="AD" clId="Web-{06C6AE10-C2F0-4B95-A30A-4F891F1D1B0E}" dt="2024-06-19T00:58:51.492" v="66"/>
          <ac:picMkLst>
            <pc:docMk/>
            <pc:sldMk cId="3159787000" sldId="270"/>
            <ac:picMk id="7" creationId="{6F0C0862-E32F-7257-E254-D5C413BB4C7D}"/>
          </ac:picMkLst>
        </pc:picChg>
      </pc:sldChg>
      <pc:sldChg chg="modSp add replId">
        <pc:chgData name="Gurnani, Sidh Dharam" userId="S::sgurnani@purdue.edu::be519205-4eef-4319-9baa-cbd7a8624624" providerId="AD" clId="Web-{06C6AE10-C2F0-4B95-A30A-4F891F1D1B0E}" dt="2024-06-19T01:25:59.761" v="111" actId="20577"/>
        <pc:sldMkLst>
          <pc:docMk/>
          <pc:sldMk cId="2908698287" sldId="271"/>
        </pc:sldMkLst>
        <pc:spChg chg="mod">
          <ac:chgData name="Gurnani, Sidh Dharam" userId="S::sgurnani@purdue.edu::be519205-4eef-4319-9baa-cbd7a8624624" providerId="AD" clId="Web-{06C6AE10-C2F0-4B95-A30A-4F891F1D1B0E}" dt="2024-06-19T01:25:59.761" v="111" actId="20577"/>
          <ac:spMkLst>
            <pc:docMk/>
            <pc:sldMk cId="2908698287" sldId="271"/>
            <ac:spMk id="3" creationId="{3890DC29-A158-5C90-9B9A-EB9F058C6242}"/>
          </ac:spMkLst>
        </pc:spChg>
      </pc:sldChg>
    </pc:docChg>
  </pc:docChgLst>
  <pc:docChgLst>
    <pc:chgData name="Gurnani, Sidh Dharam" userId="S::sgurnani@purdue.edu::be519205-4eef-4319-9baa-cbd7a8624624" providerId="AD" clId="Web-{2DFC1A6F-D579-4A5E-988E-3DA754DB66A9}"/>
    <pc:docChg chg="modSld">
      <pc:chgData name="Gurnani, Sidh Dharam" userId="S::sgurnani@purdue.edu::be519205-4eef-4319-9baa-cbd7a8624624" providerId="AD" clId="Web-{2DFC1A6F-D579-4A5E-988E-3DA754DB66A9}" dt="2024-06-19T01:58:58.134" v="434" actId="20577"/>
      <pc:docMkLst>
        <pc:docMk/>
      </pc:docMkLst>
      <pc:sldChg chg="modSp">
        <pc:chgData name="Gurnani, Sidh Dharam" userId="S::sgurnani@purdue.edu::be519205-4eef-4319-9baa-cbd7a8624624" providerId="AD" clId="Web-{2DFC1A6F-D579-4A5E-988E-3DA754DB66A9}" dt="2024-06-19T01:58:58.134" v="434" actId="20577"/>
        <pc:sldMkLst>
          <pc:docMk/>
          <pc:sldMk cId="2908698287" sldId="271"/>
        </pc:sldMkLst>
        <pc:spChg chg="mod">
          <ac:chgData name="Gurnani, Sidh Dharam" userId="S::sgurnani@purdue.edu::be519205-4eef-4319-9baa-cbd7a8624624" providerId="AD" clId="Web-{2DFC1A6F-D579-4A5E-988E-3DA754DB66A9}" dt="2024-06-19T01:58:58.134" v="434" actId="20577"/>
          <ac:spMkLst>
            <pc:docMk/>
            <pc:sldMk cId="2908698287" sldId="271"/>
            <ac:spMk id="3" creationId="{3890DC29-A158-5C90-9B9A-EB9F058C6242}"/>
          </ac:spMkLst>
        </pc:spChg>
      </pc:sldChg>
    </pc:docChg>
  </pc:docChgLst>
  <pc:docChgLst>
    <pc:chgData name="Gurnani, Sidh Dharam" userId="S::sgurnani@purdue.edu::be519205-4eef-4319-9baa-cbd7a8624624" providerId="AD" clId="Web-{B8610E78-8156-48DD-845F-AF60B8B5F3A5}"/>
    <pc:docChg chg="addSld delSld modSld sldOrd">
      <pc:chgData name="Gurnani, Sidh Dharam" userId="S::sgurnani@purdue.edu::be519205-4eef-4319-9baa-cbd7a8624624" providerId="AD" clId="Web-{B8610E78-8156-48DD-845F-AF60B8B5F3A5}" dt="2024-06-20T21:47:49.230" v="2714"/>
      <pc:docMkLst>
        <pc:docMk/>
      </pc:docMkLst>
      <pc:sldChg chg="addSp delSp modSp del">
        <pc:chgData name="Gurnani, Sidh Dharam" userId="S::sgurnani@purdue.edu::be519205-4eef-4319-9baa-cbd7a8624624" providerId="AD" clId="Web-{B8610E78-8156-48DD-845F-AF60B8B5F3A5}" dt="2024-06-20T21:47:34.730" v="2711"/>
        <pc:sldMkLst>
          <pc:docMk/>
          <pc:sldMk cId="3889032308" sldId="272"/>
        </pc:sldMkLst>
        <pc:spChg chg="add del">
          <ac:chgData name="Gurnani, Sidh Dharam" userId="S::sgurnani@purdue.edu::be519205-4eef-4319-9baa-cbd7a8624624" providerId="AD" clId="Web-{B8610E78-8156-48DD-845F-AF60B8B5F3A5}" dt="2024-06-20T21:24:34.432" v="627"/>
          <ac:spMkLst>
            <pc:docMk/>
            <pc:sldMk cId="3889032308" sldId="272"/>
            <ac:spMk id="2" creationId="{2EA09730-A8DC-A143-A49C-3C647935966F}"/>
          </ac:spMkLst>
        </pc:spChg>
        <pc:spChg chg="add del mod">
          <ac:chgData name="Gurnani, Sidh Dharam" userId="S::sgurnani@purdue.edu::be519205-4eef-4319-9baa-cbd7a8624624" providerId="AD" clId="Web-{B8610E78-8156-48DD-845F-AF60B8B5F3A5}" dt="2024-06-20T21:24:34.432" v="627"/>
          <ac:spMkLst>
            <pc:docMk/>
            <pc:sldMk cId="3889032308" sldId="272"/>
            <ac:spMk id="6" creationId="{48EB284E-8DC7-11CF-A319-A9982E7AA06E}"/>
          </ac:spMkLst>
        </pc:spChg>
        <pc:graphicFrameChg chg="mod modGraphic">
          <ac:chgData name="Gurnani, Sidh Dharam" userId="S::sgurnani@purdue.edu::be519205-4eef-4319-9baa-cbd7a8624624" providerId="AD" clId="Web-{B8610E78-8156-48DD-845F-AF60B8B5F3A5}" dt="2024-06-20T21:47:34.730" v="2711"/>
          <ac:graphicFrameMkLst>
            <pc:docMk/>
            <pc:sldMk cId="3889032308" sldId="272"/>
            <ac:graphicFrameMk id="5" creationId="{EAF407D6-8445-9E7C-F918-734B214975A7}"/>
          </ac:graphicFrameMkLst>
        </pc:graphicFrameChg>
      </pc:sldChg>
      <pc:sldChg chg="addSp modSp add replId">
        <pc:chgData name="Gurnani, Sidh Dharam" userId="S::sgurnani@purdue.edu::be519205-4eef-4319-9baa-cbd7a8624624" providerId="AD" clId="Web-{B8610E78-8156-48DD-845F-AF60B8B5F3A5}" dt="2024-06-20T21:47:40.324" v="2712"/>
        <pc:sldMkLst>
          <pc:docMk/>
          <pc:sldMk cId="1427958104" sldId="273"/>
        </pc:sldMkLst>
        <pc:graphicFrameChg chg="mod modGraphic">
          <ac:chgData name="Gurnani, Sidh Dharam" userId="S::sgurnani@purdue.edu::be519205-4eef-4319-9baa-cbd7a8624624" providerId="AD" clId="Web-{B8610E78-8156-48DD-845F-AF60B8B5F3A5}" dt="2024-06-20T21:47:40.324" v="2712"/>
          <ac:graphicFrameMkLst>
            <pc:docMk/>
            <pc:sldMk cId="1427958104" sldId="273"/>
            <ac:graphicFrameMk id="5" creationId="{EAF407D6-8445-9E7C-F918-734B214975A7}"/>
          </ac:graphicFrameMkLst>
        </pc:graphicFrameChg>
        <pc:picChg chg="add mod">
          <ac:chgData name="Gurnani, Sidh Dharam" userId="S::sgurnani@purdue.edu::be519205-4eef-4319-9baa-cbd7a8624624" providerId="AD" clId="Web-{B8610E78-8156-48DD-845F-AF60B8B5F3A5}" dt="2024-06-20T21:26:12.481" v="908" actId="1076"/>
          <ac:picMkLst>
            <pc:docMk/>
            <pc:sldMk cId="1427958104" sldId="273"/>
            <ac:picMk id="3" creationId="{D39818B4-831C-0357-1024-C938432481BF}"/>
          </ac:picMkLst>
        </pc:picChg>
      </pc:sldChg>
      <pc:sldChg chg="modSp add ord replId">
        <pc:chgData name="Gurnani, Sidh Dharam" userId="S::sgurnani@purdue.edu::be519205-4eef-4319-9baa-cbd7a8624624" providerId="AD" clId="Web-{B8610E78-8156-48DD-845F-AF60B8B5F3A5}" dt="2024-06-20T21:47:49.230" v="2714"/>
        <pc:sldMkLst>
          <pc:docMk/>
          <pc:sldMk cId="4146211527" sldId="274"/>
        </pc:sldMkLst>
        <pc:graphicFrameChg chg="mod modGraphic">
          <ac:chgData name="Gurnani, Sidh Dharam" userId="S::sgurnani@purdue.edu::be519205-4eef-4319-9baa-cbd7a8624624" providerId="AD" clId="Web-{B8610E78-8156-48DD-845F-AF60B8B5F3A5}" dt="2024-06-20T21:47:49.230" v="2714"/>
          <ac:graphicFrameMkLst>
            <pc:docMk/>
            <pc:sldMk cId="4146211527" sldId="274"/>
            <ac:graphicFrameMk id="5" creationId="{EAF407D6-8445-9E7C-F918-734B214975A7}"/>
          </ac:graphicFrameMkLst>
        </pc:graphicFrameChg>
      </pc:sldChg>
    </pc:docChg>
  </pc:docChgLst>
  <pc:docChgLst>
    <pc:chgData name="Feehan, Hugh Timothy" userId="S::hfeehan@purdue.edu::50b45361-1f5e-4d5e-89bb-68aa9fc4747b" providerId="AD" clId="Web-{F19F9733-74A5-4046-A022-41507C093D34}"/>
    <pc:docChg chg="mod">
      <pc:chgData name="Feehan, Hugh Timothy" userId="S::hfeehan@purdue.edu::50b45361-1f5e-4d5e-89bb-68aa9fc4747b" providerId="AD" clId="Web-{F19F9733-74A5-4046-A022-41507C093D34}" dt="2024-06-21T01:03:34.697" v="3"/>
      <pc:docMkLst>
        <pc:docMk/>
      </pc:docMkLst>
      <pc:sldChg chg="addCm modCm">
        <pc:chgData name="Feehan, Hugh Timothy" userId="S::hfeehan@purdue.edu::50b45361-1f5e-4d5e-89bb-68aa9fc4747b" providerId="AD" clId="Web-{F19F9733-74A5-4046-A022-41507C093D34}" dt="2024-06-21T01:03:34.697" v="3"/>
        <pc:sldMkLst>
          <pc:docMk/>
          <pc:sldMk cId="2908698287" sldId="271"/>
        </pc:sldMkLst>
        <pc:extLst>
          <p:ext xmlns:p="http://schemas.openxmlformats.org/presentationml/2006/main" uri="{D6D511B9-2390-475A-947B-AFAB55BFBCF1}">
            <pc226:cmChg xmlns:pc226="http://schemas.microsoft.com/office/powerpoint/2022/06/main/command" chg="add mod">
              <pc226:chgData name="Feehan, Hugh Timothy" userId="S::hfeehan@purdue.edu::50b45361-1f5e-4d5e-89bb-68aa9fc4747b" providerId="AD" clId="Web-{F19F9733-74A5-4046-A022-41507C093D34}" dt="2024-06-21T01:02:45.258" v="2"/>
              <pc2:cmMkLst xmlns:pc2="http://schemas.microsoft.com/office/powerpoint/2019/9/main/command">
                <pc:docMk/>
                <pc:sldMk cId="2908698287" sldId="271"/>
                <pc2:cmMk id="{29A6C01F-4499-4FA9-B6E2-5CD5762FA4BD}"/>
              </pc2:cmMkLst>
            </pc226:cmChg>
            <pc226:cmChg xmlns:pc226="http://schemas.microsoft.com/office/powerpoint/2022/06/main/command" chg="add">
              <pc226:chgData name="Feehan, Hugh Timothy" userId="S::hfeehan@purdue.edu::50b45361-1f5e-4d5e-89bb-68aa9fc4747b" providerId="AD" clId="Web-{F19F9733-74A5-4046-A022-41507C093D34}" dt="2024-06-21T01:03:34.697" v="3"/>
              <pc2:cmMkLst xmlns:pc2="http://schemas.microsoft.com/office/powerpoint/2019/9/main/command">
                <pc:docMk/>
                <pc:sldMk cId="2908698287" sldId="271"/>
                <pc2:cmMk id="{52D571CC-5AAE-4654-AADA-E11AFD8107A6}"/>
              </pc2:cmMkLst>
            </pc226:cmChg>
          </p:ext>
        </pc:extLst>
      </pc:sldChg>
    </pc:docChg>
  </pc:docChgLst>
  <pc:docChgLst>
    <pc:chgData name="Gurnani, Sidh Dharam" userId="S::sgurnani@purdue.edu::be519205-4eef-4319-9baa-cbd7a8624624" providerId="AD" clId="Web-{35BDA881-8AAA-4524-869F-AFCBF0E988D1}"/>
    <pc:docChg chg="modSld">
      <pc:chgData name="Gurnani, Sidh Dharam" userId="S::sgurnani@purdue.edu::be519205-4eef-4319-9baa-cbd7a8624624" providerId="AD" clId="Web-{35BDA881-8AAA-4524-869F-AFCBF0E988D1}" dt="2024-06-19T19:44:42.221" v="398" actId="20577"/>
      <pc:docMkLst>
        <pc:docMk/>
      </pc:docMkLst>
      <pc:sldChg chg="delSp modSp">
        <pc:chgData name="Gurnani, Sidh Dharam" userId="S::sgurnani@purdue.edu::be519205-4eef-4319-9baa-cbd7a8624624" providerId="AD" clId="Web-{35BDA881-8AAA-4524-869F-AFCBF0E988D1}" dt="2024-06-19T19:44:42.221" v="398" actId="20577"/>
        <pc:sldMkLst>
          <pc:docMk/>
          <pc:sldMk cId="2908698287" sldId="271"/>
        </pc:sldMkLst>
        <pc:spChg chg="mod">
          <ac:chgData name="Gurnani, Sidh Dharam" userId="S::sgurnani@purdue.edu::be519205-4eef-4319-9baa-cbd7a8624624" providerId="AD" clId="Web-{35BDA881-8AAA-4524-869F-AFCBF0E988D1}" dt="2024-06-19T19:44:42.221" v="398" actId="20577"/>
          <ac:spMkLst>
            <pc:docMk/>
            <pc:sldMk cId="2908698287" sldId="271"/>
            <ac:spMk id="3" creationId="{3890DC29-A158-5C90-9B9A-EB9F058C6242}"/>
          </ac:spMkLst>
        </pc:spChg>
        <pc:graphicFrameChg chg="del">
          <ac:chgData name="Gurnani, Sidh Dharam" userId="S::sgurnani@purdue.edu::be519205-4eef-4319-9baa-cbd7a8624624" providerId="AD" clId="Web-{35BDA881-8AAA-4524-869F-AFCBF0E988D1}" dt="2024-06-19T19:38:35.718" v="35"/>
          <ac:graphicFrameMkLst>
            <pc:docMk/>
            <pc:sldMk cId="2908698287" sldId="271"/>
            <ac:graphicFrameMk id="6" creationId="{D47244C1-BB2A-1B09-F32E-28E58A86B5AD}"/>
          </ac:graphicFrameMkLst>
        </pc:graphicFrameChg>
      </pc:sldChg>
    </pc:docChg>
  </pc:docChgLst>
  <pc:docChgLst>
    <pc:chgData name="Gurnani, Sidh Dharam" userId="S::sgurnani@purdue.edu::be519205-4eef-4319-9baa-cbd7a8624624" providerId="AD" clId="Web-{5E43844C-30F1-5745-2FC4-057FB84FE69B}"/>
    <pc:docChg chg="addSld delSld modSld addSection delSection">
      <pc:chgData name="Gurnani, Sidh Dharam" userId="S::sgurnani@purdue.edu::be519205-4eef-4319-9baa-cbd7a8624624" providerId="AD" clId="Web-{5E43844C-30F1-5745-2FC4-057FB84FE69B}" dt="2024-08-02T20:48:53.977" v="4762"/>
      <pc:docMkLst>
        <pc:docMk/>
      </pc:docMkLst>
      <pc:sldChg chg="mod modShow">
        <pc:chgData name="Gurnani, Sidh Dharam" userId="S::sgurnani@purdue.edu::be519205-4eef-4319-9baa-cbd7a8624624" providerId="AD" clId="Web-{5E43844C-30F1-5745-2FC4-057FB84FE69B}" dt="2024-08-02T20:26:37.388" v="3108"/>
        <pc:sldMkLst>
          <pc:docMk/>
          <pc:sldMk cId="1873497182" sldId="265"/>
        </pc:sldMkLst>
      </pc:sldChg>
      <pc:sldChg chg="modSp">
        <pc:chgData name="Gurnani, Sidh Dharam" userId="S::sgurnani@purdue.edu::be519205-4eef-4319-9baa-cbd7a8624624" providerId="AD" clId="Web-{5E43844C-30F1-5745-2FC4-057FB84FE69B}" dt="2024-08-02T18:49:24.617" v="2"/>
        <pc:sldMkLst>
          <pc:docMk/>
          <pc:sldMk cId="2798405717" sldId="297"/>
        </pc:sldMkLst>
        <pc:graphicFrameChg chg="modGraphic">
          <ac:chgData name="Gurnani, Sidh Dharam" userId="S::sgurnani@purdue.edu::be519205-4eef-4319-9baa-cbd7a8624624" providerId="AD" clId="Web-{5E43844C-30F1-5745-2FC4-057FB84FE69B}" dt="2024-08-02T18:49:24.617" v="2"/>
          <ac:graphicFrameMkLst>
            <pc:docMk/>
            <pc:sldMk cId="2798405717" sldId="297"/>
            <ac:graphicFrameMk id="16" creationId="{6C1AFA06-027F-D53B-8D98-6BB766C76E56}"/>
          </ac:graphicFrameMkLst>
        </pc:graphicFrameChg>
      </pc:sldChg>
      <pc:sldChg chg="modSp">
        <pc:chgData name="Gurnani, Sidh Dharam" userId="S::sgurnani@purdue.edu::be519205-4eef-4319-9baa-cbd7a8624624" providerId="AD" clId="Web-{5E43844C-30F1-5745-2FC4-057FB84FE69B}" dt="2024-08-02T18:49:41.368" v="4"/>
        <pc:sldMkLst>
          <pc:docMk/>
          <pc:sldMk cId="3454303908" sldId="298"/>
        </pc:sldMkLst>
        <pc:graphicFrameChg chg="modGraphic">
          <ac:chgData name="Gurnani, Sidh Dharam" userId="S::sgurnani@purdue.edu::be519205-4eef-4319-9baa-cbd7a8624624" providerId="AD" clId="Web-{5E43844C-30F1-5745-2FC4-057FB84FE69B}" dt="2024-08-02T18:49:41.368" v="4"/>
          <ac:graphicFrameMkLst>
            <pc:docMk/>
            <pc:sldMk cId="3454303908" sldId="298"/>
            <ac:graphicFrameMk id="9" creationId="{43488E20-0A17-1485-6CEC-8D5614AF802C}"/>
          </ac:graphicFrameMkLst>
        </pc:graphicFrameChg>
      </pc:sldChg>
      <pc:sldChg chg="addSp delSp modSp add replId">
        <pc:chgData name="Gurnani, Sidh Dharam" userId="S::sgurnani@purdue.edu::be519205-4eef-4319-9baa-cbd7a8624624" providerId="AD" clId="Web-{5E43844C-30F1-5745-2FC4-057FB84FE69B}" dt="2024-08-02T19:10:42.684" v="1294"/>
        <pc:sldMkLst>
          <pc:docMk/>
          <pc:sldMk cId="2004022702" sldId="299"/>
        </pc:sldMkLst>
        <pc:spChg chg="mod">
          <ac:chgData name="Gurnani, Sidh Dharam" userId="S::sgurnani@purdue.edu::be519205-4eef-4319-9baa-cbd7a8624624" providerId="AD" clId="Web-{5E43844C-30F1-5745-2FC4-057FB84FE69B}" dt="2024-08-02T18:49:58.666" v="14" actId="20577"/>
          <ac:spMkLst>
            <pc:docMk/>
            <pc:sldMk cId="2004022702" sldId="299"/>
            <ac:spMk id="2" creationId="{1BF3A087-864D-4D9D-A957-A20876A699AD}"/>
          </ac:spMkLst>
        </pc:spChg>
        <pc:spChg chg="add del mod">
          <ac:chgData name="Gurnani, Sidh Dharam" userId="S::sgurnani@purdue.edu::be519205-4eef-4319-9baa-cbd7a8624624" providerId="AD" clId="Web-{5E43844C-30F1-5745-2FC4-057FB84FE69B}" dt="2024-08-02T18:50:19.338" v="16"/>
          <ac:spMkLst>
            <pc:docMk/>
            <pc:sldMk cId="2004022702" sldId="299"/>
            <ac:spMk id="5" creationId="{2554E649-87E2-BBF6-CE7A-234D9574498E}"/>
          </ac:spMkLst>
        </pc:spChg>
        <pc:graphicFrameChg chg="del">
          <ac:chgData name="Gurnani, Sidh Dharam" userId="S::sgurnani@purdue.edu::be519205-4eef-4319-9baa-cbd7a8624624" providerId="AD" clId="Web-{5E43844C-30F1-5745-2FC4-057FB84FE69B}" dt="2024-08-02T18:50:14.088" v="15"/>
          <ac:graphicFrameMkLst>
            <pc:docMk/>
            <pc:sldMk cId="2004022702" sldId="299"/>
            <ac:graphicFrameMk id="6" creationId="{B748D249-D56D-842F-412B-E03E249F32E5}"/>
          </ac:graphicFrameMkLst>
        </pc:graphicFrameChg>
        <pc:graphicFrameChg chg="mod modGraphic">
          <ac:chgData name="Gurnani, Sidh Dharam" userId="S::sgurnani@purdue.edu::be519205-4eef-4319-9baa-cbd7a8624624" providerId="AD" clId="Web-{5E43844C-30F1-5745-2FC4-057FB84FE69B}" dt="2024-08-02T19:10:42.684" v="1294"/>
          <ac:graphicFrameMkLst>
            <pc:docMk/>
            <pc:sldMk cId="2004022702" sldId="299"/>
            <ac:graphicFrameMk id="9" creationId="{43488E20-0A17-1485-6CEC-8D5614AF802C}"/>
          </ac:graphicFrameMkLst>
        </pc:graphicFrameChg>
      </pc:sldChg>
      <pc:sldChg chg="del">
        <pc:chgData name="Gurnani, Sidh Dharam" userId="S::sgurnani@purdue.edu::be519205-4eef-4319-9baa-cbd7a8624624" providerId="AD" clId="Web-{5E43844C-30F1-5745-2FC4-057FB84FE69B}" dt="2024-08-02T18:49:48.681" v="5"/>
        <pc:sldMkLst>
          <pc:docMk/>
          <pc:sldMk cId="3481980784" sldId="299"/>
        </pc:sldMkLst>
      </pc:sldChg>
      <pc:sldChg chg="modSp add replId">
        <pc:chgData name="Gurnani, Sidh Dharam" userId="S::sgurnani@purdue.edu::be519205-4eef-4319-9baa-cbd7a8624624" providerId="AD" clId="Web-{5E43844C-30F1-5745-2FC4-057FB84FE69B}" dt="2024-08-02T20:24:23.948" v="3107"/>
        <pc:sldMkLst>
          <pc:docMk/>
          <pc:sldMk cId="2236366995" sldId="300"/>
        </pc:sldMkLst>
        <pc:spChg chg="mod">
          <ac:chgData name="Gurnani, Sidh Dharam" userId="S::sgurnani@purdue.edu::be519205-4eef-4319-9baa-cbd7a8624624" providerId="AD" clId="Web-{5E43844C-30F1-5745-2FC4-057FB84FE69B}" dt="2024-08-02T20:10:43.510" v="1304" actId="20577"/>
          <ac:spMkLst>
            <pc:docMk/>
            <pc:sldMk cId="2236366995" sldId="300"/>
            <ac:spMk id="2" creationId="{1BF3A087-864D-4D9D-A957-A20876A699AD}"/>
          </ac:spMkLst>
        </pc:spChg>
        <pc:graphicFrameChg chg="mod modGraphic">
          <ac:chgData name="Gurnani, Sidh Dharam" userId="S::sgurnani@purdue.edu::be519205-4eef-4319-9baa-cbd7a8624624" providerId="AD" clId="Web-{5E43844C-30F1-5745-2FC4-057FB84FE69B}" dt="2024-08-02T20:24:23.948" v="3107"/>
          <ac:graphicFrameMkLst>
            <pc:docMk/>
            <pc:sldMk cId="2236366995" sldId="300"/>
            <ac:graphicFrameMk id="9" creationId="{43488E20-0A17-1485-6CEC-8D5614AF802C}"/>
          </ac:graphicFrameMkLst>
        </pc:graphicFrameChg>
      </pc:sldChg>
      <pc:sldChg chg="modSp add replId">
        <pc:chgData name="Gurnani, Sidh Dharam" userId="S::sgurnani@purdue.edu::be519205-4eef-4319-9baa-cbd7a8624624" providerId="AD" clId="Web-{5E43844C-30F1-5745-2FC4-057FB84FE69B}" dt="2024-08-02T20:28:03.265" v="3154"/>
        <pc:sldMkLst>
          <pc:docMk/>
          <pc:sldMk cId="3538289365" sldId="301"/>
        </pc:sldMkLst>
        <pc:spChg chg="mod">
          <ac:chgData name="Gurnani, Sidh Dharam" userId="S::sgurnani@purdue.edu::be519205-4eef-4319-9baa-cbd7a8624624" providerId="AD" clId="Web-{5E43844C-30F1-5745-2FC4-057FB84FE69B}" dt="2024-08-02T20:27:51.999" v="3119" actId="20577"/>
          <ac:spMkLst>
            <pc:docMk/>
            <pc:sldMk cId="3538289365" sldId="301"/>
            <ac:spMk id="2" creationId="{1BF3A087-864D-4D9D-A957-A20876A699AD}"/>
          </ac:spMkLst>
        </pc:spChg>
        <pc:graphicFrameChg chg="mod modGraphic">
          <ac:chgData name="Gurnani, Sidh Dharam" userId="S::sgurnani@purdue.edu::be519205-4eef-4319-9baa-cbd7a8624624" providerId="AD" clId="Web-{5E43844C-30F1-5745-2FC4-057FB84FE69B}" dt="2024-08-02T20:28:03.265" v="3154"/>
          <ac:graphicFrameMkLst>
            <pc:docMk/>
            <pc:sldMk cId="3538289365" sldId="301"/>
            <ac:graphicFrameMk id="9" creationId="{43488E20-0A17-1485-6CEC-8D5614AF802C}"/>
          </ac:graphicFrameMkLst>
        </pc:graphicFrameChg>
      </pc:sldChg>
      <pc:sldChg chg="modSp add replId">
        <pc:chgData name="Gurnani, Sidh Dharam" userId="S::sgurnani@purdue.edu::be519205-4eef-4319-9baa-cbd7a8624624" providerId="AD" clId="Web-{5E43844C-30F1-5745-2FC4-057FB84FE69B}" dt="2024-08-02T20:48:53.977" v="4762"/>
        <pc:sldMkLst>
          <pc:docMk/>
          <pc:sldMk cId="2275021085" sldId="302"/>
        </pc:sldMkLst>
        <pc:spChg chg="mod">
          <ac:chgData name="Gurnani, Sidh Dharam" userId="S::sgurnani@purdue.edu::be519205-4eef-4319-9baa-cbd7a8624624" providerId="AD" clId="Web-{5E43844C-30F1-5745-2FC4-057FB84FE69B}" dt="2024-08-02T20:31:54.832" v="3177" actId="20577"/>
          <ac:spMkLst>
            <pc:docMk/>
            <pc:sldMk cId="2275021085" sldId="302"/>
            <ac:spMk id="2" creationId="{1BF3A087-864D-4D9D-A957-A20876A699AD}"/>
          </ac:spMkLst>
        </pc:spChg>
        <pc:graphicFrameChg chg="mod modGraphic">
          <ac:chgData name="Gurnani, Sidh Dharam" userId="S::sgurnani@purdue.edu::be519205-4eef-4319-9baa-cbd7a8624624" providerId="AD" clId="Web-{5E43844C-30F1-5745-2FC4-057FB84FE69B}" dt="2024-08-02T20:48:53.977" v="4762"/>
          <ac:graphicFrameMkLst>
            <pc:docMk/>
            <pc:sldMk cId="2275021085" sldId="302"/>
            <ac:graphicFrameMk id="9" creationId="{43488E20-0A17-1485-6CEC-8D5614AF802C}"/>
          </ac:graphicFrameMkLst>
        </pc:graphicFrameChg>
      </pc:sldChg>
    </pc:docChg>
  </pc:docChgLst>
  <pc:docChgLst>
    <pc:chgData name="Gurnani, Sidh Dharam" userId="S::sgurnani@purdue.edu::be519205-4eef-4319-9baa-cbd7a8624624" providerId="AD" clId="Web-{BBDDA4D2-1BED-416B-9921-EC9C9B1E6947}"/>
    <pc:docChg chg="mod modSld">
      <pc:chgData name="Gurnani, Sidh Dharam" userId="S::sgurnani@purdue.edu::be519205-4eef-4319-9baa-cbd7a8624624" providerId="AD" clId="Web-{BBDDA4D2-1BED-416B-9921-EC9C9B1E6947}" dt="2024-06-21T01:57:39.908" v="83" actId="20577"/>
      <pc:docMkLst>
        <pc:docMk/>
      </pc:docMkLst>
      <pc:sldChg chg="modSp modCm">
        <pc:chgData name="Gurnani, Sidh Dharam" userId="S::sgurnani@purdue.edu::be519205-4eef-4319-9baa-cbd7a8624624" providerId="AD" clId="Web-{BBDDA4D2-1BED-416B-9921-EC9C9B1E6947}" dt="2024-06-21T01:57:39.908" v="83" actId="20577"/>
        <pc:sldMkLst>
          <pc:docMk/>
          <pc:sldMk cId="2908698287" sldId="271"/>
        </pc:sldMkLst>
        <pc:spChg chg="mod">
          <ac:chgData name="Gurnani, Sidh Dharam" userId="S::sgurnani@purdue.edu::be519205-4eef-4319-9baa-cbd7a8624624" providerId="AD" clId="Web-{BBDDA4D2-1BED-416B-9921-EC9C9B1E6947}" dt="2024-06-21T01:57:39.908" v="83" actId="20577"/>
          <ac:spMkLst>
            <pc:docMk/>
            <pc:sldMk cId="2908698287" sldId="271"/>
            <ac:spMk id="3" creationId="{3890DC29-A158-5C90-9B9A-EB9F058C6242}"/>
          </ac:spMkLst>
        </pc:spChg>
        <pc:extLst>
          <p:ext xmlns:p="http://schemas.openxmlformats.org/presentationml/2006/main" uri="{D6D511B9-2390-475A-947B-AFAB55BFBCF1}">
            <pc226:cmChg xmlns:pc226="http://schemas.microsoft.com/office/powerpoint/2022/06/main/command" chg="mod">
              <pc226:chgData name="Gurnani, Sidh Dharam" userId="S::sgurnani@purdue.edu::be519205-4eef-4319-9baa-cbd7a8624624" providerId="AD" clId="Web-{BBDDA4D2-1BED-416B-9921-EC9C9B1E6947}" dt="2024-06-21T01:57:19.424" v="81" actId="20577"/>
              <pc2:cmMkLst xmlns:pc2="http://schemas.microsoft.com/office/powerpoint/2019/9/main/command">
                <pc:docMk/>
                <pc:sldMk cId="2908698287" sldId="271"/>
                <pc2:cmMk id="{29A6C01F-4499-4FA9-B6E2-5CD5762FA4BD}"/>
              </pc2:cmMkLst>
              <pc226:cmRplyChg chg="add">
                <pc226:chgData name="Gurnani, Sidh Dharam" userId="S::sgurnani@purdue.edu::be519205-4eef-4319-9baa-cbd7a8624624" providerId="AD" clId="Web-{BBDDA4D2-1BED-416B-9921-EC9C9B1E6947}" dt="2024-06-21T01:55:52.392" v="1"/>
                <pc2:cmRplyMkLst xmlns:pc2="http://schemas.microsoft.com/office/powerpoint/2019/9/main/command">
                  <pc:docMk/>
                  <pc:sldMk cId="2908698287" sldId="271"/>
                  <pc2:cmMk id="{29A6C01F-4499-4FA9-B6E2-5CD5762FA4BD}"/>
                  <pc2:cmRplyMk id="{91750AAA-97BA-4F47-A72A-4820D27D5059}"/>
                </pc2:cmRplyMkLst>
              </pc226:cmRplyChg>
            </pc226:cmChg>
            <pc226:cmChg xmlns:pc226="http://schemas.microsoft.com/office/powerpoint/2022/06/main/command" chg="">
              <pc226:chgData name="Gurnani, Sidh Dharam" userId="S::sgurnani@purdue.edu::be519205-4eef-4319-9baa-cbd7a8624624" providerId="AD" clId="Web-{BBDDA4D2-1BED-416B-9921-EC9C9B1E6947}" dt="2024-06-21T01:57:37.955" v="82"/>
              <pc2:cmMkLst xmlns:pc2="http://schemas.microsoft.com/office/powerpoint/2019/9/main/command">
                <pc:docMk/>
                <pc:sldMk cId="2908698287" sldId="271"/>
                <pc2:cmMk id="{52D571CC-5AAE-4654-AADA-E11AFD8107A6}"/>
              </pc2:cmMkLst>
              <pc226:cmRplyChg chg="add">
                <pc226:chgData name="Gurnani, Sidh Dharam" userId="S::sgurnani@purdue.edu::be519205-4eef-4319-9baa-cbd7a8624624" providerId="AD" clId="Web-{BBDDA4D2-1BED-416B-9921-EC9C9B1E6947}" dt="2024-06-21T01:57:37.955" v="82"/>
                <pc2:cmRplyMkLst xmlns:pc2="http://schemas.microsoft.com/office/powerpoint/2019/9/main/command">
                  <pc:docMk/>
                  <pc:sldMk cId="2908698287" sldId="271"/>
                  <pc2:cmMk id="{52D571CC-5AAE-4654-AADA-E11AFD8107A6}"/>
                  <pc2:cmRplyMk id="{41E104FF-6540-423D-A21E-9C660CE8ED8F}"/>
                </pc2:cmRplyMkLst>
              </pc226:cmRplyChg>
            </pc226:cmChg>
          </p:ext>
        </pc:extLst>
      </pc:sldChg>
    </pc:docChg>
  </pc:docChgLst>
  <pc:docChgLst>
    <pc:chgData name="Gurnani, Sidh Dharam" userId="S::sgurnani@purdue.edu::be519205-4eef-4319-9baa-cbd7a8624624" providerId="AD" clId="Web-{A2B3A1D1-AF41-43EF-BEB2-327B198CF314}"/>
    <pc:docChg chg="modSld">
      <pc:chgData name="Gurnani, Sidh Dharam" userId="S::sgurnani@purdue.edu::be519205-4eef-4319-9baa-cbd7a8624624" providerId="AD" clId="Web-{A2B3A1D1-AF41-43EF-BEB2-327B198CF314}" dt="2024-06-21T02:06:17.527" v="12" actId="20577"/>
      <pc:docMkLst>
        <pc:docMk/>
      </pc:docMkLst>
      <pc:sldChg chg="modSp modCm">
        <pc:chgData name="Gurnani, Sidh Dharam" userId="S::sgurnani@purdue.edu::be519205-4eef-4319-9baa-cbd7a8624624" providerId="AD" clId="Web-{A2B3A1D1-AF41-43EF-BEB2-327B198CF314}" dt="2024-06-21T02:06:17.527" v="12" actId="20577"/>
        <pc:sldMkLst>
          <pc:docMk/>
          <pc:sldMk cId="2908698287" sldId="271"/>
        </pc:sldMkLst>
        <pc:spChg chg="mod">
          <ac:chgData name="Gurnani, Sidh Dharam" userId="S::sgurnani@purdue.edu::be519205-4eef-4319-9baa-cbd7a8624624" providerId="AD" clId="Web-{A2B3A1D1-AF41-43EF-BEB2-327B198CF314}" dt="2024-06-21T02:06:17.527" v="12" actId="20577"/>
          <ac:spMkLst>
            <pc:docMk/>
            <pc:sldMk cId="2908698287" sldId="271"/>
            <ac:spMk id="3" creationId="{3890DC29-A158-5C90-9B9A-EB9F058C6242}"/>
          </ac:spMkLst>
        </pc:spChg>
        <pc:extLst>
          <p:ext xmlns:p="http://schemas.openxmlformats.org/presentationml/2006/main" uri="{D6D511B9-2390-475A-947B-AFAB55BFBCF1}">
            <pc226:cmChg xmlns:pc226="http://schemas.microsoft.com/office/powerpoint/2022/06/main/command" chg="mod">
              <pc226:chgData name="Gurnani, Sidh Dharam" userId="S::sgurnani@purdue.edu::be519205-4eef-4319-9baa-cbd7a8624624" providerId="AD" clId="Web-{A2B3A1D1-AF41-43EF-BEB2-327B198CF314}" dt="2024-06-21T02:06:13.730" v="11" actId="20577"/>
              <pc2:cmMkLst xmlns:pc2="http://schemas.microsoft.com/office/powerpoint/2019/9/main/command">
                <pc:docMk/>
                <pc:sldMk cId="2908698287" sldId="271"/>
                <pc2:cmMk id="{29A6C01F-4499-4FA9-B6E2-5CD5762FA4BD}"/>
              </pc2:cmMkLst>
            </pc226:cmChg>
          </p:ext>
        </pc:extLst>
      </pc:sldChg>
    </pc:docChg>
  </pc:docChgLst>
  <pc:docChgLst>
    <pc:chgData name="Gurnani, Sidh Dharam" userId="S::sgurnani@purdue.edu::be519205-4eef-4319-9baa-cbd7a8624624" providerId="AD" clId="Web-{46720182-E95E-4390-8932-C4B8359C693C}"/>
    <pc:docChg chg="modSld">
      <pc:chgData name="Gurnani, Sidh Dharam" userId="S::sgurnani@purdue.edu::be519205-4eef-4319-9baa-cbd7a8624624" providerId="AD" clId="Web-{46720182-E95E-4390-8932-C4B8359C693C}" dt="2024-06-21T03:16:11.580" v="114" actId="20577"/>
      <pc:docMkLst>
        <pc:docMk/>
      </pc:docMkLst>
      <pc:sldChg chg="modSp modCm">
        <pc:chgData name="Gurnani, Sidh Dharam" userId="S::sgurnani@purdue.edu::be519205-4eef-4319-9baa-cbd7a8624624" providerId="AD" clId="Web-{46720182-E95E-4390-8932-C4B8359C693C}" dt="2024-06-21T03:16:11.580" v="114" actId="20577"/>
        <pc:sldMkLst>
          <pc:docMk/>
          <pc:sldMk cId="2908698287" sldId="271"/>
        </pc:sldMkLst>
        <pc:spChg chg="mod">
          <ac:chgData name="Gurnani, Sidh Dharam" userId="S::sgurnani@purdue.edu::be519205-4eef-4319-9baa-cbd7a8624624" providerId="AD" clId="Web-{46720182-E95E-4390-8932-C4B8359C693C}" dt="2024-06-21T03:16:11.580" v="114" actId="20577"/>
          <ac:spMkLst>
            <pc:docMk/>
            <pc:sldMk cId="2908698287" sldId="271"/>
            <ac:spMk id="3" creationId="{3890DC29-A158-5C90-9B9A-EB9F058C6242}"/>
          </ac:spMkLst>
        </pc:spChg>
        <pc:extLst>
          <p:ext xmlns:p="http://schemas.openxmlformats.org/presentationml/2006/main" uri="{D6D511B9-2390-475A-947B-AFAB55BFBCF1}">
            <pc226:cmChg xmlns:pc226="http://schemas.microsoft.com/office/powerpoint/2022/06/main/command" chg="mod">
              <pc226:chgData name="Gurnani, Sidh Dharam" userId="S::sgurnani@purdue.edu::be519205-4eef-4319-9baa-cbd7a8624624" providerId="AD" clId="Web-{46720182-E95E-4390-8932-C4B8359C693C}" dt="2024-06-21T03:16:11.580" v="114" actId="20577"/>
              <pc2:cmMkLst xmlns:pc2="http://schemas.microsoft.com/office/powerpoint/2019/9/main/command">
                <pc:docMk/>
                <pc:sldMk cId="2908698287" sldId="271"/>
                <pc2:cmMk id="{29A6C01F-4499-4FA9-B6E2-5CD5762FA4BD}"/>
              </pc2:cmMkLst>
            </pc226:cmChg>
          </p:ext>
        </pc:extLst>
      </pc:sldChg>
    </pc:docChg>
  </pc:docChgLst>
  <pc:docChgLst>
    <pc:chgData name="Gurnani, Sidh Dharam" userId="S::sgurnani@purdue.edu::be519205-4eef-4319-9baa-cbd7a8624624" providerId="AD" clId="Web-{3DFBF44E-B38A-42F4-9DB4-FC0830342BD2}"/>
    <pc:docChg chg="addSld delSld modSld">
      <pc:chgData name="Gurnani, Sidh Dharam" userId="S::sgurnani@purdue.edu::be519205-4eef-4319-9baa-cbd7a8624624" providerId="AD" clId="Web-{3DFBF44E-B38A-42F4-9DB4-FC0830342BD2}" dt="2024-06-12T01:11:51.966" v="138" actId="20577"/>
      <pc:docMkLst>
        <pc:docMk/>
      </pc:docMkLst>
      <pc:sldChg chg="delSp modSp add del replId">
        <pc:chgData name="Gurnani, Sidh Dharam" userId="S::sgurnani@purdue.edu::be519205-4eef-4319-9baa-cbd7a8624624" providerId="AD" clId="Web-{3DFBF44E-B38A-42F4-9DB4-FC0830342BD2}" dt="2024-06-12T01:11:51.966" v="138" actId="20577"/>
        <pc:sldMkLst>
          <pc:docMk/>
          <pc:sldMk cId="3159787000" sldId="270"/>
        </pc:sldMkLst>
        <pc:spChg chg="mod">
          <ac:chgData name="Gurnani, Sidh Dharam" userId="S::sgurnani@purdue.edu::be519205-4eef-4319-9baa-cbd7a8624624" providerId="AD" clId="Web-{3DFBF44E-B38A-42F4-9DB4-FC0830342BD2}" dt="2024-06-12T01:11:51.966" v="138" actId="20577"/>
          <ac:spMkLst>
            <pc:docMk/>
            <pc:sldMk cId="3159787000" sldId="270"/>
            <ac:spMk id="3" creationId="{A9B092AF-A252-4FE1-8728-572AC0A692C9}"/>
          </ac:spMkLst>
        </pc:spChg>
        <pc:spChg chg="del mod">
          <ac:chgData name="Gurnani, Sidh Dharam" userId="S::sgurnani@purdue.edu::be519205-4eef-4319-9baa-cbd7a8624624" providerId="AD" clId="Web-{3DFBF44E-B38A-42F4-9DB4-FC0830342BD2}" dt="2024-06-12T01:09:41.998" v="5"/>
          <ac:spMkLst>
            <pc:docMk/>
            <pc:sldMk cId="3159787000" sldId="270"/>
            <ac:spMk id="6" creationId="{D1D8E851-7C1E-88B7-EA9C-CEB38556AB1C}"/>
          </ac:spMkLst>
        </pc:spChg>
      </pc:sldChg>
    </pc:docChg>
  </pc:docChgLst>
  <pc:docChgLst>
    <pc:chgData name="Gurnani, Sidh Dharam" userId="S::sgurnani@purdue.edu::be519205-4eef-4319-9baa-cbd7a8624624" providerId="AD" clId="Web-{1815D687-F0A8-5295-81D6-7D1C396638DC}"/>
    <pc:docChg chg="modSld">
      <pc:chgData name="Gurnani, Sidh Dharam" userId="S::sgurnani@purdue.edu::be519205-4eef-4319-9baa-cbd7a8624624" providerId="AD" clId="Web-{1815D687-F0A8-5295-81D6-7D1C396638DC}" dt="2024-06-28T03:37:13.752" v="771"/>
      <pc:docMkLst>
        <pc:docMk/>
      </pc:docMkLst>
      <pc:sldChg chg="modSp modCm">
        <pc:chgData name="Gurnani, Sidh Dharam" userId="S::sgurnani@purdue.edu::be519205-4eef-4319-9baa-cbd7a8624624" providerId="AD" clId="Web-{1815D687-F0A8-5295-81D6-7D1C396638DC}" dt="2024-06-28T03:37:13.752" v="771"/>
        <pc:sldMkLst>
          <pc:docMk/>
          <pc:sldMk cId="647076613" sldId="275"/>
        </pc:sldMkLst>
        <pc:graphicFrameChg chg="mod modGraphic">
          <ac:chgData name="Gurnani, Sidh Dharam" userId="S::sgurnani@purdue.edu::be519205-4eef-4319-9baa-cbd7a8624624" providerId="AD" clId="Web-{1815D687-F0A8-5295-81D6-7D1C396638DC}" dt="2024-06-28T03:37:13.752" v="771"/>
          <ac:graphicFrameMkLst>
            <pc:docMk/>
            <pc:sldMk cId="647076613" sldId="275"/>
            <ac:graphicFrameMk id="6" creationId="{8C7F7B8C-88D8-9309-F3EA-01AEFD4C04AA}"/>
          </ac:graphicFrameMkLst>
        </pc:graphicFrameChg>
        <pc:extLst>
          <p:ext xmlns:p="http://schemas.openxmlformats.org/presentationml/2006/main" uri="{D6D511B9-2390-475A-947B-AFAB55BFBCF1}">
            <pc226:cmChg xmlns:pc226="http://schemas.microsoft.com/office/powerpoint/2022/06/main/command" chg="mod">
              <pc226:chgData name="Gurnani, Sidh Dharam" userId="S::sgurnani@purdue.edu::be519205-4eef-4319-9baa-cbd7a8624624" providerId="AD" clId="Web-{1815D687-F0A8-5295-81D6-7D1C396638DC}" dt="2024-06-28T03:37:13.752" v="770"/>
              <pc2:cmMkLst xmlns:pc2="http://schemas.microsoft.com/office/powerpoint/2019/9/main/command">
                <pc:docMk/>
                <pc:sldMk cId="647076613" sldId="275"/>
                <pc2:cmMk id="{FF467971-E050-42B4-9AAF-3C183DA4A74C}"/>
              </pc2:cmMkLst>
            </pc226:cmChg>
          </p:ext>
        </pc:extLst>
      </pc:sldChg>
      <pc:sldChg chg="modSp">
        <pc:chgData name="Gurnani, Sidh Dharam" userId="S::sgurnani@purdue.edu::be519205-4eef-4319-9baa-cbd7a8624624" providerId="AD" clId="Web-{1815D687-F0A8-5295-81D6-7D1C396638DC}" dt="2024-06-28T03:36:23.563" v="539"/>
        <pc:sldMkLst>
          <pc:docMk/>
          <pc:sldMk cId="250153395" sldId="276"/>
        </pc:sldMkLst>
        <pc:graphicFrameChg chg="mod modGraphic">
          <ac:chgData name="Gurnani, Sidh Dharam" userId="S::sgurnani@purdue.edu::be519205-4eef-4319-9baa-cbd7a8624624" providerId="AD" clId="Web-{1815D687-F0A8-5295-81D6-7D1C396638DC}" dt="2024-06-28T03:36:23.563" v="539"/>
          <ac:graphicFrameMkLst>
            <pc:docMk/>
            <pc:sldMk cId="250153395" sldId="276"/>
            <ac:graphicFrameMk id="5" creationId="{4A204B62-8B1D-978C-ED21-3E2A879AD139}"/>
          </ac:graphicFrameMkLst>
        </pc:graphicFrameChg>
      </pc:sldChg>
    </pc:docChg>
  </pc:docChgLst>
  <pc:docChgLst>
    <pc:chgData name="Gurnani, Sidh Dharam" userId="be519205-4eef-4319-9baa-cbd7a8624624" providerId="ADAL" clId="{AF1FA151-4ED0-4226-AEE2-77458E22B904}"/>
    <pc:docChg chg="undo custSel modSld">
      <pc:chgData name="Gurnani, Sidh Dharam" userId="be519205-4eef-4319-9baa-cbd7a8624624" providerId="ADAL" clId="{AF1FA151-4ED0-4226-AEE2-77458E22B904}" dt="2024-06-14T02:46:18.744" v="43" actId="20577"/>
      <pc:docMkLst>
        <pc:docMk/>
      </pc:docMkLst>
      <pc:sldChg chg="modSp mod">
        <pc:chgData name="Gurnani, Sidh Dharam" userId="be519205-4eef-4319-9baa-cbd7a8624624" providerId="ADAL" clId="{AF1FA151-4ED0-4226-AEE2-77458E22B904}" dt="2024-06-14T02:46:18.744" v="43" actId="20577"/>
        <pc:sldMkLst>
          <pc:docMk/>
          <pc:sldMk cId="3159787000" sldId="270"/>
        </pc:sldMkLst>
        <pc:spChg chg="mod">
          <ac:chgData name="Gurnani, Sidh Dharam" userId="be519205-4eef-4319-9baa-cbd7a8624624" providerId="ADAL" clId="{AF1FA151-4ED0-4226-AEE2-77458E22B904}" dt="2024-06-14T02:46:18.744" v="43" actId="20577"/>
          <ac:spMkLst>
            <pc:docMk/>
            <pc:sldMk cId="3159787000" sldId="270"/>
            <ac:spMk id="3" creationId="{A9B092AF-A252-4FE1-8728-572AC0A692C9}"/>
          </ac:spMkLst>
        </pc:spChg>
      </pc:sldChg>
    </pc:docChg>
  </pc:docChgLst>
  <pc:docChgLst>
    <pc:chgData name="Feehan, Hugh Timothy" userId="S::hfeehan@purdue.edu::50b45361-1f5e-4d5e-89bb-68aa9fc4747b" providerId="AD" clId="Web-{CBED558B-347D-4773-B437-849CA9D56BD0}"/>
    <pc:docChg chg="">
      <pc:chgData name="Feehan, Hugh Timothy" userId="S::hfeehan@purdue.edu::50b45361-1f5e-4d5e-89bb-68aa9fc4747b" providerId="AD" clId="Web-{CBED558B-347D-4773-B437-849CA9D56BD0}" dt="2024-06-28T00:47:53.935" v="0"/>
      <pc:docMkLst>
        <pc:docMk/>
      </pc:docMkLst>
      <pc:sldChg chg="addCm">
        <pc:chgData name="Feehan, Hugh Timothy" userId="S::hfeehan@purdue.edu::50b45361-1f5e-4d5e-89bb-68aa9fc4747b" providerId="AD" clId="Web-{CBED558B-347D-4773-B437-849CA9D56BD0}" dt="2024-06-28T00:47:53.935" v="0"/>
        <pc:sldMkLst>
          <pc:docMk/>
          <pc:sldMk cId="647076613" sldId="275"/>
        </pc:sldMkLst>
        <pc:extLst>
          <p:ext xmlns:p="http://schemas.openxmlformats.org/presentationml/2006/main" uri="{D6D511B9-2390-475A-947B-AFAB55BFBCF1}">
            <pc226:cmChg xmlns:pc226="http://schemas.microsoft.com/office/powerpoint/2022/06/main/command" chg="add">
              <pc226:chgData name="Feehan, Hugh Timothy" userId="S::hfeehan@purdue.edu::50b45361-1f5e-4d5e-89bb-68aa9fc4747b" providerId="AD" clId="Web-{CBED558B-347D-4773-B437-849CA9D56BD0}" dt="2024-06-28T00:47:53.935" v="0"/>
              <pc2:cmMkLst xmlns:pc2="http://schemas.microsoft.com/office/powerpoint/2019/9/main/command">
                <pc:docMk/>
                <pc:sldMk cId="647076613" sldId="275"/>
                <pc2:cmMk id="{FF467971-E050-42B4-9AAF-3C183DA4A74C}"/>
              </pc2:cmMkLst>
            </pc226:cmChg>
          </p:ext>
        </pc:extLst>
      </pc:sldChg>
    </pc:docChg>
  </pc:docChgLst>
  <pc:docChgLst>
    <pc:chgData name="Gurnani, Sidh Dharam" userId="S::sgurnani@purdue.edu::be519205-4eef-4319-9baa-cbd7a8624624" providerId="AD" clId="Web-{3760D41B-35D8-D923-B27E-92F18CA79527}"/>
    <pc:docChg chg="addSld modSld sldOrd">
      <pc:chgData name="Gurnani, Sidh Dharam" userId="S::sgurnani@purdue.edu::be519205-4eef-4319-9baa-cbd7a8624624" providerId="AD" clId="Web-{3760D41B-35D8-D923-B27E-92F18CA79527}" dt="2024-08-03T21:00:30.154" v="8601"/>
      <pc:docMkLst>
        <pc:docMk/>
      </pc:docMkLst>
      <pc:sldChg chg="modSp">
        <pc:chgData name="Gurnani, Sidh Dharam" userId="S::sgurnani@purdue.edu::be519205-4eef-4319-9baa-cbd7a8624624" providerId="AD" clId="Web-{3760D41B-35D8-D923-B27E-92F18CA79527}" dt="2024-08-03T17:12:59.915" v="343" actId="20577"/>
        <pc:sldMkLst>
          <pc:docMk/>
          <pc:sldMk cId="1578731100" sldId="295"/>
        </pc:sldMkLst>
        <pc:spChg chg="mod">
          <ac:chgData name="Gurnani, Sidh Dharam" userId="S::sgurnani@purdue.edu::be519205-4eef-4319-9baa-cbd7a8624624" providerId="AD" clId="Web-{3760D41B-35D8-D923-B27E-92F18CA79527}" dt="2024-08-03T17:12:59.915" v="343" actId="20577"/>
          <ac:spMkLst>
            <pc:docMk/>
            <pc:sldMk cId="1578731100" sldId="295"/>
            <ac:spMk id="2" creationId="{2EA09730-A8DC-A143-A49C-3C647935966F}"/>
          </ac:spMkLst>
        </pc:spChg>
      </pc:sldChg>
      <pc:sldChg chg="addSp delSp modSp">
        <pc:chgData name="Gurnani, Sidh Dharam" userId="S::sgurnani@purdue.edu::be519205-4eef-4319-9baa-cbd7a8624624" providerId="AD" clId="Web-{3760D41B-35D8-D923-B27E-92F18CA79527}" dt="2024-08-03T20:45:47.495" v="5872"/>
        <pc:sldMkLst>
          <pc:docMk/>
          <pc:sldMk cId="3538289365" sldId="301"/>
        </pc:sldMkLst>
        <pc:graphicFrameChg chg="add mod modGraphic">
          <ac:chgData name="Gurnani, Sidh Dharam" userId="S::sgurnani@purdue.edu::be519205-4eef-4319-9baa-cbd7a8624624" providerId="AD" clId="Web-{3760D41B-35D8-D923-B27E-92F18CA79527}" dt="2024-08-03T20:43:06.647" v="5354"/>
          <ac:graphicFrameMkLst>
            <pc:docMk/>
            <pc:sldMk cId="3538289365" sldId="301"/>
            <ac:graphicFrameMk id="5" creationId="{75CC38DE-0155-023E-E13F-B4DFFB15760C}"/>
          </ac:graphicFrameMkLst>
        </pc:graphicFrameChg>
        <pc:graphicFrameChg chg="add mod modGraphic">
          <ac:chgData name="Gurnani, Sidh Dharam" userId="S::sgurnani@purdue.edu::be519205-4eef-4319-9baa-cbd7a8624624" providerId="AD" clId="Web-{3760D41B-35D8-D923-B27E-92F18CA79527}" dt="2024-08-03T20:45:47.495" v="5872"/>
          <ac:graphicFrameMkLst>
            <pc:docMk/>
            <pc:sldMk cId="3538289365" sldId="301"/>
            <ac:graphicFrameMk id="7" creationId="{623F1234-F1B1-2192-5F86-CE4A3F0E6D34}"/>
          </ac:graphicFrameMkLst>
        </pc:graphicFrameChg>
        <pc:graphicFrameChg chg="del mod modGraphic">
          <ac:chgData name="Gurnani, Sidh Dharam" userId="S::sgurnani@purdue.edu::be519205-4eef-4319-9baa-cbd7a8624624" providerId="AD" clId="Web-{3760D41B-35D8-D923-B27E-92F18CA79527}" dt="2024-08-03T20:36:04.247" v="4392"/>
          <ac:graphicFrameMkLst>
            <pc:docMk/>
            <pc:sldMk cId="3538289365" sldId="301"/>
            <ac:graphicFrameMk id="9" creationId="{43488E20-0A17-1485-6CEC-8D5614AF802C}"/>
          </ac:graphicFrameMkLst>
        </pc:graphicFrameChg>
      </pc:sldChg>
      <pc:sldChg chg="modSp">
        <pc:chgData name="Gurnani, Sidh Dharam" userId="S::sgurnani@purdue.edu::be519205-4eef-4319-9baa-cbd7a8624624" providerId="AD" clId="Web-{3760D41B-35D8-D923-B27E-92F18CA79527}" dt="2024-08-03T17:42:52.394" v="3242"/>
        <pc:sldMkLst>
          <pc:docMk/>
          <pc:sldMk cId="2275021085" sldId="302"/>
        </pc:sldMkLst>
        <pc:graphicFrameChg chg="mod modGraphic">
          <ac:chgData name="Gurnani, Sidh Dharam" userId="S::sgurnani@purdue.edu::be519205-4eef-4319-9baa-cbd7a8624624" providerId="AD" clId="Web-{3760D41B-35D8-D923-B27E-92F18CA79527}" dt="2024-08-03T17:42:52.394" v="3242"/>
          <ac:graphicFrameMkLst>
            <pc:docMk/>
            <pc:sldMk cId="2275021085" sldId="302"/>
            <ac:graphicFrameMk id="9" creationId="{43488E20-0A17-1485-6CEC-8D5614AF802C}"/>
          </ac:graphicFrameMkLst>
        </pc:graphicFrameChg>
      </pc:sldChg>
      <pc:sldChg chg="modSp add ord replId">
        <pc:chgData name="Gurnani, Sidh Dharam" userId="S::sgurnani@purdue.edu::be519205-4eef-4319-9baa-cbd7a8624624" providerId="AD" clId="Web-{3760D41B-35D8-D923-B27E-92F18CA79527}" dt="2024-08-03T17:46:21.316" v="4243"/>
        <pc:sldMkLst>
          <pc:docMk/>
          <pc:sldMk cId="1225523637" sldId="303"/>
        </pc:sldMkLst>
        <pc:graphicFrameChg chg="mod modGraphic">
          <ac:chgData name="Gurnani, Sidh Dharam" userId="S::sgurnani@purdue.edu::be519205-4eef-4319-9baa-cbd7a8624624" providerId="AD" clId="Web-{3760D41B-35D8-D923-B27E-92F18CA79527}" dt="2024-08-03T17:46:21.316" v="4243"/>
          <ac:graphicFrameMkLst>
            <pc:docMk/>
            <pc:sldMk cId="1225523637" sldId="303"/>
            <ac:graphicFrameMk id="9" creationId="{43488E20-0A17-1485-6CEC-8D5614AF802C}"/>
          </ac:graphicFrameMkLst>
        </pc:graphicFrameChg>
      </pc:sldChg>
      <pc:sldChg chg="modSp add replId">
        <pc:chgData name="Gurnani, Sidh Dharam" userId="S::sgurnani@purdue.edu::be519205-4eef-4319-9baa-cbd7a8624624" providerId="AD" clId="Web-{3760D41B-35D8-D923-B27E-92F18CA79527}" dt="2024-08-03T17:45:48.425" v="4238"/>
        <pc:sldMkLst>
          <pc:docMk/>
          <pc:sldMk cId="2977767694" sldId="304"/>
        </pc:sldMkLst>
        <pc:graphicFrameChg chg="mod modGraphic">
          <ac:chgData name="Gurnani, Sidh Dharam" userId="S::sgurnani@purdue.edu::be519205-4eef-4319-9baa-cbd7a8624624" providerId="AD" clId="Web-{3760D41B-35D8-D923-B27E-92F18CA79527}" dt="2024-08-03T17:45:48.425" v="4238"/>
          <ac:graphicFrameMkLst>
            <pc:docMk/>
            <pc:sldMk cId="2977767694" sldId="304"/>
            <ac:graphicFrameMk id="9" creationId="{43488E20-0A17-1485-6CEC-8D5614AF802C}"/>
          </ac:graphicFrameMkLst>
        </pc:graphicFrameChg>
      </pc:sldChg>
      <pc:sldChg chg="addSp delSp modSp add replId">
        <pc:chgData name="Gurnani, Sidh Dharam" userId="S::sgurnani@purdue.edu::be519205-4eef-4319-9baa-cbd7a8624624" providerId="AD" clId="Web-{3760D41B-35D8-D923-B27E-92F18CA79527}" dt="2024-08-03T20:54:25.756" v="7875"/>
        <pc:sldMkLst>
          <pc:docMk/>
          <pc:sldMk cId="1631370907" sldId="305"/>
        </pc:sldMkLst>
        <pc:spChg chg="mod">
          <ac:chgData name="Gurnani, Sidh Dharam" userId="S::sgurnani@purdue.edu::be519205-4eef-4319-9baa-cbd7a8624624" providerId="AD" clId="Web-{3760D41B-35D8-D923-B27E-92F18CA79527}" dt="2024-08-03T20:47:42.528" v="5891" actId="20577"/>
          <ac:spMkLst>
            <pc:docMk/>
            <pc:sldMk cId="1631370907" sldId="305"/>
            <ac:spMk id="2" creationId="{1BF3A087-864D-4D9D-A957-A20876A699AD}"/>
          </ac:spMkLst>
        </pc:spChg>
        <pc:graphicFrameChg chg="add mod modGraphic">
          <ac:chgData name="Gurnani, Sidh Dharam" userId="S::sgurnani@purdue.edu::be519205-4eef-4319-9baa-cbd7a8624624" providerId="AD" clId="Web-{3760D41B-35D8-D923-B27E-92F18CA79527}" dt="2024-08-03T20:54:25.756" v="7875"/>
          <ac:graphicFrameMkLst>
            <pc:docMk/>
            <pc:sldMk cId="1631370907" sldId="305"/>
            <ac:graphicFrameMk id="5" creationId="{C00EF18D-73FF-7FE9-061C-D985766CD0BA}"/>
          </ac:graphicFrameMkLst>
        </pc:graphicFrameChg>
        <pc:graphicFrameChg chg="del">
          <ac:chgData name="Gurnani, Sidh Dharam" userId="S::sgurnani@purdue.edu::be519205-4eef-4319-9baa-cbd7a8624624" providerId="AD" clId="Web-{3760D41B-35D8-D923-B27E-92F18CA79527}" dt="2024-08-03T20:47:25.168" v="5874"/>
          <ac:graphicFrameMkLst>
            <pc:docMk/>
            <pc:sldMk cId="1631370907" sldId="305"/>
            <ac:graphicFrameMk id="9" creationId="{43488E20-0A17-1485-6CEC-8D5614AF802C}"/>
          </ac:graphicFrameMkLst>
        </pc:graphicFrameChg>
      </pc:sldChg>
      <pc:sldChg chg="addSp delSp modSp add replId">
        <pc:chgData name="Gurnani, Sidh Dharam" userId="S::sgurnani@purdue.edu::be519205-4eef-4319-9baa-cbd7a8624624" providerId="AD" clId="Web-{3760D41B-35D8-D923-B27E-92F18CA79527}" dt="2024-08-03T21:00:30.154" v="8601"/>
        <pc:sldMkLst>
          <pc:docMk/>
          <pc:sldMk cId="237112569" sldId="306"/>
        </pc:sldMkLst>
        <pc:spChg chg="mod">
          <ac:chgData name="Gurnani, Sidh Dharam" userId="S::sgurnani@purdue.edu::be519205-4eef-4319-9baa-cbd7a8624624" providerId="AD" clId="Web-{3760D41B-35D8-D923-B27E-92F18CA79527}" dt="2024-08-03T20:55:05.194" v="7888" actId="20577"/>
          <ac:spMkLst>
            <pc:docMk/>
            <pc:sldMk cId="237112569" sldId="306"/>
            <ac:spMk id="2" creationId="{1BF3A087-864D-4D9D-A957-A20876A699AD}"/>
          </ac:spMkLst>
        </pc:spChg>
        <pc:spChg chg="add del mod">
          <ac:chgData name="Gurnani, Sidh Dharam" userId="S::sgurnani@purdue.edu::be519205-4eef-4319-9baa-cbd7a8624624" providerId="AD" clId="Web-{3760D41B-35D8-D923-B27E-92F18CA79527}" dt="2024-08-03T20:56:03.148" v="7904"/>
          <ac:spMkLst>
            <pc:docMk/>
            <pc:sldMk cId="237112569" sldId="306"/>
            <ac:spMk id="6" creationId="{091B0ACA-6C0E-56CF-6C36-8D38399E8629}"/>
          </ac:spMkLst>
        </pc:spChg>
        <pc:spChg chg="add del mod">
          <ac:chgData name="Gurnani, Sidh Dharam" userId="S::sgurnani@purdue.edu::be519205-4eef-4319-9baa-cbd7a8624624" providerId="AD" clId="Web-{3760D41B-35D8-D923-B27E-92F18CA79527}" dt="2024-08-03T20:56:29.242" v="7908"/>
          <ac:spMkLst>
            <pc:docMk/>
            <pc:sldMk cId="237112569" sldId="306"/>
            <ac:spMk id="10" creationId="{25B56756-F444-F650-4A40-1AF0CA67B0D3}"/>
          </ac:spMkLst>
        </pc:spChg>
        <pc:graphicFrameChg chg="del">
          <ac:chgData name="Gurnani, Sidh Dharam" userId="S::sgurnani@purdue.edu::be519205-4eef-4319-9baa-cbd7a8624624" providerId="AD" clId="Web-{3760D41B-35D8-D923-B27E-92F18CA79527}" dt="2024-08-03T20:55:07.335" v="7889"/>
          <ac:graphicFrameMkLst>
            <pc:docMk/>
            <pc:sldMk cId="237112569" sldId="306"/>
            <ac:graphicFrameMk id="5" creationId="{C00EF18D-73FF-7FE9-061C-D985766CD0BA}"/>
          </ac:graphicFrameMkLst>
        </pc:graphicFrameChg>
        <pc:graphicFrameChg chg="add del mod modGraphic">
          <ac:chgData name="Gurnani, Sidh Dharam" userId="S::sgurnani@purdue.edu::be519205-4eef-4319-9baa-cbd7a8624624" providerId="AD" clId="Web-{3760D41B-35D8-D923-B27E-92F18CA79527}" dt="2024-08-03T21:00:30.154" v="8601"/>
          <ac:graphicFrameMkLst>
            <pc:docMk/>
            <pc:sldMk cId="237112569" sldId="306"/>
            <ac:graphicFrameMk id="8" creationId="{07F8F323-C281-A46B-4190-7D726897105F}"/>
          </ac:graphicFrameMkLst>
        </pc:graphicFrameChg>
      </pc:sldChg>
    </pc:docChg>
  </pc:docChgLst>
  <pc:docChgLst>
    <pc:chgData name="Gurnani, Sidh Dharam" userId="S::sgurnani@purdue.edu::be519205-4eef-4319-9baa-cbd7a8624624" providerId="AD" clId="Web-{88DC2F78-A463-4289-B632-694D12813981}"/>
    <pc:docChg chg="modSld">
      <pc:chgData name="Gurnani, Sidh Dharam" userId="S::sgurnani@purdue.edu::be519205-4eef-4319-9baa-cbd7a8624624" providerId="AD" clId="Web-{88DC2F78-A463-4289-B632-694D12813981}" dt="2024-06-20T21:48:48.920" v="6"/>
      <pc:docMkLst>
        <pc:docMk/>
      </pc:docMkLst>
      <pc:sldChg chg="modSp">
        <pc:chgData name="Gurnani, Sidh Dharam" userId="S::sgurnani@purdue.edu::be519205-4eef-4319-9baa-cbd7a8624624" providerId="AD" clId="Web-{88DC2F78-A463-4289-B632-694D12813981}" dt="2024-06-20T21:48:48.920" v="6"/>
        <pc:sldMkLst>
          <pc:docMk/>
          <pc:sldMk cId="3889032308" sldId="272"/>
        </pc:sldMkLst>
        <pc:graphicFrameChg chg="modGraphic">
          <ac:chgData name="Gurnani, Sidh Dharam" userId="S::sgurnani@purdue.edu::be519205-4eef-4319-9baa-cbd7a8624624" providerId="AD" clId="Web-{88DC2F78-A463-4289-B632-694D12813981}" dt="2024-06-20T21:48:48.920" v="6"/>
          <ac:graphicFrameMkLst>
            <pc:docMk/>
            <pc:sldMk cId="3889032308" sldId="272"/>
            <ac:graphicFrameMk id="5" creationId="{EAF407D6-8445-9E7C-F918-734B214975A7}"/>
          </ac:graphicFrameMkLst>
        </pc:graphicFrameChg>
      </pc:sldChg>
      <pc:sldChg chg="modSp">
        <pc:chgData name="Gurnani, Sidh Dharam" userId="S::sgurnani@purdue.edu::be519205-4eef-4319-9baa-cbd7a8624624" providerId="AD" clId="Web-{88DC2F78-A463-4289-B632-694D12813981}" dt="2024-06-20T21:48:38.700" v="5"/>
        <pc:sldMkLst>
          <pc:docMk/>
          <pc:sldMk cId="1427958104" sldId="273"/>
        </pc:sldMkLst>
        <pc:graphicFrameChg chg="modGraphic">
          <ac:chgData name="Gurnani, Sidh Dharam" userId="S::sgurnani@purdue.edu::be519205-4eef-4319-9baa-cbd7a8624624" providerId="AD" clId="Web-{88DC2F78-A463-4289-B632-694D12813981}" dt="2024-06-20T21:48:38.700" v="5"/>
          <ac:graphicFrameMkLst>
            <pc:docMk/>
            <pc:sldMk cId="1427958104" sldId="273"/>
            <ac:graphicFrameMk id="5" creationId="{EAF407D6-8445-9E7C-F918-734B214975A7}"/>
          </ac:graphicFrameMkLst>
        </pc:graphicFrameChg>
      </pc:sldChg>
    </pc:docChg>
  </pc:docChgLst>
  <pc:docChgLst>
    <pc:chgData name="Gurnani, Sidh Dharam" userId="S::sgurnani@purdue.edu::be519205-4eef-4319-9baa-cbd7a8624624" providerId="AD" clId="Web-{2C607D06-9C4A-4006-A3C6-2839410EC177}"/>
    <pc:docChg chg="modSld">
      <pc:chgData name="Gurnani, Sidh Dharam" userId="S::sgurnani@purdue.edu::be519205-4eef-4319-9baa-cbd7a8624624" providerId="AD" clId="Web-{2C607D06-9C4A-4006-A3C6-2839410EC177}" dt="2024-06-12T01:42:43.441" v="612" actId="20577"/>
      <pc:docMkLst>
        <pc:docMk/>
      </pc:docMkLst>
      <pc:sldChg chg="addSp delSp modSp">
        <pc:chgData name="Gurnani, Sidh Dharam" userId="S::sgurnani@purdue.edu::be519205-4eef-4319-9baa-cbd7a8624624" providerId="AD" clId="Web-{2C607D06-9C4A-4006-A3C6-2839410EC177}" dt="2024-06-12T01:42:43.441" v="612" actId="20577"/>
        <pc:sldMkLst>
          <pc:docMk/>
          <pc:sldMk cId="3159787000" sldId="270"/>
        </pc:sldMkLst>
        <pc:spChg chg="add del mod">
          <ac:chgData name="Gurnani, Sidh Dharam" userId="S::sgurnani@purdue.edu::be519205-4eef-4319-9baa-cbd7a8624624" providerId="AD" clId="Web-{2C607D06-9C4A-4006-A3C6-2839410EC177}" dt="2024-06-12T01:41:37.158" v="456" actId="20577"/>
          <ac:spMkLst>
            <pc:docMk/>
            <pc:sldMk cId="3159787000" sldId="270"/>
            <ac:spMk id="3" creationId="{A9B092AF-A252-4FE1-8728-572AC0A692C9}"/>
          </ac:spMkLst>
        </pc:spChg>
        <pc:spChg chg="add mod">
          <ac:chgData name="Gurnani, Sidh Dharam" userId="S::sgurnani@purdue.edu::be519205-4eef-4319-9baa-cbd7a8624624" providerId="AD" clId="Web-{2C607D06-9C4A-4006-A3C6-2839410EC177}" dt="2024-06-12T01:42:43.441" v="612" actId="20577"/>
          <ac:spMkLst>
            <pc:docMk/>
            <pc:sldMk cId="3159787000" sldId="270"/>
            <ac:spMk id="8" creationId="{E80F2509-383B-8160-5C59-01E748A8D7E1}"/>
          </ac:spMkLst>
        </pc:spChg>
        <pc:picChg chg="add del mod ord">
          <ac:chgData name="Gurnani, Sidh Dharam" userId="S::sgurnani@purdue.edu::be519205-4eef-4319-9baa-cbd7a8624624" providerId="AD" clId="Web-{2C607D06-9C4A-4006-A3C6-2839410EC177}" dt="2024-06-12T01:35:03.445" v="1"/>
          <ac:picMkLst>
            <pc:docMk/>
            <pc:sldMk cId="3159787000" sldId="270"/>
            <ac:picMk id="5" creationId="{57643DBB-3BC4-A060-0061-9A499CA6E6AD}"/>
          </ac:picMkLst>
        </pc:picChg>
        <pc:picChg chg="add del mod ord">
          <ac:chgData name="Gurnani, Sidh Dharam" userId="S::sgurnani@purdue.edu::be519205-4eef-4319-9baa-cbd7a8624624" providerId="AD" clId="Web-{2C607D06-9C4A-4006-A3C6-2839410EC177}" dt="2024-06-12T01:35:17.008" v="7"/>
          <ac:picMkLst>
            <pc:docMk/>
            <pc:sldMk cId="3159787000" sldId="270"/>
            <ac:picMk id="6" creationId="{51006273-C58A-63F7-1E6F-A08C1DE1BDB8}"/>
          </ac:picMkLst>
        </pc:picChg>
        <pc:picChg chg="add mod">
          <ac:chgData name="Gurnani, Sidh Dharam" userId="S::sgurnani@purdue.edu::be519205-4eef-4319-9baa-cbd7a8624624" providerId="AD" clId="Web-{2C607D06-9C4A-4006-A3C6-2839410EC177}" dt="2024-06-12T01:37:26.886" v="278" actId="1076"/>
          <ac:picMkLst>
            <pc:docMk/>
            <pc:sldMk cId="3159787000" sldId="270"/>
            <ac:picMk id="7" creationId="{6F0C0862-E32F-7257-E254-D5C413BB4C7D}"/>
          </ac:picMkLst>
        </pc:picChg>
      </pc:sldChg>
    </pc:docChg>
  </pc:docChgLst>
  <pc:docChgLst>
    <pc:chgData name="Gurnani, Sidh Dharam" userId="S::sgurnani@purdue.edu::be519205-4eef-4319-9baa-cbd7a8624624" providerId="AD" clId="Web-{0808A10A-53F8-4D79-8CAC-3972F831172C}"/>
    <pc:docChg chg="modSld">
      <pc:chgData name="Gurnani, Sidh Dharam" userId="S::sgurnani@purdue.edu::be519205-4eef-4319-9baa-cbd7a8624624" providerId="AD" clId="Web-{0808A10A-53F8-4D79-8CAC-3972F831172C}" dt="2024-06-20T21:13:55.081" v="1" actId="1076"/>
      <pc:docMkLst>
        <pc:docMk/>
      </pc:docMkLst>
      <pc:sldChg chg="modSp">
        <pc:chgData name="Gurnani, Sidh Dharam" userId="S::sgurnani@purdue.edu::be519205-4eef-4319-9baa-cbd7a8624624" providerId="AD" clId="Web-{0808A10A-53F8-4D79-8CAC-3972F831172C}" dt="2024-06-20T21:13:55.081" v="1" actId="1076"/>
        <pc:sldMkLst>
          <pc:docMk/>
          <pc:sldMk cId="2970003735" sldId="269"/>
        </pc:sldMkLst>
        <pc:graphicFrameChg chg="mod">
          <ac:chgData name="Gurnani, Sidh Dharam" userId="S::sgurnani@purdue.edu::be519205-4eef-4319-9baa-cbd7a8624624" providerId="AD" clId="Web-{0808A10A-53F8-4D79-8CAC-3972F831172C}" dt="2024-06-20T21:13:55.081" v="1" actId="1076"/>
          <ac:graphicFrameMkLst>
            <pc:docMk/>
            <pc:sldMk cId="2970003735" sldId="269"/>
            <ac:graphicFrameMk id="6" creationId="{D47244C1-BB2A-1B09-F32E-28E58A86B5AD}"/>
          </ac:graphicFrameMkLst>
        </pc:graphicFrameChg>
      </pc:sldChg>
    </pc:docChg>
  </pc:docChgLst>
  <pc:docChgLst>
    <pc:chgData name="Gurnani, Sidh Dharam" userId="S::sgurnani@purdue.edu::be519205-4eef-4319-9baa-cbd7a8624624" providerId="AD" clId="Web-{F3E3A7D7-49C3-4F91-9523-8F4E82942918}"/>
    <pc:docChg chg="addSld modSld sldOrd">
      <pc:chgData name="Gurnani, Sidh Dharam" userId="S::sgurnani@purdue.edu::be519205-4eef-4319-9baa-cbd7a8624624" providerId="AD" clId="Web-{F3E3A7D7-49C3-4F91-9523-8F4E82942918}" dt="2024-06-27T17:35:10.616" v="1131"/>
      <pc:docMkLst>
        <pc:docMk/>
      </pc:docMkLst>
      <pc:sldChg chg="addSp delSp modSp">
        <pc:chgData name="Gurnani, Sidh Dharam" userId="S::sgurnani@purdue.edu::be519205-4eef-4319-9baa-cbd7a8624624" providerId="AD" clId="Web-{F3E3A7D7-49C3-4F91-9523-8F4E82942918}" dt="2024-06-27T17:35:10.616" v="1131"/>
        <pc:sldMkLst>
          <pc:docMk/>
          <pc:sldMk cId="647076613" sldId="275"/>
        </pc:sldMkLst>
        <pc:graphicFrameChg chg="del mod modGraphic">
          <ac:chgData name="Gurnani, Sidh Dharam" userId="S::sgurnani@purdue.edu::be519205-4eef-4319-9baa-cbd7a8624624" providerId="AD" clId="Web-{F3E3A7D7-49C3-4F91-9523-8F4E82942918}" dt="2024-06-27T17:28:32.701" v="65"/>
          <ac:graphicFrameMkLst>
            <pc:docMk/>
            <pc:sldMk cId="647076613" sldId="275"/>
            <ac:graphicFrameMk id="5" creationId="{4A204B62-8B1D-978C-ED21-3E2A879AD139}"/>
          </ac:graphicFrameMkLst>
        </pc:graphicFrameChg>
        <pc:graphicFrameChg chg="add mod modGraphic">
          <ac:chgData name="Gurnani, Sidh Dharam" userId="S::sgurnani@purdue.edu::be519205-4eef-4319-9baa-cbd7a8624624" providerId="AD" clId="Web-{F3E3A7D7-49C3-4F91-9523-8F4E82942918}" dt="2024-06-27T17:35:10.616" v="1131"/>
          <ac:graphicFrameMkLst>
            <pc:docMk/>
            <pc:sldMk cId="647076613" sldId="275"/>
            <ac:graphicFrameMk id="6" creationId="{8C7F7B8C-88D8-9309-F3EA-01AEFD4C04AA}"/>
          </ac:graphicFrameMkLst>
        </pc:graphicFrameChg>
      </pc:sldChg>
      <pc:sldChg chg="modSp add ord replId">
        <pc:chgData name="Gurnani, Sidh Dharam" userId="S::sgurnani@purdue.edu::be519205-4eef-4319-9baa-cbd7a8624624" providerId="AD" clId="Web-{F3E3A7D7-49C3-4F91-9523-8F4E82942918}" dt="2024-06-27T17:31:45.799" v="619"/>
        <pc:sldMkLst>
          <pc:docMk/>
          <pc:sldMk cId="250153395" sldId="276"/>
        </pc:sldMkLst>
        <pc:graphicFrameChg chg="mod modGraphic">
          <ac:chgData name="Gurnani, Sidh Dharam" userId="S::sgurnani@purdue.edu::be519205-4eef-4319-9baa-cbd7a8624624" providerId="AD" clId="Web-{F3E3A7D7-49C3-4F91-9523-8F4E82942918}" dt="2024-06-27T17:31:45.799" v="619"/>
          <ac:graphicFrameMkLst>
            <pc:docMk/>
            <pc:sldMk cId="250153395" sldId="276"/>
            <ac:graphicFrameMk id="5" creationId="{4A204B62-8B1D-978C-ED21-3E2A879AD139}"/>
          </ac:graphicFrameMkLst>
        </pc:graphicFrameChg>
      </pc:sldChg>
    </pc:docChg>
  </pc:docChgLst>
  <pc:docChgLst>
    <pc:chgData name="Gurnani, Sidh Dharam" userId="S::sgurnani@purdue.edu::be519205-4eef-4319-9baa-cbd7a8624624" providerId="AD" clId="Web-{ADA528CB-4644-428E-8CF3-1BD5F5D542F5}"/>
    <pc:docChg chg="addSld modSld">
      <pc:chgData name="Gurnani, Sidh Dharam" userId="S::sgurnani@purdue.edu::be519205-4eef-4319-9baa-cbd7a8624624" providerId="AD" clId="Web-{ADA528CB-4644-428E-8CF3-1BD5F5D542F5}" dt="2024-06-27T16:04:36.837" v="969"/>
      <pc:docMkLst>
        <pc:docMk/>
      </pc:docMkLst>
      <pc:sldChg chg="addSp delSp modSp add replId">
        <pc:chgData name="Gurnani, Sidh Dharam" userId="S::sgurnani@purdue.edu::be519205-4eef-4319-9baa-cbd7a8624624" providerId="AD" clId="Web-{ADA528CB-4644-428E-8CF3-1BD5F5D542F5}" dt="2024-06-27T16:04:36.837" v="969"/>
        <pc:sldMkLst>
          <pc:docMk/>
          <pc:sldMk cId="647076613" sldId="275"/>
        </pc:sldMkLst>
        <pc:spChg chg="del">
          <ac:chgData name="Gurnani, Sidh Dharam" userId="S::sgurnani@purdue.edu::be519205-4eef-4319-9baa-cbd7a8624624" providerId="AD" clId="Web-{ADA528CB-4644-428E-8CF3-1BD5F5D542F5}" dt="2024-06-27T15:56:39.912" v="1"/>
          <ac:spMkLst>
            <pc:docMk/>
            <pc:sldMk cId="647076613" sldId="275"/>
            <ac:spMk id="3" creationId="{A9B092AF-A252-4FE1-8728-572AC0A692C9}"/>
          </ac:spMkLst>
        </pc:spChg>
        <pc:spChg chg="del">
          <ac:chgData name="Gurnani, Sidh Dharam" userId="S::sgurnani@purdue.edu::be519205-4eef-4319-9baa-cbd7a8624624" providerId="AD" clId="Web-{ADA528CB-4644-428E-8CF3-1BD5F5D542F5}" dt="2024-06-27T15:56:59.553" v="3"/>
          <ac:spMkLst>
            <pc:docMk/>
            <pc:sldMk cId="647076613" sldId="275"/>
            <ac:spMk id="7" creationId="{A3042F61-3F27-2072-8ABE-F8CA8A9957D9}"/>
          </ac:spMkLst>
        </pc:spChg>
        <pc:spChg chg="add del mod">
          <ac:chgData name="Gurnani, Sidh Dharam" userId="S::sgurnani@purdue.edu::be519205-4eef-4319-9baa-cbd7a8624624" providerId="AD" clId="Web-{ADA528CB-4644-428E-8CF3-1BD5F5D542F5}" dt="2024-06-27T15:56:47.381" v="2"/>
          <ac:spMkLst>
            <pc:docMk/>
            <pc:sldMk cId="647076613" sldId="275"/>
            <ac:spMk id="8" creationId="{E139FA0A-F69C-715F-74E4-2782189700E8}"/>
          </ac:spMkLst>
        </pc:spChg>
        <pc:graphicFrameChg chg="mod modGraphic">
          <ac:chgData name="Gurnani, Sidh Dharam" userId="S::sgurnani@purdue.edu::be519205-4eef-4319-9baa-cbd7a8624624" providerId="AD" clId="Web-{ADA528CB-4644-428E-8CF3-1BD5F5D542F5}" dt="2024-06-27T16:04:36.837" v="969"/>
          <ac:graphicFrameMkLst>
            <pc:docMk/>
            <pc:sldMk cId="647076613" sldId="275"/>
            <ac:graphicFrameMk id="5" creationId="{4A204B62-8B1D-978C-ED21-3E2A879AD139}"/>
          </ac:graphicFrameMkLst>
        </pc:graphicFrameChg>
      </pc:sldChg>
    </pc:docChg>
  </pc:docChgLst>
  <pc:docChgLst>
    <pc:chgData name="Gurnani, Sidh Dharam" userId="S::sgurnani@purdue.edu::be519205-4eef-4319-9baa-cbd7a8624624" providerId="AD" clId="Web-{CE919D8C-1D8F-464F-AD87-929FE9183B01}"/>
    <pc:docChg chg="addSld modSld">
      <pc:chgData name="Gurnani, Sidh Dharam" userId="S::sgurnani@purdue.edu::be519205-4eef-4319-9baa-cbd7a8624624" providerId="AD" clId="Web-{CE919D8C-1D8F-464F-AD87-929FE9183B01}" dt="2024-06-20T21:18:21.471" v="347" actId="1076"/>
      <pc:docMkLst>
        <pc:docMk/>
      </pc:docMkLst>
      <pc:sldChg chg="modSp">
        <pc:chgData name="Gurnani, Sidh Dharam" userId="S::sgurnani@purdue.edu::be519205-4eef-4319-9baa-cbd7a8624624" providerId="AD" clId="Web-{CE919D8C-1D8F-464F-AD87-929FE9183B01}" dt="2024-06-20T21:18:21.471" v="347" actId="1076"/>
        <pc:sldMkLst>
          <pc:docMk/>
          <pc:sldMk cId="2970003735" sldId="269"/>
        </pc:sldMkLst>
        <pc:graphicFrameChg chg="mod">
          <ac:chgData name="Gurnani, Sidh Dharam" userId="S::sgurnani@purdue.edu::be519205-4eef-4319-9baa-cbd7a8624624" providerId="AD" clId="Web-{CE919D8C-1D8F-464F-AD87-929FE9183B01}" dt="2024-06-20T21:18:21.471" v="347" actId="1076"/>
          <ac:graphicFrameMkLst>
            <pc:docMk/>
            <pc:sldMk cId="2970003735" sldId="269"/>
            <ac:graphicFrameMk id="6" creationId="{D47244C1-BB2A-1B09-F32E-28E58A86B5AD}"/>
          </ac:graphicFrameMkLst>
        </pc:graphicFrameChg>
      </pc:sldChg>
      <pc:sldChg chg="addSp delSp modSp add replId">
        <pc:chgData name="Gurnani, Sidh Dharam" userId="S::sgurnani@purdue.edu::be519205-4eef-4319-9baa-cbd7a8624624" providerId="AD" clId="Web-{CE919D8C-1D8F-464F-AD87-929FE9183B01}" dt="2024-06-20T21:17:55.502" v="345"/>
        <pc:sldMkLst>
          <pc:docMk/>
          <pc:sldMk cId="3889032308" sldId="272"/>
        </pc:sldMkLst>
        <pc:spChg chg="mod">
          <ac:chgData name="Gurnani, Sidh Dharam" userId="S::sgurnani@purdue.edu::be519205-4eef-4319-9baa-cbd7a8624624" providerId="AD" clId="Web-{CE919D8C-1D8F-464F-AD87-929FE9183B01}" dt="2024-06-20T21:15:41.128" v="12" actId="20577"/>
          <ac:spMkLst>
            <pc:docMk/>
            <pc:sldMk cId="3889032308" sldId="272"/>
            <ac:spMk id="2" creationId="{2EA09730-A8DC-A143-A49C-3C647935966F}"/>
          </ac:spMkLst>
        </pc:spChg>
        <pc:spChg chg="del mod">
          <ac:chgData name="Gurnani, Sidh Dharam" userId="S::sgurnani@purdue.edu::be519205-4eef-4319-9baa-cbd7a8624624" providerId="AD" clId="Web-{CE919D8C-1D8F-464F-AD87-929FE9183B01}" dt="2024-06-20T21:15:51.472" v="13"/>
          <ac:spMkLst>
            <pc:docMk/>
            <pc:sldMk cId="3889032308" sldId="272"/>
            <ac:spMk id="3" creationId="{3890DC29-A158-5C90-9B9A-EB9F058C6242}"/>
          </ac:spMkLst>
        </pc:spChg>
        <pc:graphicFrameChg chg="add mod ord modGraphic">
          <ac:chgData name="Gurnani, Sidh Dharam" userId="S::sgurnani@purdue.edu::be519205-4eef-4319-9baa-cbd7a8624624" providerId="AD" clId="Web-{CE919D8C-1D8F-464F-AD87-929FE9183B01}" dt="2024-06-20T21:17:55.502" v="345"/>
          <ac:graphicFrameMkLst>
            <pc:docMk/>
            <pc:sldMk cId="3889032308" sldId="272"/>
            <ac:graphicFrameMk id="5" creationId="{EAF407D6-8445-9E7C-F918-734B214975A7}"/>
          </ac:graphicFrameMkLst>
        </pc:graphicFrameChg>
        <pc:graphicFrameChg chg="add del mod">
          <ac:chgData name="Gurnani, Sidh Dharam" userId="S::sgurnani@purdue.edu::be519205-4eef-4319-9baa-cbd7a8624624" providerId="AD" clId="Web-{CE919D8C-1D8F-464F-AD87-929FE9183B01}" dt="2024-06-20T21:16:34.440" v="87"/>
          <ac:graphicFrameMkLst>
            <pc:docMk/>
            <pc:sldMk cId="3889032308" sldId="272"/>
            <ac:graphicFrameMk id="7" creationId="{B6C9EB08-8FE0-B52A-4C07-E9270A5786D0}"/>
          </ac:graphicFrameMkLst>
        </pc:graphicFrameChg>
        <pc:graphicFrameChg chg="add del mod">
          <ac:chgData name="Gurnani, Sidh Dharam" userId="S::sgurnani@purdue.edu::be519205-4eef-4319-9baa-cbd7a8624624" providerId="AD" clId="Web-{CE919D8C-1D8F-464F-AD87-929FE9183B01}" dt="2024-06-20T21:16:43.596" v="89"/>
          <ac:graphicFrameMkLst>
            <pc:docMk/>
            <pc:sldMk cId="3889032308" sldId="272"/>
            <ac:graphicFrameMk id="9" creationId="{36E98220-F0C2-7439-9EBA-50E68294F58C}"/>
          </ac:graphicFrameMkLst>
        </pc:graphicFrameChg>
      </pc:sldChg>
    </pc:docChg>
  </pc:docChgLst>
  <pc:docChgLst>
    <pc:chgData name="Gurnani, Sidh Dharam" userId="S::sgurnani@purdue.edu::be519205-4eef-4319-9baa-cbd7a8624624" providerId="AD" clId="Web-{74459796-CBEE-46EF-A2A9-45249BF6EB1C}"/>
    <pc:docChg chg="modSld">
      <pc:chgData name="Gurnani, Sidh Dharam" userId="S::sgurnani@purdue.edu::be519205-4eef-4319-9baa-cbd7a8624624" providerId="AD" clId="Web-{74459796-CBEE-46EF-A2A9-45249BF6EB1C}" dt="2024-06-19T01:28:23.863" v="0" actId="20577"/>
      <pc:docMkLst>
        <pc:docMk/>
      </pc:docMkLst>
      <pc:sldChg chg="modSp">
        <pc:chgData name="Gurnani, Sidh Dharam" userId="S::sgurnani@purdue.edu::be519205-4eef-4319-9baa-cbd7a8624624" providerId="AD" clId="Web-{74459796-CBEE-46EF-A2A9-45249BF6EB1C}" dt="2024-06-19T01:28:23.863" v="0" actId="20577"/>
        <pc:sldMkLst>
          <pc:docMk/>
          <pc:sldMk cId="2908698287" sldId="271"/>
        </pc:sldMkLst>
        <pc:spChg chg="mod">
          <ac:chgData name="Gurnani, Sidh Dharam" userId="S::sgurnani@purdue.edu::be519205-4eef-4319-9baa-cbd7a8624624" providerId="AD" clId="Web-{74459796-CBEE-46EF-A2A9-45249BF6EB1C}" dt="2024-06-19T01:28:23.863" v="0" actId="20577"/>
          <ac:spMkLst>
            <pc:docMk/>
            <pc:sldMk cId="2908698287" sldId="271"/>
            <ac:spMk id="3" creationId="{3890DC29-A158-5C90-9B9A-EB9F058C6242}"/>
          </ac:spMkLst>
        </pc:spChg>
      </pc:sldChg>
    </pc:docChg>
  </pc:docChgLst>
  <pc:docChgLst>
    <pc:chgData name="Feehan, Hugh Timothy" userId="S::hfeehan@purdue.edu::50b45361-1f5e-4d5e-89bb-68aa9fc4747b" providerId="AD" clId="Web-{B4977BE3-D240-4D8F-8052-C83271429D27}"/>
    <pc:docChg chg="modSld">
      <pc:chgData name="Feehan, Hugh Timothy" userId="S::hfeehan@purdue.edu::50b45361-1f5e-4d5e-89bb-68aa9fc4747b" providerId="AD" clId="Web-{B4977BE3-D240-4D8F-8052-C83271429D27}" dt="2024-06-04T20:21:44.419" v="755" actId="20577"/>
      <pc:docMkLst>
        <pc:docMk/>
      </pc:docMkLst>
      <pc:sldChg chg="addSp modSp">
        <pc:chgData name="Feehan, Hugh Timothy" userId="S::hfeehan@purdue.edu::50b45361-1f5e-4d5e-89bb-68aa9fc4747b" providerId="AD" clId="Web-{B4977BE3-D240-4D8F-8052-C83271429D27}" dt="2024-06-04T20:17:56.430" v="482" actId="20577"/>
        <pc:sldMkLst>
          <pc:docMk/>
          <pc:sldMk cId="2603391160" sldId="259"/>
        </pc:sldMkLst>
        <pc:spChg chg="mod">
          <ac:chgData name="Feehan, Hugh Timothy" userId="S::hfeehan@purdue.edu::50b45361-1f5e-4d5e-89bb-68aa9fc4747b" providerId="AD" clId="Web-{B4977BE3-D240-4D8F-8052-C83271429D27}" dt="2024-06-04T20:10:16.390" v="1" actId="20577"/>
          <ac:spMkLst>
            <pc:docMk/>
            <pc:sldMk cId="2603391160" sldId="259"/>
            <ac:spMk id="3" creationId="{A9B092AF-A252-4FE1-8728-572AC0A692C9}"/>
          </ac:spMkLst>
        </pc:spChg>
        <pc:spChg chg="add mod">
          <ac:chgData name="Feehan, Hugh Timothy" userId="S::hfeehan@purdue.edu::50b45361-1f5e-4d5e-89bb-68aa9fc4747b" providerId="AD" clId="Web-{B4977BE3-D240-4D8F-8052-C83271429D27}" dt="2024-06-04T20:17:56.430" v="482" actId="20577"/>
          <ac:spMkLst>
            <pc:docMk/>
            <pc:sldMk cId="2603391160" sldId="259"/>
            <ac:spMk id="5" creationId="{AC1C51A7-492C-4D10-6467-E7C7CED9FA18}"/>
          </ac:spMkLst>
        </pc:spChg>
      </pc:sldChg>
      <pc:sldChg chg="addSp delSp modSp">
        <pc:chgData name="Feehan, Hugh Timothy" userId="S::hfeehan@purdue.edu::50b45361-1f5e-4d5e-89bb-68aa9fc4747b" providerId="AD" clId="Web-{B4977BE3-D240-4D8F-8052-C83271429D27}" dt="2024-06-04T20:17:24.180" v="465" actId="20577"/>
        <pc:sldMkLst>
          <pc:docMk/>
          <pc:sldMk cId="1240659816" sldId="262"/>
        </pc:sldMkLst>
        <pc:spChg chg="add mod">
          <ac:chgData name="Feehan, Hugh Timothy" userId="S::hfeehan@purdue.edu::50b45361-1f5e-4d5e-89bb-68aa9fc4747b" providerId="AD" clId="Web-{B4977BE3-D240-4D8F-8052-C83271429D27}" dt="2024-06-04T20:17:21.195" v="464" actId="20577"/>
          <ac:spMkLst>
            <pc:docMk/>
            <pc:sldMk cId="1240659816" sldId="262"/>
            <ac:spMk id="6" creationId="{E1F27B1B-58A2-CE1B-2F61-F20AC630F561}"/>
          </ac:spMkLst>
        </pc:spChg>
        <pc:spChg chg="add del">
          <ac:chgData name="Feehan, Hugh Timothy" userId="S::hfeehan@purdue.edu::50b45361-1f5e-4d5e-89bb-68aa9fc4747b" providerId="AD" clId="Web-{B4977BE3-D240-4D8F-8052-C83271429D27}" dt="2024-06-04T20:15:13.771" v="334"/>
          <ac:spMkLst>
            <pc:docMk/>
            <pc:sldMk cId="1240659816" sldId="262"/>
            <ac:spMk id="7" creationId="{98BF90E8-C97F-F2D5-DB4C-60471EDED5FD}"/>
          </ac:spMkLst>
        </pc:spChg>
        <pc:spChg chg="add mod">
          <ac:chgData name="Feehan, Hugh Timothy" userId="S::hfeehan@purdue.edu::50b45361-1f5e-4d5e-89bb-68aa9fc4747b" providerId="AD" clId="Web-{B4977BE3-D240-4D8F-8052-C83271429D27}" dt="2024-06-04T20:17:24.180" v="465" actId="20577"/>
          <ac:spMkLst>
            <pc:docMk/>
            <pc:sldMk cId="1240659816" sldId="262"/>
            <ac:spMk id="8" creationId="{9B4CF1C2-1AFB-48C5-1E3F-9CA0360B47BA}"/>
          </ac:spMkLst>
        </pc:spChg>
      </pc:sldChg>
      <pc:sldChg chg="addSp modSp">
        <pc:chgData name="Feehan, Hugh Timothy" userId="S::hfeehan@purdue.edu::50b45361-1f5e-4d5e-89bb-68aa9fc4747b" providerId="AD" clId="Web-{B4977BE3-D240-4D8F-8052-C83271429D27}" dt="2024-06-04T20:18:12.978" v="496" actId="20577"/>
        <pc:sldMkLst>
          <pc:docMk/>
          <pc:sldMk cId="3232568137" sldId="263"/>
        </pc:sldMkLst>
        <pc:spChg chg="add mod">
          <ac:chgData name="Feehan, Hugh Timothy" userId="S::hfeehan@purdue.edu::50b45361-1f5e-4d5e-89bb-68aa9fc4747b" providerId="AD" clId="Web-{B4977BE3-D240-4D8F-8052-C83271429D27}" dt="2024-06-04T20:18:12.978" v="496" actId="20577"/>
          <ac:spMkLst>
            <pc:docMk/>
            <pc:sldMk cId="3232568137" sldId="263"/>
            <ac:spMk id="6" creationId="{D1D8E851-7C1E-88B7-EA9C-CEB38556AB1C}"/>
          </ac:spMkLst>
        </pc:spChg>
      </pc:sldChg>
      <pc:sldChg chg="addSp modSp">
        <pc:chgData name="Feehan, Hugh Timothy" userId="S::hfeehan@purdue.edu::50b45361-1f5e-4d5e-89bb-68aa9fc4747b" providerId="AD" clId="Web-{B4977BE3-D240-4D8F-8052-C83271429D27}" dt="2024-06-04T20:20:41.746" v="697" actId="20577"/>
        <pc:sldMkLst>
          <pc:docMk/>
          <pc:sldMk cId="711073760" sldId="264"/>
        </pc:sldMkLst>
        <pc:spChg chg="add mod">
          <ac:chgData name="Feehan, Hugh Timothy" userId="S::hfeehan@purdue.edu::50b45361-1f5e-4d5e-89bb-68aa9fc4747b" providerId="AD" clId="Web-{B4977BE3-D240-4D8F-8052-C83271429D27}" dt="2024-06-04T20:20:41.746" v="697" actId="20577"/>
          <ac:spMkLst>
            <pc:docMk/>
            <pc:sldMk cId="711073760" sldId="264"/>
            <ac:spMk id="7" creationId="{A3042F61-3F27-2072-8ABE-F8CA8A9957D9}"/>
          </ac:spMkLst>
        </pc:spChg>
      </pc:sldChg>
      <pc:sldChg chg="addSp modSp">
        <pc:chgData name="Feehan, Hugh Timothy" userId="S::hfeehan@purdue.edu::50b45361-1f5e-4d5e-89bb-68aa9fc4747b" providerId="AD" clId="Web-{B4977BE3-D240-4D8F-8052-C83271429D27}" dt="2024-06-04T20:21:44.419" v="755" actId="20577"/>
        <pc:sldMkLst>
          <pc:docMk/>
          <pc:sldMk cId="1873497182" sldId="265"/>
        </pc:sldMkLst>
        <pc:spChg chg="add mod">
          <ac:chgData name="Feehan, Hugh Timothy" userId="S::hfeehan@purdue.edu::50b45361-1f5e-4d5e-89bb-68aa9fc4747b" providerId="AD" clId="Web-{B4977BE3-D240-4D8F-8052-C83271429D27}" dt="2024-06-04T20:21:44.419" v="755" actId="20577"/>
          <ac:spMkLst>
            <pc:docMk/>
            <pc:sldMk cId="1873497182" sldId="265"/>
            <ac:spMk id="6" creationId="{F74034E7-761E-6B0A-9012-EE9D6BF5BEA7}"/>
          </ac:spMkLst>
        </pc:spChg>
      </pc:sldChg>
    </pc:docChg>
  </pc:docChgLst>
  <pc:docChgLst>
    <pc:chgData name="Gurnani, Sidh Dharam" userId="be519205-4eef-4319-9baa-cbd7a8624624" providerId="ADAL" clId="{F98F91B4-35EC-488C-88E6-02B4643841AC}"/>
    <pc:docChg chg="undo redo custSel addSld delSld modSld sldOrd">
      <pc:chgData name="Gurnani, Sidh Dharam" userId="be519205-4eef-4319-9baa-cbd7a8624624" providerId="ADAL" clId="{F98F91B4-35EC-488C-88E6-02B4643841AC}" dt="2024-08-20T03:05:25.605" v="28787" actId="20577"/>
      <pc:docMkLst>
        <pc:docMk/>
      </pc:docMkLst>
      <pc:sldChg chg="modSp mod">
        <pc:chgData name="Gurnani, Sidh Dharam" userId="be519205-4eef-4319-9baa-cbd7a8624624" providerId="ADAL" clId="{F98F91B4-35EC-488C-88E6-02B4643841AC}" dt="2024-08-05T16:27:40.290" v="9635" actId="20577"/>
        <pc:sldMkLst>
          <pc:docMk/>
          <pc:sldMk cId="4134507001" sldId="256"/>
        </pc:sldMkLst>
        <pc:spChg chg="mod">
          <ac:chgData name="Gurnani, Sidh Dharam" userId="be519205-4eef-4319-9baa-cbd7a8624624" providerId="ADAL" clId="{F98F91B4-35EC-488C-88E6-02B4643841AC}" dt="2024-08-05T16:27:40.290" v="9635" actId="20577"/>
          <ac:spMkLst>
            <pc:docMk/>
            <pc:sldMk cId="4134507001" sldId="256"/>
            <ac:spMk id="3" creationId="{5D048E99-94F2-4264-8FE4-1F51F6331FCA}"/>
          </ac:spMkLst>
        </pc:spChg>
      </pc:sldChg>
      <pc:sldChg chg="del">
        <pc:chgData name="Gurnani, Sidh Dharam" userId="be519205-4eef-4319-9baa-cbd7a8624624" providerId="ADAL" clId="{F98F91B4-35EC-488C-88E6-02B4643841AC}" dt="2024-08-08T22:46:49.150" v="11834" actId="2696"/>
        <pc:sldMkLst>
          <pc:docMk/>
          <pc:sldMk cId="2603391160" sldId="259"/>
        </pc:sldMkLst>
      </pc:sldChg>
      <pc:sldChg chg="del mod modShow">
        <pc:chgData name="Gurnani, Sidh Dharam" userId="be519205-4eef-4319-9baa-cbd7a8624624" providerId="ADAL" clId="{F98F91B4-35EC-488C-88E6-02B4643841AC}" dt="2024-08-08T22:46:45.360" v="11833" actId="2696"/>
        <pc:sldMkLst>
          <pc:docMk/>
          <pc:sldMk cId="1240659816" sldId="262"/>
        </pc:sldMkLst>
      </pc:sldChg>
      <pc:sldChg chg="del">
        <pc:chgData name="Gurnani, Sidh Dharam" userId="be519205-4eef-4319-9baa-cbd7a8624624" providerId="ADAL" clId="{F98F91B4-35EC-488C-88E6-02B4643841AC}" dt="2024-08-08T22:47:24.647" v="11860" actId="2696"/>
        <pc:sldMkLst>
          <pc:docMk/>
          <pc:sldMk cId="3232568137" sldId="263"/>
        </pc:sldMkLst>
      </pc:sldChg>
      <pc:sldChg chg="del">
        <pc:chgData name="Gurnani, Sidh Dharam" userId="be519205-4eef-4319-9baa-cbd7a8624624" providerId="ADAL" clId="{F98F91B4-35EC-488C-88E6-02B4643841AC}" dt="2024-08-08T22:47:49.642" v="11862" actId="2696"/>
        <pc:sldMkLst>
          <pc:docMk/>
          <pc:sldMk cId="711073760" sldId="264"/>
        </pc:sldMkLst>
      </pc:sldChg>
      <pc:sldChg chg="del">
        <pc:chgData name="Gurnani, Sidh Dharam" userId="be519205-4eef-4319-9baa-cbd7a8624624" providerId="ADAL" clId="{F98F91B4-35EC-488C-88E6-02B4643841AC}" dt="2024-08-08T22:48:16.714" v="11864" actId="2696"/>
        <pc:sldMkLst>
          <pc:docMk/>
          <pc:sldMk cId="1873497182" sldId="265"/>
        </pc:sldMkLst>
      </pc:sldChg>
      <pc:sldChg chg="del mod modShow">
        <pc:chgData name="Gurnani, Sidh Dharam" userId="be519205-4eef-4319-9baa-cbd7a8624624" providerId="ADAL" clId="{F98F91B4-35EC-488C-88E6-02B4643841AC}" dt="2024-08-08T22:48:22.388" v="11865" actId="2696"/>
        <pc:sldMkLst>
          <pc:docMk/>
          <pc:sldMk cId="2461593795" sldId="266"/>
        </pc:sldMkLst>
      </pc:sldChg>
      <pc:sldChg chg="del mod modShow">
        <pc:chgData name="Gurnani, Sidh Dharam" userId="be519205-4eef-4319-9baa-cbd7a8624624" providerId="ADAL" clId="{F98F91B4-35EC-488C-88E6-02B4643841AC}" dt="2024-08-08T22:51:15.268" v="11924" actId="2696"/>
        <pc:sldMkLst>
          <pc:docMk/>
          <pc:sldMk cId="2851184282" sldId="267"/>
        </pc:sldMkLst>
      </pc:sldChg>
      <pc:sldChg chg="del">
        <pc:chgData name="Gurnani, Sidh Dharam" userId="be519205-4eef-4319-9baa-cbd7a8624624" providerId="ADAL" clId="{F98F91B4-35EC-488C-88E6-02B4643841AC}" dt="2024-08-08T22:47:29.585" v="11861" actId="2696"/>
        <pc:sldMkLst>
          <pc:docMk/>
          <pc:sldMk cId="2970003735" sldId="269"/>
        </pc:sldMkLst>
      </pc:sldChg>
      <pc:sldChg chg="modSp mod">
        <pc:chgData name="Gurnani, Sidh Dharam" userId="be519205-4eef-4319-9baa-cbd7a8624624" providerId="ADAL" clId="{F98F91B4-35EC-488C-88E6-02B4643841AC}" dt="2024-08-09T12:42:58.112" v="13064" actId="1076"/>
        <pc:sldMkLst>
          <pc:docMk/>
          <pc:sldMk cId="3159787000" sldId="270"/>
        </pc:sldMkLst>
        <pc:spChg chg="mod">
          <ac:chgData name="Gurnani, Sidh Dharam" userId="be519205-4eef-4319-9baa-cbd7a8624624" providerId="ADAL" clId="{F98F91B4-35EC-488C-88E6-02B4643841AC}" dt="2024-08-09T12:42:43.291" v="13063" actId="20577"/>
          <ac:spMkLst>
            <pc:docMk/>
            <pc:sldMk cId="3159787000" sldId="270"/>
            <ac:spMk id="3" creationId="{A9B092AF-A252-4FE1-8728-572AC0A692C9}"/>
          </ac:spMkLst>
        </pc:spChg>
        <pc:spChg chg="mod">
          <ac:chgData name="Gurnani, Sidh Dharam" userId="be519205-4eef-4319-9baa-cbd7a8624624" providerId="ADAL" clId="{F98F91B4-35EC-488C-88E6-02B4643841AC}" dt="2024-08-09T12:42:58.112" v="13064" actId="1076"/>
          <ac:spMkLst>
            <pc:docMk/>
            <pc:sldMk cId="3159787000" sldId="270"/>
            <ac:spMk id="8" creationId="{E80F2509-383B-8160-5C59-01E748A8D7E1}"/>
          </ac:spMkLst>
        </pc:spChg>
      </pc:sldChg>
      <pc:sldChg chg="modSp mod modCm">
        <pc:chgData name="Gurnani, Sidh Dharam" userId="be519205-4eef-4319-9baa-cbd7a8624624" providerId="ADAL" clId="{F98F91B4-35EC-488C-88E6-02B4643841AC}" dt="2024-08-09T12:49:32.944" v="13320" actId="20577"/>
        <pc:sldMkLst>
          <pc:docMk/>
          <pc:sldMk cId="2908698287" sldId="271"/>
        </pc:sldMkLst>
        <pc:spChg chg="mod">
          <ac:chgData name="Gurnani, Sidh Dharam" userId="be519205-4eef-4319-9baa-cbd7a8624624" providerId="ADAL" clId="{F98F91B4-35EC-488C-88E6-02B4643841AC}" dt="2024-08-09T12:49:32.944" v="13320" actId="20577"/>
          <ac:spMkLst>
            <pc:docMk/>
            <pc:sldMk cId="2908698287" sldId="271"/>
            <ac:spMk id="3" creationId="{3890DC29-A158-5C90-9B9A-EB9F058C6242}"/>
          </ac:spMkLst>
        </pc:spChg>
        <pc:extLst>
          <p:ext xmlns:p="http://schemas.openxmlformats.org/presentationml/2006/main" uri="{D6D511B9-2390-475A-947B-AFAB55BFBCF1}">
            <pc226:cmChg xmlns:pc226="http://schemas.microsoft.com/office/powerpoint/2022/06/main/command" chg="mod">
              <pc226:chgData name="Gurnani, Sidh Dharam" userId="be519205-4eef-4319-9baa-cbd7a8624624" providerId="ADAL" clId="{F98F91B4-35EC-488C-88E6-02B4643841AC}" dt="2024-08-09T12:49:32.944" v="13320" actId="20577"/>
              <pc2:cmMkLst xmlns:pc2="http://schemas.microsoft.com/office/powerpoint/2019/9/main/command">
                <pc:docMk/>
                <pc:sldMk cId="2908698287" sldId="271"/>
                <pc2:cmMk id="{29A6C01F-4499-4FA9-B6E2-5CD5762FA4BD}"/>
              </pc2:cmMkLst>
            </pc226:cmChg>
          </p:ext>
        </pc:extLst>
      </pc:sldChg>
      <pc:sldChg chg="modSp del mod ord modCm">
        <pc:chgData name="Gurnani, Sidh Dharam" userId="be519205-4eef-4319-9baa-cbd7a8624624" providerId="ADAL" clId="{F98F91B4-35EC-488C-88E6-02B4643841AC}" dt="2024-08-08T22:48:10.012" v="11863" actId="2696"/>
        <pc:sldMkLst>
          <pc:docMk/>
          <pc:sldMk cId="647076613" sldId="275"/>
        </pc:sldMkLst>
        <pc:spChg chg="mod">
          <ac:chgData name="Gurnani, Sidh Dharam" userId="be519205-4eef-4319-9baa-cbd7a8624624" providerId="ADAL" clId="{F98F91B4-35EC-488C-88E6-02B4643841AC}" dt="2024-08-05T05:39:52.990" v="7558" actId="20577"/>
          <ac:spMkLst>
            <pc:docMk/>
            <pc:sldMk cId="647076613" sldId="275"/>
            <ac:spMk id="2" creationId="{1BF3A087-864D-4D9D-A957-A20876A699AD}"/>
          </ac:spMkLst>
        </pc:spChg>
        <pc:extLst>
          <p:ext xmlns:p="http://schemas.openxmlformats.org/presentationml/2006/main" uri="{D6D511B9-2390-475A-947B-AFAB55BFBCF1}">
            <pc226:cmChg xmlns:pc226="http://schemas.microsoft.com/office/powerpoint/2022/06/main/command" chg="mod">
              <pc226:chgData name="Gurnani, Sidh Dharam" userId="be519205-4eef-4319-9baa-cbd7a8624624" providerId="ADAL" clId="{F98F91B4-35EC-488C-88E6-02B4643841AC}" dt="2024-08-05T05:39:52.990" v="7558" actId="20577"/>
              <pc2:cmMkLst xmlns:pc2="http://schemas.microsoft.com/office/powerpoint/2019/9/main/command">
                <pc:docMk/>
                <pc:sldMk cId="647076613" sldId="275"/>
                <pc2:cmMk id="{FF467971-E050-42B4-9AAF-3C183DA4A74C}"/>
              </pc2:cmMkLst>
              <pc226:cmRplyChg chg="add">
                <pc226:chgData name="Gurnani, Sidh Dharam" userId="be519205-4eef-4319-9baa-cbd7a8624624" providerId="ADAL" clId="{F98F91B4-35EC-488C-88E6-02B4643841AC}" dt="2024-07-20T00:56:01.207" v="0"/>
                <pc2:cmRplyMkLst xmlns:pc2="http://schemas.microsoft.com/office/powerpoint/2019/9/main/command">
                  <pc:docMk/>
                  <pc:sldMk cId="647076613" sldId="275"/>
                  <pc2:cmMk id="{FF467971-E050-42B4-9AAF-3C183DA4A74C}"/>
                  <pc2:cmRplyMk id="{865647D6-704F-4DCB-837C-6BB93DA85F06}"/>
                </pc2:cmRplyMkLst>
              </pc226:cmRplyChg>
            </pc226:cmChg>
          </p:ext>
        </pc:extLst>
      </pc:sldChg>
      <pc:sldChg chg="modSp del mod">
        <pc:chgData name="Gurnani, Sidh Dharam" userId="be519205-4eef-4319-9baa-cbd7a8624624" providerId="ADAL" clId="{F98F91B4-35EC-488C-88E6-02B4643841AC}" dt="2024-08-08T22:48:10.012" v="11863" actId="2696"/>
        <pc:sldMkLst>
          <pc:docMk/>
          <pc:sldMk cId="250153395" sldId="276"/>
        </pc:sldMkLst>
        <pc:spChg chg="mod">
          <ac:chgData name="Gurnani, Sidh Dharam" userId="be519205-4eef-4319-9baa-cbd7a8624624" providerId="ADAL" clId="{F98F91B4-35EC-488C-88E6-02B4643841AC}" dt="2024-08-05T05:39:47.248" v="7545" actId="20577"/>
          <ac:spMkLst>
            <pc:docMk/>
            <pc:sldMk cId="250153395" sldId="276"/>
            <ac:spMk id="2" creationId="{1BF3A087-864D-4D9D-A957-A20876A699AD}"/>
          </ac:spMkLst>
        </pc:spChg>
        <pc:graphicFrameChg chg="modGraphic">
          <ac:chgData name="Gurnani, Sidh Dharam" userId="be519205-4eef-4319-9baa-cbd7a8624624" providerId="ADAL" clId="{F98F91B4-35EC-488C-88E6-02B4643841AC}" dt="2024-08-05T05:06:40.787" v="5245" actId="255"/>
          <ac:graphicFrameMkLst>
            <pc:docMk/>
            <pc:sldMk cId="250153395" sldId="276"/>
            <ac:graphicFrameMk id="5" creationId="{4A204B62-8B1D-978C-ED21-3E2A879AD139}"/>
          </ac:graphicFrameMkLst>
        </pc:graphicFrameChg>
      </pc:sldChg>
      <pc:sldChg chg="addSp delSp modSp mod">
        <pc:chgData name="Gurnani, Sidh Dharam" userId="be519205-4eef-4319-9baa-cbd7a8624624" providerId="ADAL" clId="{F98F91B4-35EC-488C-88E6-02B4643841AC}" dt="2024-08-06T01:53:56.071" v="10170" actId="20577"/>
        <pc:sldMkLst>
          <pc:docMk/>
          <pc:sldMk cId="712686" sldId="277"/>
        </pc:sldMkLst>
        <pc:spChg chg="add mod">
          <ac:chgData name="Gurnani, Sidh Dharam" userId="be519205-4eef-4319-9baa-cbd7a8624624" providerId="ADAL" clId="{F98F91B4-35EC-488C-88E6-02B4643841AC}" dt="2024-08-06T01:53:03.153" v="10152" actId="1035"/>
          <ac:spMkLst>
            <pc:docMk/>
            <pc:sldMk cId="712686" sldId="277"/>
            <ac:spMk id="3" creationId="{96ABD510-B996-A77C-BE64-DEC709157D92}"/>
          </ac:spMkLst>
        </pc:spChg>
        <pc:spChg chg="add mod">
          <ac:chgData name="Gurnani, Sidh Dharam" userId="be519205-4eef-4319-9baa-cbd7a8624624" providerId="ADAL" clId="{F98F91B4-35EC-488C-88E6-02B4643841AC}" dt="2024-08-06T01:53:03.153" v="10152" actId="1035"/>
          <ac:spMkLst>
            <pc:docMk/>
            <pc:sldMk cId="712686" sldId="277"/>
            <ac:spMk id="5" creationId="{74B71FAE-4E94-CF4F-BE93-825441F3AD70}"/>
          </ac:spMkLst>
        </pc:spChg>
        <pc:spChg chg="mod">
          <ac:chgData name="Gurnani, Sidh Dharam" userId="be519205-4eef-4319-9baa-cbd7a8624624" providerId="ADAL" clId="{F98F91B4-35EC-488C-88E6-02B4643841AC}" dt="2024-08-05T16:29:20.785" v="9648" actId="1076"/>
          <ac:spMkLst>
            <pc:docMk/>
            <pc:sldMk cId="712686" sldId="277"/>
            <ac:spMk id="7" creationId="{E14775BE-428D-FAF4-81BB-12B051133B47}"/>
          </ac:spMkLst>
        </pc:spChg>
        <pc:spChg chg="add del mod">
          <ac:chgData name="Gurnani, Sidh Dharam" userId="be519205-4eef-4319-9baa-cbd7a8624624" providerId="ADAL" clId="{F98F91B4-35EC-488C-88E6-02B4643841AC}" dt="2024-08-05T16:49:15.559" v="9790" actId="478"/>
          <ac:spMkLst>
            <pc:docMk/>
            <pc:sldMk cId="712686" sldId="277"/>
            <ac:spMk id="18" creationId="{BABC7FDE-9341-C6C6-6496-50482766726D}"/>
          </ac:spMkLst>
        </pc:spChg>
        <pc:spChg chg="add del mod">
          <ac:chgData name="Gurnani, Sidh Dharam" userId="be519205-4eef-4319-9baa-cbd7a8624624" providerId="ADAL" clId="{F98F91B4-35EC-488C-88E6-02B4643841AC}" dt="2024-08-05T16:49:15.559" v="9790" actId="478"/>
          <ac:spMkLst>
            <pc:docMk/>
            <pc:sldMk cId="712686" sldId="277"/>
            <ac:spMk id="19" creationId="{0820C85B-51EA-2456-CCEC-6ACA4386795A}"/>
          </ac:spMkLst>
        </pc:spChg>
        <pc:spChg chg="add mod">
          <ac:chgData name="Gurnani, Sidh Dharam" userId="be519205-4eef-4319-9baa-cbd7a8624624" providerId="ADAL" clId="{F98F91B4-35EC-488C-88E6-02B4643841AC}" dt="2024-08-06T01:53:03.153" v="10152" actId="1035"/>
          <ac:spMkLst>
            <pc:docMk/>
            <pc:sldMk cId="712686" sldId="277"/>
            <ac:spMk id="20" creationId="{D6E66515-610F-58E5-B5C6-F91F999BFFBF}"/>
          </ac:spMkLst>
        </pc:spChg>
        <pc:spChg chg="add mod">
          <ac:chgData name="Gurnani, Sidh Dharam" userId="be519205-4eef-4319-9baa-cbd7a8624624" providerId="ADAL" clId="{F98F91B4-35EC-488C-88E6-02B4643841AC}" dt="2024-08-06T01:53:03.153" v="10152" actId="1035"/>
          <ac:spMkLst>
            <pc:docMk/>
            <pc:sldMk cId="712686" sldId="277"/>
            <ac:spMk id="21" creationId="{2D84F27A-DE2D-8C98-755A-25654B09124A}"/>
          </ac:spMkLst>
        </pc:spChg>
        <pc:spChg chg="add mod">
          <ac:chgData name="Gurnani, Sidh Dharam" userId="be519205-4eef-4319-9baa-cbd7a8624624" providerId="ADAL" clId="{F98F91B4-35EC-488C-88E6-02B4643841AC}" dt="2024-08-06T01:53:03.153" v="10152" actId="1035"/>
          <ac:spMkLst>
            <pc:docMk/>
            <pc:sldMk cId="712686" sldId="277"/>
            <ac:spMk id="22" creationId="{8A203EE4-789B-EBCD-DC02-00FE67055594}"/>
          </ac:spMkLst>
        </pc:spChg>
        <pc:spChg chg="add del mod">
          <ac:chgData name="Gurnani, Sidh Dharam" userId="be519205-4eef-4319-9baa-cbd7a8624624" providerId="ADAL" clId="{F98F91B4-35EC-488C-88E6-02B4643841AC}" dt="2024-08-05T16:49:18.221" v="9792" actId="478"/>
          <ac:spMkLst>
            <pc:docMk/>
            <pc:sldMk cId="712686" sldId="277"/>
            <ac:spMk id="31" creationId="{81B61B95-2CE6-EDFA-B10B-4F40395ECC30}"/>
          </ac:spMkLst>
        </pc:spChg>
        <pc:spChg chg="add del mod">
          <ac:chgData name="Gurnani, Sidh Dharam" userId="be519205-4eef-4319-9baa-cbd7a8624624" providerId="ADAL" clId="{F98F91B4-35EC-488C-88E6-02B4643841AC}" dt="2024-08-05T16:49:18.221" v="9792" actId="478"/>
          <ac:spMkLst>
            <pc:docMk/>
            <pc:sldMk cId="712686" sldId="277"/>
            <ac:spMk id="32" creationId="{CECF475D-8B1C-8F29-A4BB-61F423734550}"/>
          </ac:spMkLst>
        </pc:spChg>
        <pc:spChg chg="add del mod">
          <ac:chgData name="Gurnani, Sidh Dharam" userId="be519205-4eef-4319-9baa-cbd7a8624624" providerId="ADAL" clId="{F98F91B4-35EC-488C-88E6-02B4643841AC}" dt="2024-08-05T16:49:18.221" v="9792" actId="478"/>
          <ac:spMkLst>
            <pc:docMk/>
            <pc:sldMk cId="712686" sldId="277"/>
            <ac:spMk id="33" creationId="{592EC6E4-4C0E-553E-3684-2353D6503F8F}"/>
          </ac:spMkLst>
        </pc:spChg>
        <pc:spChg chg="add mod">
          <ac:chgData name="Gurnani, Sidh Dharam" userId="be519205-4eef-4319-9baa-cbd7a8624624" providerId="ADAL" clId="{F98F91B4-35EC-488C-88E6-02B4643841AC}" dt="2024-08-06T01:53:03.153" v="10152" actId="1035"/>
          <ac:spMkLst>
            <pc:docMk/>
            <pc:sldMk cId="712686" sldId="277"/>
            <ac:spMk id="34" creationId="{2D91F54B-B8E3-E1F2-768C-C68642951484}"/>
          </ac:spMkLst>
        </pc:spChg>
        <pc:spChg chg="add del mod">
          <ac:chgData name="Gurnani, Sidh Dharam" userId="be519205-4eef-4319-9baa-cbd7a8624624" providerId="ADAL" clId="{F98F91B4-35EC-488C-88E6-02B4643841AC}" dt="2024-08-05T16:48:28.459" v="9760" actId="478"/>
          <ac:spMkLst>
            <pc:docMk/>
            <pc:sldMk cId="712686" sldId="277"/>
            <ac:spMk id="35" creationId="{301D3B6D-A973-DCE5-7F05-2D4786CB23A6}"/>
          </ac:spMkLst>
        </pc:spChg>
        <pc:spChg chg="add mod">
          <ac:chgData name="Gurnani, Sidh Dharam" userId="be519205-4eef-4319-9baa-cbd7a8624624" providerId="ADAL" clId="{F98F91B4-35EC-488C-88E6-02B4643841AC}" dt="2024-08-06T01:53:03.153" v="10152" actId="1035"/>
          <ac:spMkLst>
            <pc:docMk/>
            <pc:sldMk cId="712686" sldId="277"/>
            <ac:spMk id="36" creationId="{101CB751-2580-6669-DF4B-5B1A4D9FFA22}"/>
          </ac:spMkLst>
        </pc:spChg>
        <pc:spChg chg="add mod">
          <ac:chgData name="Gurnani, Sidh Dharam" userId="be519205-4eef-4319-9baa-cbd7a8624624" providerId="ADAL" clId="{F98F91B4-35EC-488C-88E6-02B4643841AC}" dt="2024-08-06T01:53:03.153" v="10152" actId="1035"/>
          <ac:spMkLst>
            <pc:docMk/>
            <pc:sldMk cId="712686" sldId="277"/>
            <ac:spMk id="37" creationId="{C28B836F-ABF3-B46A-171A-47B22E0F426A}"/>
          </ac:spMkLst>
        </pc:spChg>
        <pc:spChg chg="add mod">
          <ac:chgData name="Gurnani, Sidh Dharam" userId="be519205-4eef-4319-9baa-cbd7a8624624" providerId="ADAL" clId="{F98F91B4-35EC-488C-88E6-02B4643841AC}" dt="2024-08-06T01:53:03.153" v="10152" actId="1035"/>
          <ac:spMkLst>
            <pc:docMk/>
            <pc:sldMk cId="712686" sldId="277"/>
            <ac:spMk id="38" creationId="{D1A73411-ECE4-21B6-002B-DB1094C10B83}"/>
          </ac:spMkLst>
        </pc:spChg>
        <pc:spChg chg="add del mod">
          <ac:chgData name="Gurnani, Sidh Dharam" userId="be519205-4eef-4319-9baa-cbd7a8624624" providerId="ADAL" clId="{F98F91B4-35EC-488C-88E6-02B4643841AC}" dt="2024-08-05T16:46:49.266" v="9738" actId="478"/>
          <ac:spMkLst>
            <pc:docMk/>
            <pc:sldMk cId="712686" sldId="277"/>
            <ac:spMk id="39" creationId="{C107E5CB-6D62-95D6-A3A0-6BE332E61743}"/>
          </ac:spMkLst>
        </pc:spChg>
        <pc:spChg chg="add mod">
          <ac:chgData name="Gurnani, Sidh Dharam" userId="be519205-4eef-4319-9baa-cbd7a8624624" providerId="ADAL" clId="{F98F91B4-35EC-488C-88E6-02B4643841AC}" dt="2024-08-06T01:53:03.153" v="10152" actId="1035"/>
          <ac:spMkLst>
            <pc:docMk/>
            <pc:sldMk cId="712686" sldId="277"/>
            <ac:spMk id="40" creationId="{246A85A5-7941-62EB-F0AB-CADCA885EF2B}"/>
          </ac:spMkLst>
        </pc:spChg>
        <pc:spChg chg="add del mod">
          <ac:chgData name="Gurnani, Sidh Dharam" userId="be519205-4eef-4319-9baa-cbd7a8624624" providerId="ADAL" clId="{F98F91B4-35EC-488C-88E6-02B4643841AC}" dt="2024-08-05T16:50:16.078" v="9806" actId="478"/>
          <ac:spMkLst>
            <pc:docMk/>
            <pc:sldMk cId="712686" sldId="277"/>
            <ac:spMk id="53" creationId="{8728AEC7-87BA-ED82-B707-602439D3A2C6}"/>
          </ac:spMkLst>
        </pc:spChg>
        <pc:spChg chg="add del mod">
          <ac:chgData name="Gurnani, Sidh Dharam" userId="be519205-4eef-4319-9baa-cbd7a8624624" providerId="ADAL" clId="{F98F91B4-35EC-488C-88E6-02B4643841AC}" dt="2024-08-05T16:50:16.078" v="9806" actId="478"/>
          <ac:spMkLst>
            <pc:docMk/>
            <pc:sldMk cId="712686" sldId="277"/>
            <ac:spMk id="54" creationId="{976EBBCF-79F3-03A3-DD53-D0DA574885C2}"/>
          </ac:spMkLst>
        </pc:spChg>
        <pc:spChg chg="add del mod">
          <ac:chgData name="Gurnani, Sidh Dharam" userId="be519205-4eef-4319-9baa-cbd7a8624624" providerId="ADAL" clId="{F98F91B4-35EC-488C-88E6-02B4643841AC}" dt="2024-08-05T16:50:14.253" v="9805" actId="478"/>
          <ac:spMkLst>
            <pc:docMk/>
            <pc:sldMk cId="712686" sldId="277"/>
            <ac:spMk id="55" creationId="{835D4E41-67BF-D02F-0016-D6BBF74C8439}"/>
          </ac:spMkLst>
        </pc:spChg>
        <pc:spChg chg="add del mod">
          <ac:chgData name="Gurnani, Sidh Dharam" userId="be519205-4eef-4319-9baa-cbd7a8624624" providerId="ADAL" clId="{F98F91B4-35EC-488C-88E6-02B4643841AC}" dt="2024-08-05T16:50:14.253" v="9805" actId="478"/>
          <ac:spMkLst>
            <pc:docMk/>
            <pc:sldMk cId="712686" sldId="277"/>
            <ac:spMk id="56" creationId="{964B890D-D936-7DEB-8CAF-8AEC888C5D25}"/>
          </ac:spMkLst>
        </pc:spChg>
        <pc:spChg chg="add del mod">
          <ac:chgData name="Gurnani, Sidh Dharam" userId="be519205-4eef-4319-9baa-cbd7a8624624" providerId="ADAL" clId="{F98F91B4-35EC-488C-88E6-02B4643841AC}" dt="2024-08-05T16:50:14.253" v="9805" actId="478"/>
          <ac:spMkLst>
            <pc:docMk/>
            <pc:sldMk cId="712686" sldId="277"/>
            <ac:spMk id="57" creationId="{3FE6BDAA-56F4-1325-C406-CD0314FB3D56}"/>
          </ac:spMkLst>
        </pc:spChg>
        <pc:spChg chg="add del mod">
          <ac:chgData name="Gurnani, Sidh Dharam" userId="be519205-4eef-4319-9baa-cbd7a8624624" providerId="ADAL" clId="{F98F91B4-35EC-488C-88E6-02B4643841AC}" dt="2024-08-05T16:50:14.253" v="9805" actId="478"/>
          <ac:spMkLst>
            <pc:docMk/>
            <pc:sldMk cId="712686" sldId="277"/>
            <ac:spMk id="58" creationId="{C5671F42-260B-0F7D-FC45-8DB6BE9CEB92}"/>
          </ac:spMkLst>
        </pc:spChg>
        <pc:spChg chg="add del mod">
          <ac:chgData name="Gurnani, Sidh Dharam" userId="be519205-4eef-4319-9baa-cbd7a8624624" providerId="ADAL" clId="{F98F91B4-35EC-488C-88E6-02B4643841AC}" dt="2024-08-05T16:50:14.253" v="9805" actId="478"/>
          <ac:spMkLst>
            <pc:docMk/>
            <pc:sldMk cId="712686" sldId="277"/>
            <ac:spMk id="59" creationId="{70B697BF-B402-3F1B-57C3-99609DCBDBD0}"/>
          </ac:spMkLst>
        </pc:spChg>
        <pc:spChg chg="add del mod">
          <ac:chgData name="Gurnani, Sidh Dharam" userId="be519205-4eef-4319-9baa-cbd7a8624624" providerId="ADAL" clId="{F98F91B4-35EC-488C-88E6-02B4643841AC}" dt="2024-08-05T16:50:14.253" v="9805" actId="478"/>
          <ac:spMkLst>
            <pc:docMk/>
            <pc:sldMk cId="712686" sldId="277"/>
            <ac:spMk id="60" creationId="{CB32DD2B-AF2F-BC2C-6781-A49078189587}"/>
          </ac:spMkLst>
        </pc:spChg>
        <pc:spChg chg="add mod">
          <ac:chgData name="Gurnani, Sidh Dharam" userId="be519205-4eef-4319-9baa-cbd7a8624624" providerId="ADAL" clId="{F98F91B4-35EC-488C-88E6-02B4643841AC}" dt="2024-08-06T01:53:03.153" v="10152" actId="1035"/>
          <ac:spMkLst>
            <pc:docMk/>
            <pc:sldMk cId="712686" sldId="277"/>
            <ac:spMk id="63" creationId="{28E736CA-A908-3DA6-5528-425B3DB276D3}"/>
          </ac:spMkLst>
        </pc:spChg>
        <pc:spChg chg="add mod">
          <ac:chgData name="Gurnani, Sidh Dharam" userId="be519205-4eef-4319-9baa-cbd7a8624624" providerId="ADAL" clId="{F98F91B4-35EC-488C-88E6-02B4643841AC}" dt="2024-08-06T01:53:38.844" v="10163" actId="1076"/>
          <ac:spMkLst>
            <pc:docMk/>
            <pc:sldMk cId="712686" sldId="277"/>
            <ac:spMk id="3080" creationId="{FC1D43DF-3327-35D6-6FC8-3D12C15E824E}"/>
          </ac:spMkLst>
        </pc:spChg>
        <pc:spChg chg="add mod">
          <ac:chgData name="Gurnani, Sidh Dharam" userId="be519205-4eef-4319-9baa-cbd7a8624624" providerId="ADAL" clId="{F98F91B4-35EC-488C-88E6-02B4643841AC}" dt="2024-08-06T01:53:56.071" v="10170" actId="20577"/>
          <ac:spMkLst>
            <pc:docMk/>
            <pc:sldMk cId="712686" sldId="277"/>
            <ac:spMk id="3081" creationId="{4BD67B15-4787-4D36-39CE-E0912B6EE647}"/>
          </ac:spMkLst>
        </pc:spChg>
        <pc:spChg chg="add mod">
          <ac:chgData name="Gurnani, Sidh Dharam" userId="be519205-4eef-4319-9baa-cbd7a8624624" providerId="ADAL" clId="{F98F91B4-35EC-488C-88E6-02B4643841AC}" dt="2024-08-06T01:53:03.153" v="10152" actId="1035"/>
          <ac:spMkLst>
            <pc:docMk/>
            <pc:sldMk cId="712686" sldId="277"/>
            <ac:spMk id="3082" creationId="{7620B3BE-662F-7CBE-824E-C6D82769A5D6}"/>
          </ac:spMkLst>
        </pc:spChg>
        <pc:picChg chg="add del mod">
          <ac:chgData name="Gurnani, Sidh Dharam" userId="be519205-4eef-4319-9baa-cbd7a8624624" providerId="ADAL" clId="{F98F91B4-35EC-488C-88E6-02B4643841AC}" dt="2024-08-06T01:53:03.153" v="10152" actId="1035"/>
          <ac:picMkLst>
            <pc:docMk/>
            <pc:sldMk cId="712686" sldId="277"/>
            <ac:picMk id="3074" creationId="{C97562EF-1819-BDC6-53B5-F01569922F0D}"/>
          </ac:picMkLst>
        </pc:picChg>
        <pc:picChg chg="add mod">
          <ac:chgData name="Gurnani, Sidh Dharam" userId="be519205-4eef-4319-9baa-cbd7a8624624" providerId="ADAL" clId="{F98F91B4-35EC-488C-88E6-02B4643841AC}" dt="2024-08-06T01:53:33.390" v="10162" actId="1076"/>
          <ac:picMkLst>
            <pc:docMk/>
            <pc:sldMk cId="712686" sldId="277"/>
            <ac:picMk id="3085" creationId="{9B3C70BC-4A34-DF18-A362-F4EF31A254C4}"/>
          </ac:picMkLst>
        </pc:picChg>
        <pc:cxnChg chg="add del mod">
          <ac:chgData name="Gurnani, Sidh Dharam" userId="be519205-4eef-4319-9baa-cbd7a8624624" providerId="ADAL" clId="{F98F91B4-35EC-488C-88E6-02B4643841AC}" dt="2024-08-05T16:32:08.902" v="9676" actId="11529"/>
          <ac:cxnSpMkLst>
            <pc:docMk/>
            <pc:sldMk cId="712686" sldId="277"/>
            <ac:cxnSpMk id="8" creationId="{0AF91E86-5B9E-CB77-C638-2A57411CED4E}"/>
          </ac:cxnSpMkLst>
        </pc:cxnChg>
        <pc:cxnChg chg="add del mod">
          <ac:chgData name="Gurnani, Sidh Dharam" userId="be519205-4eef-4319-9baa-cbd7a8624624" providerId="ADAL" clId="{F98F91B4-35EC-488C-88E6-02B4643841AC}" dt="2024-08-05T16:32:08.538" v="9675" actId="11529"/>
          <ac:cxnSpMkLst>
            <pc:docMk/>
            <pc:sldMk cId="712686" sldId="277"/>
            <ac:cxnSpMk id="10" creationId="{8BF2FEA6-2632-1764-8EDF-66FED1179BDD}"/>
          </ac:cxnSpMkLst>
        </pc:cxnChg>
        <pc:cxnChg chg="add del">
          <ac:chgData name="Gurnani, Sidh Dharam" userId="be519205-4eef-4319-9baa-cbd7a8624624" providerId="ADAL" clId="{F98F91B4-35EC-488C-88E6-02B4643841AC}" dt="2024-08-05T16:36:00.261" v="9678" actId="478"/>
          <ac:cxnSpMkLst>
            <pc:docMk/>
            <pc:sldMk cId="712686" sldId="277"/>
            <ac:cxnSpMk id="12" creationId="{217A7927-6E8A-E825-6D50-AC398CDE0612}"/>
          </ac:cxnSpMkLst>
        </pc:cxnChg>
        <pc:cxnChg chg="add mod">
          <ac:chgData name="Gurnani, Sidh Dharam" userId="be519205-4eef-4319-9baa-cbd7a8624624" providerId="ADAL" clId="{F98F91B4-35EC-488C-88E6-02B4643841AC}" dt="2024-08-06T01:53:03.153" v="10152" actId="1035"/>
          <ac:cxnSpMkLst>
            <pc:docMk/>
            <pc:sldMk cId="712686" sldId="277"/>
            <ac:cxnSpMk id="14" creationId="{08CEE103-F55B-A992-3B27-A1C069E1CB15}"/>
          </ac:cxnSpMkLst>
        </pc:cxnChg>
        <pc:cxnChg chg="add mod">
          <ac:chgData name="Gurnani, Sidh Dharam" userId="be519205-4eef-4319-9baa-cbd7a8624624" providerId="ADAL" clId="{F98F91B4-35EC-488C-88E6-02B4643841AC}" dt="2024-08-06T01:53:03.153" v="10152" actId="1035"/>
          <ac:cxnSpMkLst>
            <pc:docMk/>
            <pc:sldMk cId="712686" sldId="277"/>
            <ac:cxnSpMk id="17" creationId="{28EABA85-08A9-A511-5B69-AC44E85B3E1E}"/>
          </ac:cxnSpMkLst>
        </pc:cxnChg>
        <pc:cxnChg chg="add mod">
          <ac:chgData name="Gurnani, Sidh Dharam" userId="be519205-4eef-4319-9baa-cbd7a8624624" providerId="ADAL" clId="{F98F91B4-35EC-488C-88E6-02B4643841AC}" dt="2024-08-06T01:53:03.153" v="10152" actId="1035"/>
          <ac:cxnSpMkLst>
            <pc:docMk/>
            <pc:sldMk cId="712686" sldId="277"/>
            <ac:cxnSpMk id="24" creationId="{D71221F7-3AAB-B2D5-9AA0-8297022C363C}"/>
          </ac:cxnSpMkLst>
        </pc:cxnChg>
        <pc:cxnChg chg="add mod">
          <ac:chgData name="Gurnani, Sidh Dharam" userId="be519205-4eef-4319-9baa-cbd7a8624624" providerId="ADAL" clId="{F98F91B4-35EC-488C-88E6-02B4643841AC}" dt="2024-08-06T01:53:03.153" v="10152" actId="1035"/>
          <ac:cxnSpMkLst>
            <pc:docMk/>
            <pc:sldMk cId="712686" sldId="277"/>
            <ac:cxnSpMk id="26" creationId="{3256FF50-8982-5D78-9EB9-23EB18893E34}"/>
          </ac:cxnSpMkLst>
        </pc:cxnChg>
        <pc:cxnChg chg="add mod">
          <ac:chgData name="Gurnani, Sidh Dharam" userId="be519205-4eef-4319-9baa-cbd7a8624624" providerId="ADAL" clId="{F98F91B4-35EC-488C-88E6-02B4643841AC}" dt="2024-08-06T01:53:03.153" v="10152" actId="1035"/>
          <ac:cxnSpMkLst>
            <pc:docMk/>
            <pc:sldMk cId="712686" sldId="277"/>
            <ac:cxnSpMk id="28" creationId="{A88A6723-3956-1736-7B34-EC30DF1D9AC5}"/>
          </ac:cxnSpMkLst>
        </pc:cxnChg>
        <pc:cxnChg chg="add mod">
          <ac:chgData name="Gurnani, Sidh Dharam" userId="be519205-4eef-4319-9baa-cbd7a8624624" providerId="ADAL" clId="{F98F91B4-35EC-488C-88E6-02B4643841AC}" dt="2024-08-06T01:53:03.153" v="10152" actId="1035"/>
          <ac:cxnSpMkLst>
            <pc:docMk/>
            <pc:sldMk cId="712686" sldId="277"/>
            <ac:cxnSpMk id="30" creationId="{51E21607-E8AB-9FD6-16E5-B2432125D378}"/>
          </ac:cxnSpMkLst>
        </pc:cxnChg>
        <pc:cxnChg chg="add mod">
          <ac:chgData name="Gurnani, Sidh Dharam" userId="be519205-4eef-4319-9baa-cbd7a8624624" providerId="ADAL" clId="{F98F91B4-35EC-488C-88E6-02B4643841AC}" dt="2024-08-06T01:53:03.153" v="10152" actId="1035"/>
          <ac:cxnSpMkLst>
            <pc:docMk/>
            <pc:sldMk cId="712686" sldId="277"/>
            <ac:cxnSpMk id="42" creationId="{9CB308B3-EBD2-8CC6-4278-8ADEAC72E3D0}"/>
          </ac:cxnSpMkLst>
        </pc:cxnChg>
        <pc:cxnChg chg="add del">
          <ac:chgData name="Gurnani, Sidh Dharam" userId="be519205-4eef-4319-9baa-cbd7a8624624" providerId="ADAL" clId="{F98F91B4-35EC-488C-88E6-02B4643841AC}" dt="2024-08-05T16:46:20.602" v="9735" actId="478"/>
          <ac:cxnSpMkLst>
            <pc:docMk/>
            <pc:sldMk cId="712686" sldId="277"/>
            <ac:cxnSpMk id="44" creationId="{B32C9B1C-B385-F867-3DD8-460BB5F73DFB}"/>
          </ac:cxnSpMkLst>
        </pc:cxnChg>
        <pc:cxnChg chg="add del mod">
          <ac:chgData name="Gurnani, Sidh Dharam" userId="be519205-4eef-4319-9baa-cbd7a8624624" providerId="ADAL" clId="{F98F91B4-35EC-488C-88E6-02B4643841AC}" dt="2024-08-05T16:46:51.404" v="9739" actId="478"/>
          <ac:cxnSpMkLst>
            <pc:docMk/>
            <pc:sldMk cId="712686" sldId="277"/>
            <ac:cxnSpMk id="46" creationId="{7F89E504-1234-80DB-4DDA-BFED4A151A52}"/>
          </ac:cxnSpMkLst>
        </pc:cxnChg>
        <pc:cxnChg chg="add mod">
          <ac:chgData name="Gurnani, Sidh Dharam" userId="be519205-4eef-4319-9baa-cbd7a8624624" providerId="ADAL" clId="{F98F91B4-35EC-488C-88E6-02B4643841AC}" dt="2024-08-06T01:53:03.153" v="10152" actId="1035"/>
          <ac:cxnSpMkLst>
            <pc:docMk/>
            <pc:sldMk cId="712686" sldId="277"/>
            <ac:cxnSpMk id="48" creationId="{E57BE087-80B4-5AA1-4BA3-F7A87B89910B}"/>
          </ac:cxnSpMkLst>
        </pc:cxnChg>
        <pc:cxnChg chg="add mod">
          <ac:chgData name="Gurnani, Sidh Dharam" userId="be519205-4eef-4319-9baa-cbd7a8624624" providerId="ADAL" clId="{F98F91B4-35EC-488C-88E6-02B4643841AC}" dt="2024-08-06T01:53:03.153" v="10152" actId="1035"/>
          <ac:cxnSpMkLst>
            <pc:docMk/>
            <pc:sldMk cId="712686" sldId="277"/>
            <ac:cxnSpMk id="50" creationId="{DEF73402-6A41-FBA2-B581-C9A1639C32DA}"/>
          </ac:cxnSpMkLst>
        </pc:cxnChg>
        <pc:cxnChg chg="add mod">
          <ac:chgData name="Gurnani, Sidh Dharam" userId="be519205-4eef-4319-9baa-cbd7a8624624" providerId="ADAL" clId="{F98F91B4-35EC-488C-88E6-02B4643841AC}" dt="2024-08-06T01:53:03.153" v="10152" actId="1035"/>
          <ac:cxnSpMkLst>
            <pc:docMk/>
            <pc:sldMk cId="712686" sldId="277"/>
            <ac:cxnSpMk id="52" creationId="{1533C4D5-1865-3C60-59C2-E535D6AA3C99}"/>
          </ac:cxnSpMkLst>
        </pc:cxnChg>
        <pc:cxnChg chg="add del mod">
          <ac:chgData name="Gurnani, Sidh Dharam" userId="be519205-4eef-4319-9baa-cbd7a8624624" providerId="ADAL" clId="{F98F91B4-35EC-488C-88E6-02B4643841AC}" dt="2024-08-05T16:55:15.867" v="9811" actId="478"/>
          <ac:cxnSpMkLst>
            <pc:docMk/>
            <pc:sldMk cId="712686" sldId="277"/>
            <ac:cxnSpMk id="62" creationId="{6D9CCC0A-056A-8063-B4AE-43E8C3C7F085}"/>
          </ac:cxnSpMkLst>
        </pc:cxnChg>
        <pc:cxnChg chg="add del mod">
          <ac:chgData name="Gurnani, Sidh Dharam" userId="be519205-4eef-4319-9baa-cbd7a8624624" providerId="ADAL" clId="{F98F91B4-35EC-488C-88E6-02B4643841AC}" dt="2024-08-05T16:55:28.053" v="9813" actId="11529"/>
          <ac:cxnSpMkLst>
            <pc:docMk/>
            <pc:sldMk cId="712686" sldId="277"/>
            <ac:cxnSpMk id="3073" creationId="{C17932A5-ECE2-A7D5-8AE2-E520BF5900F1}"/>
          </ac:cxnSpMkLst>
        </pc:cxnChg>
        <pc:cxnChg chg="add mod">
          <ac:chgData name="Gurnani, Sidh Dharam" userId="be519205-4eef-4319-9baa-cbd7a8624624" providerId="ADAL" clId="{F98F91B4-35EC-488C-88E6-02B4643841AC}" dt="2024-08-06T01:53:03.153" v="10152" actId="1035"/>
          <ac:cxnSpMkLst>
            <pc:docMk/>
            <pc:sldMk cId="712686" sldId="277"/>
            <ac:cxnSpMk id="3076" creationId="{129E5250-580A-AFAE-7265-CC3239C97D3D}"/>
          </ac:cxnSpMkLst>
        </pc:cxnChg>
        <pc:cxnChg chg="add mod">
          <ac:chgData name="Gurnani, Sidh Dharam" userId="be519205-4eef-4319-9baa-cbd7a8624624" providerId="ADAL" clId="{F98F91B4-35EC-488C-88E6-02B4643841AC}" dt="2024-08-06T01:53:03.153" v="10152" actId="1035"/>
          <ac:cxnSpMkLst>
            <pc:docMk/>
            <pc:sldMk cId="712686" sldId="277"/>
            <ac:cxnSpMk id="3079" creationId="{D49F2CCB-7B15-B691-EC7B-B282B0A2C451}"/>
          </ac:cxnSpMkLst>
        </pc:cxnChg>
        <pc:cxnChg chg="add mod">
          <ac:chgData name="Gurnani, Sidh Dharam" userId="be519205-4eef-4319-9baa-cbd7a8624624" providerId="ADAL" clId="{F98F91B4-35EC-488C-88E6-02B4643841AC}" dt="2024-08-06T01:53:03.153" v="10152" actId="1035"/>
          <ac:cxnSpMkLst>
            <pc:docMk/>
            <pc:sldMk cId="712686" sldId="277"/>
            <ac:cxnSpMk id="3084" creationId="{81E6725A-D538-66A2-2FD0-43F0290E56C8}"/>
          </ac:cxnSpMkLst>
        </pc:cxnChg>
        <pc:cxnChg chg="add mod">
          <ac:chgData name="Gurnani, Sidh Dharam" userId="be519205-4eef-4319-9baa-cbd7a8624624" providerId="ADAL" clId="{F98F91B4-35EC-488C-88E6-02B4643841AC}" dt="2024-08-06T01:53:48.648" v="10165" actId="13822"/>
          <ac:cxnSpMkLst>
            <pc:docMk/>
            <pc:sldMk cId="712686" sldId="277"/>
            <ac:cxnSpMk id="3087" creationId="{EE52020C-F490-9187-FDE6-CAA7C8B1EE9A}"/>
          </ac:cxnSpMkLst>
        </pc:cxnChg>
      </pc:sldChg>
      <pc:sldChg chg="modSp mod">
        <pc:chgData name="Gurnani, Sidh Dharam" userId="be519205-4eef-4319-9baa-cbd7a8624624" providerId="ADAL" clId="{F98F91B4-35EC-488C-88E6-02B4643841AC}" dt="2024-08-10T01:50:13.148" v="20749" actId="20577"/>
        <pc:sldMkLst>
          <pc:docMk/>
          <pc:sldMk cId="199028367" sldId="278"/>
        </pc:sldMkLst>
        <pc:graphicFrameChg chg="modGraphic">
          <ac:chgData name="Gurnani, Sidh Dharam" userId="be519205-4eef-4319-9baa-cbd7a8624624" providerId="ADAL" clId="{F98F91B4-35EC-488C-88E6-02B4643841AC}" dt="2024-08-10T01:50:13.148" v="20749" actId="20577"/>
          <ac:graphicFrameMkLst>
            <pc:docMk/>
            <pc:sldMk cId="199028367" sldId="278"/>
            <ac:graphicFrameMk id="6" creationId="{59E8349A-CE68-DAFA-D26A-2119D9ADBCC4}"/>
          </ac:graphicFrameMkLst>
        </pc:graphicFrameChg>
      </pc:sldChg>
      <pc:sldChg chg="modSp mod">
        <pc:chgData name="Gurnani, Sidh Dharam" userId="be519205-4eef-4319-9baa-cbd7a8624624" providerId="ADAL" clId="{F98F91B4-35EC-488C-88E6-02B4643841AC}" dt="2024-08-10T01:50:37.098" v="20771" actId="20577"/>
        <pc:sldMkLst>
          <pc:docMk/>
          <pc:sldMk cId="3032366143" sldId="279"/>
        </pc:sldMkLst>
        <pc:graphicFrameChg chg="modGraphic">
          <ac:chgData name="Gurnani, Sidh Dharam" userId="be519205-4eef-4319-9baa-cbd7a8624624" providerId="ADAL" clId="{F98F91B4-35EC-488C-88E6-02B4643841AC}" dt="2024-08-10T01:50:37.098" v="20771" actId="20577"/>
          <ac:graphicFrameMkLst>
            <pc:docMk/>
            <pc:sldMk cId="3032366143" sldId="279"/>
            <ac:graphicFrameMk id="6" creationId="{59E8349A-CE68-DAFA-D26A-2119D9ADBCC4}"/>
          </ac:graphicFrameMkLst>
        </pc:graphicFrameChg>
      </pc:sldChg>
      <pc:sldChg chg="addSp modSp mod modNotesTx">
        <pc:chgData name="Gurnani, Sidh Dharam" userId="be519205-4eef-4319-9baa-cbd7a8624624" providerId="ADAL" clId="{F98F91B4-35EC-488C-88E6-02B4643841AC}" dt="2024-08-06T01:59:10.497" v="10338" actId="14100"/>
        <pc:sldMkLst>
          <pc:docMk/>
          <pc:sldMk cId="1140237065" sldId="280"/>
        </pc:sldMkLst>
        <pc:spChg chg="mod">
          <ac:chgData name="Gurnani, Sidh Dharam" userId="be519205-4eef-4319-9baa-cbd7a8624624" providerId="ADAL" clId="{F98F91B4-35EC-488C-88E6-02B4643841AC}" dt="2024-08-06T01:57:56.292" v="10328" actId="20577"/>
          <ac:spMkLst>
            <pc:docMk/>
            <pc:sldMk cId="1140237065" sldId="280"/>
            <ac:spMk id="7" creationId="{E14775BE-428D-FAF4-81BB-12B051133B47}"/>
          </ac:spMkLst>
        </pc:spChg>
        <pc:picChg chg="add mod">
          <ac:chgData name="Gurnani, Sidh Dharam" userId="be519205-4eef-4319-9baa-cbd7a8624624" providerId="ADAL" clId="{F98F91B4-35EC-488C-88E6-02B4643841AC}" dt="2024-08-06T01:59:10.497" v="10338" actId="14100"/>
          <ac:picMkLst>
            <pc:docMk/>
            <pc:sldMk cId="1140237065" sldId="280"/>
            <ac:picMk id="4098" creationId="{B02A3CDC-BDC9-D63B-03A3-5B8D56C41A41}"/>
          </ac:picMkLst>
        </pc:picChg>
      </pc:sldChg>
      <pc:sldChg chg="addSp delSp modSp mod modNotesTx">
        <pc:chgData name="Gurnani, Sidh Dharam" userId="be519205-4eef-4319-9baa-cbd7a8624624" providerId="ADAL" clId="{F98F91B4-35EC-488C-88E6-02B4643841AC}" dt="2024-08-08T22:34:52.255" v="10942" actId="692"/>
        <pc:sldMkLst>
          <pc:docMk/>
          <pc:sldMk cId="4082500298" sldId="281"/>
        </pc:sldMkLst>
        <pc:spChg chg="add mod">
          <ac:chgData name="Gurnani, Sidh Dharam" userId="be519205-4eef-4319-9baa-cbd7a8624624" providerId="ADAL" clId="{F98F91B4-35EC-488C-88E6-02B4643841AC}" dt="2024-08-08T21:56:38.523" v="10834" actId="20577"/>
          <ac:spMkLst>
            <pc:docMk/>
            <pc:sldMk cId="4082500298" sldId="281"/>
            <ac:spMk id="5" creationId="{D7D9618C-97A8-AB4B-131C-CD171F8447D3}"/>
          </ac:spMkLst>
        </pc:spChg>
        <pc:spChg chg="add mod">
          <ac:chgData name="Gurnani, Sidh Dharam" userId="be519205-4eef-4319-9baa-cbd7a8624624" providerId="ADAL" clId="{F98F91B4-35EC-488C-88E6-02B4643841AC}" dt="2024-08-08T22:22:06.371" v="10837" actId="1076"/>
          <ac:spMkLst>
            <pc:docMk/>
            <pc:sldMk cId="4082500298" sldId="281"/>
            <ac:spMk id="6" creationId="{9C52DDC6-A1A7-8014-0E41-62A080A268F9}"/>
          </ac:spMkLst>
        </pc:spChg>
        <pc:spChg chg="mod">
          <ac:chgData name="Gurnani, Sidh Dharam" userId="be519205-4eef-4319-9baa-cbd7a8624624" providerId="ADAL" clId="{F98F91B4-35EC-488C-88E6-02B4643841AC}" dt="2024-08-08T21:54:27.351" v="10773" actId="20577"/>
          <ac:spMkLst>
            <pc:docMk/>
            <pc:sldMk cId="4082500298" sldId="281"/>
            <ac:spMk id="7" creationId="{E14775BE-428D-FAF4-81BB-12B051133B47}"/>
          </ac:spMkLst>
        </pc:spChg>
        <pc:spChg chg="add mod">
          <ac:chgData name="Gurnani, Sidh Dharam" userId="be519205-4eef-4319-9baa-cbd7a8624624" providerId="ADAL" clId="{F98F91B4-35EC-488C-88E6-02B4643841AC}" dt="2024-08-08T22:22:33.205" v="10845" actId="20577"/>
          <ac:spMkLst>
            <pc:docMk/>
            <pc:sldMk cId="4082500298" sldId="281"/>
            <ac:spMk id="10" creationId="{3BADBFB8-637A-9925-556D-B483D1B78AC6}"/>
          </ac:spMkLst>
        </pc:spChg>
        <pc:spChg chg="add mod">
          <ac:chgData name="Gurnani, Sidh Dharam" userId="be519205-4eef-4319-9baa-cbd7a8624624" providerId="ADAL" clId="{F98F91B4-35EC-488C-88E6-02B4643841AC}" dt="2024-08-08T22:23:15.893" v="10851" actId="20577"/>
          <ac:spMkLst>
            <pc:docMk/>
            <pc:sldMk cId="4082500298" sldId="281"/>
            <ac:spMk id="13" creationId="{9F0B04A6-8BCF-877B-1962-6A196BC41EEF}"/>
          </ac:spMkLst>
        </pc:spChg>
        <pc:spChg chg="add mod">
          <ac:chgData name="Gurnani, Sidh Dharam" userId="be519205-4eef-4319-9baa-cbd7a8624624" providerId="ADAL" clId="{F98F91B4-35EC-488C-88E6-02B4643841AC}" dt="2024-08-08T22:23:49.626" v="10857" actId="20577"/>
          <ac:spMkLst>
            <pc:docMk/>
            <pc:sldMk cId="4082500298" sldId="281"/>
            <ac:spMk id="16" creationId="{B487DD79-C2BB-274A-F936-5C82FFAA0446}"/>
          </ac:spMkLst>
        </pc:spChg>
        <pc:spChg chg="add mod">
          <ac:chgData name="Gurnani, Sidh Dharam" userId="be519205-4eef-4319-9baa-cbd7a8624624" providerId="ADAL" clId="{F98F91B4-35EC-488C-88E6-02B4643841AC}" dt="2024-08-08T22:24:51.346" v="10871" actId="1076"/>
          <ac:spMkLst>
            <pc:docMk/>
            <pc:sldMk cId="4082500298" sldId="281"/>
            <ac:spMk id="24" creationId="{3EACA73A-423E-8AC5-B5D4-087E9F86E4F9}"/>
          </ac:spMkLst>
        </pc:spChg>
        <pc:spChg chg="add mod">
          <ac:chgData name="Gurnani, Sidh Dharam" userId="be519205-4eef-4319-9baa-cbd7a8624624" providerId="ADAL" clId="{F98F91B4-35EC-488C-88E6-02B4643841AC}" dt="2024-08-08T22:31:16.072" v="10900" actId="1076"/>
          <ac:spMkLst>
            <pc:docMk/>
            <pc:sldMk cId="4082500298" sldId="281"/>
            <ac:spMk id="27" creationId="{F91E13B5-C416-253F-E600-2888D241E2C3}"/>
          </ac:spMkLst>
        </pc:spChg>
        <pc:spChg chg="add mod">
          <ac:chgData name="Gurnani, Sidh Dharam" userId="be519205-4eef-4319-9baa-cbd7a8624624" providerId="ADAL" clId="{F98F91B4-35EC-488C-88E6-02B4643841AC}" dt="2024-08-08T22:25:23.573" v="10882" actId="20577"/>
          <ac:spMkLst>
            <pc:docMk/>
            <pc:sldMk cId="4082500298" sldId="281"/>
            <ac:spMk id="30" creationId="{8469D4B3-6D63-7050-52CF-9E25925BD9E3}"/>
          </ac:spMkLst>
        </pc:spChg>
        <pc:spChg chg="add mod">
          <ac:chgData name="Gurnani, Sidh Dharam" userId="be519205-4eef-4319-9baa-cbd7a8624624" providerId="ADAL" clId="{F98F91B4-35EC-488C-88E6-02B4643841AC}" dt="2024-08-08T22:31:32.108" v="10903" actId="20577"/>
          <ac:spMkLst>
            <pc:docMk/>
            <pc:sldMk cId="4082500298" sldId="281"/>
            <ac:spMk id="33" creationId="{17566075-745C-4961-0B70-69C550644C40}"/>
          </ac:spMkLst>
        </pc:spChg>
        <pc:spChg chg="add mod">
          <ac:chgData name="Gurnani, Sidh Dharam" userId="be519205-4eef-4319-9baa-cbd7a8624624" providerId="ADAL" clId="{F98F91B4-35EC-488C-88E6-02B4643841AC}" dt="2024-08-08T22:31:40.122" v="10906" actId="20577"/>
          <ac:spMkLst>
            <pc:docMk/>
            <pc:sldMk cId="4082500298" sldId="281"/>
            <ac:spMk id="43" creationId="{0DED7606-F2E7-B0E6-6EFA-AC259EFBDFA0}"/>
          </ac:spMkLst>
        </pc:spChg>
        <pc:spChg chg="add mod">
          <ac:chgData name="Gurnani, Sidh Dharam" userId="be519205-4eef-4319-9baa-cbd7a8624624" providerId="ADAL" clId="{F98F91B4-35EC-488C-88E6-02B4643841AC}" dt="2024-08-08T22:32:30.181" v="10914" actId="1076"/>
          <ac:spMkLst>
            <pc:docMk/>
            <pc:sldMk cId="4082500298" sldId="281"/>
            <ac:spMk id="47" creationId="{91D5F0BF-07EC-4D18-E402-6AAAF101C169}"/>
          </ac:spMkLst>
        </pc:spChg>
        <pc:spChg chg="add mod">
          <ac:chgData name="Gurnani, Sidh Dharam" userId="be519205-4eef-4319-9baa-cbd7a8624624" providerId="ADAL" clId="{F98F91B4-35EC-488C-88E6-02B4643841AC}" dt="2024-08-08T22:33:04.127" v="10920" actId="20577"/>
          <ac:spMkLst>
            <pc:docMk/>
            <pc:sldMk cId="4082500298" sldId="281"/>
            <ac:spMk id="50" creationId="{843EFFE5-CE53-A53B-507F-41D429AFDA14}"/>
          </ac:spMkLst>
        </pc:spChg>
        <pc:spChg chg="add mod">
          <ac:chgData name="Gurnani, Sidh Dharam" userId="be519205-4eef-4319-9baa-cbd7a8624624" providerId="ADAL" clId="{F98F91B4-35EC-488C-88E6-02B4643841AC}" dt="2024-08-08T22:34:10.374" v="10930" actId="1076"/>
          <ac:spMkLst>
            <pc:docMk/>
            <pc:sldMk cId="4082500298" sldId="281"/>
            <ac:spMk id="54" creationId="{650763CD-AA9E-F16F-79B6-6A48D5A88A9F}"/>
          </ac:spMkLst>
        </pc:spChg>
        <pc:spChg chg="add mod">
          <ac:chgData name="Gurnani, Sidh Dharam" userId="be519205-4eef-4319-9baa-cbd7a8624624" providerId="ADAL" clId="{F98F91B4-35EC-488C-88E6-02B4643841AC}" dt="2024-08-08T22:34:28.967" v="10938" actId="20577"/>
          <ac:spMkLst>
            <pc:docMk/>
            <pc:sldMk cId="4082500298" sldId="281"/>
            <ac:spMk id="59" creationId="{85BE4530-C5D3-89BC-52FD-1CED397E2310}"/>
          </ac:spMkLst>
        </pc:spChg>
        <pc:picChg chg="add mod">
          <ac:chgData name="Gurnani, Sidh Dharam" userId="be519205-4eef-4319-9baa-cbd7a8624624" providerId="ADAL" clId="{F98F91B4-35EC-488C-88E6-02B4643841AC}" dt="2024-08-08T21:54:54.048" v="10781" actId="1076"/>
          <ac:picMkLst>
            <pc:docMk/>
            <pc:sldMk cId="4082500298" sldId="281"/>
            <ac:picMk id="3" creationId="{AEA36730-7F98-5ADA-30F6-2010F93DE420}"/>
          </ac:picMkLst>
        </pc:picChg>
        <pc:cxnChg chg="add mod">
          <ac:chgData name="Gurnani, Sidh Dharam" userId="be519205-4eef-4319-9baa-cbd7a8624624" providerId="ADAL" clId="{F98F91B4-35EC-488C-88E6-02B4643841AC}" dt="2024-08-08T22:31:01.081" v="10898" actId="692"/>
          <ac:cxnSpMkLst>
            <pc:docMk/>
            <pc:sldMk cId="4082500298" sldId="281"/>
            <ac:cxnSpMk id="9" creationId="{C45DBAFC-2B13-A933-3399-E8788BE701D9}"/>
          </ac:cxnSpMkLst>
        </pc:cxnChg>
        <pc:cxnChg chg="add mod">
          <ac:chgData name="Gurnani, Sidh Dharam" userId="be519205-4eef-4319-9baa-cbd7a8624624" providerId="ADAL" clId="{F98F91B4-35EC-488C-88E6-02B4643841AC}" dt="2024-08-08T22:31:01.081" v="10898" actId="692"/>
          <ac:cxnSpMkLst>
            <pc:docMk/>
            <pc:sldMk cId="4082500298" sldId="281"/>
            <ac:cxnSpMk id="12" creationId="{9B97DBE6-71D0-B688-ED37-064EA6AD6FB5}"/>
          </ac:cxnSpMkLst>
        </pc:cxnChg>
        <pc:cxnChg chg="add mod">
          <ac:chgData name="Gurnani, Sidh Dharam" userId="be519205-4eef-4319-9baa-cbd7a8624624" providerId="ADAL" clId="{F98F91B4-35EC-488C-88E6-02B4643841AC}" dt="2024-08-08T22:31:01.081" v="10898" actId="692"/>
          <ac:cxnSpMkLst>
            <pc:docMk/>
            <pc:sldMk cId="4082500298" sldId="281"/>
            <ac:cxnSpMk id="15" creationId="{D7AA5BA8-000D-C0ED-2769-D2D6655535A5}"/>
          </ac:cxnSpMkLst>
        </pc:cxnChg>
        <pc:cxnChg chg="add del mod">
          <ac:chgData name="Gurnani, Sidh Dharam" userId="be519205-4eef-4319-9baa-cbd7a8624624" providerId="ADAL" clId="{F98F91B4-35EC-488C-88E6-02B4643841AC}" dt="2024-08-08T22:23:59.882" v="10859" actId="11529"/>
          <ac:cxnSpMkLst>
            <pc:docMk/>
            <pc:sldMk cId="4082500298" sldId="281"/>
            <ac:cxnSpMk id="18" creationId="{A9D7E34D-D82D-1DA9-6671-039002FCB3F6}"/>
          </ac:cxnSpMkLst>
        </pc:cxnChg>
        <pc:cxnChg chg="add del mod">
          <ac:chgData name="Gurnani, Sidh Dharam" userId="be519205-4eef-4319-9baa-cbd7a8624624" providerId="ADAL" clId="{F98F91B4-35EC-488C-88E6-02B4643841AC}" dt="2024-08-08T22:24:09.625" v="10861" actId="11529"/>
          <ac:cxnSpMkLst>
            <pc:docMk/>
            <pc:sldMk cId="4082500298" sldId="281"/>
            <ac:cxnSpMk id="20" creationId="{7447B5B5-6816-98EB-52AE-BAE5D3E916E4}"/>
          </ac:cxnSpMkLst>
        </pc:cxnChg>
        <pc:cxnChg chg="add mod">
          <ac:chgData name="Gurnani, Sidh Dharam" userId="be519205-4eef-4319-9baa-cbd7a8624624" providerId="ADAL" clId="{F98F91B4-35EC-488C-88E6-02B4643841AC}" dt="2024-08-08T22:31:01.081" v="10898" actId="692"/>
          <ac:cxnSpMkLst>
            <pc:docMk/>
            <pc:sldMk cId="4082500298" sldId="281"/>
            <ac:cxnSpMk id="22" creationId="{866D386B-0013-F0CA-54BE-DA344EA0F227}"/>
          </ac:cxnSpMkLst>
        </pc:cxnChg>
        <pc:cxnChg chg="add mod">
          <ac:chgData name="Gurnani, Sidh Dharam" userId="be519205-4eef-4319-9baa-cbd7a8624624" providerId="ADAL" clId="{F98F91B4-35EC-488C-88E6-02B4643841AC}" dt="2024-08-08T22:31:01.081" v="10898" actId="692"/>
          <ac:cxnSpMkLst>
            <pc:docMk/>
            <pc:sldMk cId="4082500298" sldId="281"/>
            <ac:cxnSpMk id="26" creationId="{DA165C0E-C3F8-D1CC-0831-8415B52895B0}"/>
          </ac:cxnSpMkLst>
        </pc:cxnChg>
        <pc:cxnChg chg="add mod">
          <ac:chgData name="Gurnani, Sidh Dharam" userId="be519205-4eef-4319-9baa-cbd7a8624624" providerId="ADAL" clId="{F98F91B4-35EC-488C-88E6-02B4643841AC}" dt="2024-08-08T22:31:19.496" v="10901" actId="14100"/>
          <ac:cxnSpMkLst>
            <pc:docMk/>
            <pc:sldMk cId="4082500298" sldId="281"/>
            <ac:cxnSpMk id="29" creationId="{6F6CD920-58CB-729D-A4F7-ABABD8805AC8}"/>
          </ac:cxnSpMkLst>
        </pc:cxnChg>
        <pc:cxnChg chg="add mod">
          <ac:chgData name="Gurnani, Sidh Dharam" userId="be519205-4eef-4319-9baa-cbd7a8624624" providerId="ADAL" clId="{F98F91B4-35EC-488C-88E6-02B4643841AC}" dt="2024-08-08T22:31:01.081" v="10898" actId="692"/>
          <ac:cxnSpMkLst>
            <pc:docMk/>
            <pc:sldMk cId="4082500298" sldId="281"/>
            <ac:cxnSpMk id="32" creationId="{A8623689-81EC-0145-4BF5-556D3178FD8E}"/>
          </ac:cxnSpMkLst>
        </pc:cxnChg>
        <pc:cxnChg chg="add mod">
          <ac:chgData name="Gurnani, Sidh Dharam" userId="be519205-4eef-4319-9baa-cbd7a8624624" providerId="ADAL" clId="{F98F91B4-35EC-488C-88E6-02B4643841AC}" dt="2024-08-08T22:31:01.081" v="10898" actId="692"/>
          <ac:cxnSpMkLst>
            <pc:docMk/>
            <pc:sldMk cId="4082500298" sldId="281"/>
            <ac:cxnSpMk id="35" creationId="{6E7C2A77-7416-BB23-9B73-6E739873B1A7}"/>
          </ac:cxnSpMkLst>
        </pc:cxnChg>
        <pc:cxnChg chg="add mod">
          <ac:chgData name="Gurnani, Sidh Dharam" userId="be519205-4eef-4319-9baa-cbd7a8624624" providerId="ADAL" clId="{F98F91B4-35EC-488C-88E6-02B4643841AC}" dt="2024-08-08T22:31:01.081" v="10898" actId="692"/>
          <ac:cxnSpMkLst>
            <pc:docMk/>
            <pc:sldMk cId="4082500298" sldId="281"/>
            <ac:cxnSpMk id="37" creationId="{440915DC-EBBD-442A-772E-65AABDDED3D8}"/>
          </ac:cxnSpMkLst>
        </pc:cxnChg>
        <pc:cxnChg chg="add mod">
          <ac:chgData name="Gurnani, Sidh Dharam" userId="be519205-4eef-4319-9baa-cbd7a8624624" providerId="ADAL" clId="{F98F91B4-35EC-488C-88E6-02B4643841AC}" dt="2024-08-08T22:32:09.350" v="10911" actId="14100"/>
          <ac:cxnSpMkLst>
            <pc:docMk/>
            <pc:sldMk cId="4082500298" sldId="281"/>
            <ac:cxnSpMk id="45" creationId="{DC4AE93B-268D-8CFA-113D-8678D3F6D321}"/>
          </ac:cxnSpMkLst>
        </pc:cxnChg>
        <pc:cxnChg chg="add mod">
          <ac:chgData name="Gurnani, Sidh Dharam" userId="be519205-4eef-4319-9baa-cbd7a8624624" providerId="ADAL" clId="{F98F91B4-35EC-488C-88E6-02B4643841AC}" dt="2024-08-08T22:34:52.255" v="10942" actId="692"/>
          <ac:cxnSpMkLst>
            <pc:docMk/>
            <pc:sldMk cId="4082500298" sldId="281"/>
            <ac:cxnSpMk id="49" creationId="{A78AD6B2-B887-267D-C988-223F645AD813}"/>
          </ac:cxnSpMkLst>
        </pc:cxnChg>
        <pc:cxnChg chg="add mod">
          <ac:chgData name="Gurnani, Sidh Dharam" userId="be519205-4eef-4319-9baa-cbd7a8624624" providerId="ADAL" clId="{F98F91B4-35EC-488C-88E6-02B4643841AC}" dt="2024-08-08T22:34:52.255" v="10942" actId="692"/>
          <ac:cxnSpMkLst>
            <pc:docMk/>
            <pc:sldMk cId="4082500298" sldId="281"/>
            <ac:cxnSpMk id="52" creationId="{E47E1110-5BC1-9F05-4FF0-D6BA535207CE}"/>
          </ac:cxnSpMkLst>
        </pc:cxnChg>
        <pc:cxnChg chg="add mod">
          <ac:chgData name="Gurnani, Sidh Dharam" userId="be519205-4eef-4319-9baa-cbd7a8624624" providerId="ADAL" clId="{F98F91B4-35EC-488C-88E6-02B4643841AC}" dt="2024-08-08T22:34:52.255" v="10942" actId="692"/>
          <ac:cxnSpMkLst>
            <pc:docMk/>
            <pc:sldMk cId="4082500298" sldId="281"/>
            <ac:cxnSpMk id="56" creationId="{1C01040A-76DE-EB61-9510-B3FF750E01E1}"/>
          </ac:cxnSpMkLst>
        </pc:cxnChg>
        <pc:cxnChg chg="add mod">
          <ac:chgData name="Gurnani, Sidh Dharam" userId="be519205-4eef-4319-9baa-cbd7a8624624" providerId="ADAL" clId="{F98F91B4-35EC-488C-88E6-02B4643841AC}" dt="2024-08-08T22:34:52.255" v="10942" actId="692"/>
          <ac:cxnSpMkLst>
            <pc:docMk/>
            <pc:sldMk cId="4082500298" sldId="281"/>
            <ac:cxnSpMk id="61" creationId="{C7AB8A9B-2276-ED5E-06A3-5DDE9C5F00D1}"/>
          </ac:cxnSpMkLst>
        </pc:cxnChg>
      </pc:sldChg>
      <pc:sldChg chg="modSp mod modNotesTx">
        <pc:chgData name="Gurnani, Sidh Dharam" userId="be519205-4eef-4319-9baa-cbd7a8624624" providerId="ADAL" clId="{F98F91B4-35EC-488C-88E6-02B4643841AC}" dt="2024-08-10T01:53:31.004" v="20810" actId="20577"/>
        <pc:sldMkLst>
          <pc:docMk/>
          <pc:sldMk cId="1084374152" sldId="282"/>
        </pc:sldMkLst>
        <pc:graphicFrameChg chg="modGraphic">
          <ac:chgData name="Gurnani, Sidh Dharam" userId="be519205-4eef-4319-9baa-cbd7a8624624" providerId="ADAL" clId="{F98F91B4-35EC-488C-88E6-02B4643841AC}" dt="2024-08-10T01:53:31.004" v="20810" actId="20577"/>
          <ac:graphicFrameMkLst>
            <pc:docMk/>
            <pc:sldMk cId="1084374152" sldId="282"/>
            <ac:graphicFrameMk id="6" creationId="{59E8349A-CE68-DAFA-D26A-2119D9ADBCC4}"/>
          </ac:graphicFrameMkLst>
        </pc:graphicFrameChg>
      </pc:sldChg>
      <pc:sldChg chg="modSp mod modNotesTx">
        <pc:chgData name="Gurnani, Sidh Dharam" userId="be519205-4eef-4319-9baa-cbd7a8624624" providerId="ADAL" clId="{F98F91B4-35EC-488C-88E6-02B4643841AC}" dt="2024-08-10T01:58:35.035" v="20936" actId="20577"/>
        <pc:sldMkLst>
          <pc:docMk/>
          <pc:sldMk cId="4152074057" sldId="283"/>
        </pc:sldMkLst>
        <pc:graphicFrameChg chg="mod modGraphic">
          <ac:chgData name="Gurnani, Sidh Dharam" userId="be519205-4eef-4319-9baa-cbd7a8624624" providerId="ADAL" clId="{F98F91B4-35EC-488C-88E6-02B4643841AC}" dt="2024-08-10T01:58:35.035" v="20936" actId="20577"/>
          <ac:graphicFrameMkLst>
            <pc:docMk/>
            <pc:sldMk cId="4152074057" sldId="283"/>
            <ac:graphicFrameMk id="6" creationId="{59E8349A-CE68-DAFA-D26A-2119D9ADBCC4}"/>
          </ac:graphicFrameMkLst>
        </pc:graphicFrameChg>
      </pc:sldChg>
      <pc:sldChg chg="addSp delSp del mod">
        <pc:chgData name="Gurnani, Sidh Dharam" userId="be519205-4eef-4319-9baa-cbd7a8624624" providerId="ADAL" clId="{F98F91B4-35EC-488C-88E6-02B4643841AC}" dt="2024-08-05T04:41:19.460" v="4378" actId="47"/>
        <pc:sldMkLst>
          <pc:docMk/>
          <pc:sldMk cId="3839032352" sldId="284"/>
        </pc:sldMkLst>
        <pc:spChg chg="add del">
          <ac:chgData name="Gurnani, Sidh Dharam" userId="be519205-4eef-4319-9baa-cbd7a8624624" providerId="ADAL" clId="{F98F91B4-35EC-488C-88E6-02B4643841AC}" dt="2024-08-04T19:38:58.180" v="544" actId="478"/>
          <ac:spMkLst>
            <pc:docMk/>
            <pc:sldMk cId="3839032352" sldId="284"/>
            <ac:spMk id="6" creationId="{36A5E173-D0C3-760C-4AB6-AA2785153F7A}"/>
          </ac:spMkLst>
        </pc:spChg>
      </pc:sldChg>
      <pc:sldChg chg="modSp mod">
        <pc:chgData name="Gurnani, Sidh Dharam" userId="be519205-4eef-4319-9baa-cbd7a8624624" providerId="ADAL" clId="{F98F91B4-35EC-488C-88E6-02B4643841AC}" dt="2024-08-08T22:47:12.173" v="11859" actId="1076"/>
        <pc:sldMkLst>
          <pc:docMk/>
          <pc:sldMk cId="1311725898" sldId="285"/>
        </pc:sldMkLst>
        <pc:spChg chg="mod">
          <ac:chgData name="Gurnani, Sidh Dharam" userId="be519205-4eef-4319-9baa-cbd7a8624624" providerId="ADAL" clId="{F98F91B4-35EC-488C-88E6-02B4643841AC}" dt="2024-08-08T22:47:12.173" v="11859" actId="1076"/>
          <ac:spMkLst>
            <pc:docMk/>
            <pc:sldMk cId="1311725898" sldId="285"/>
            <ac:spMk id="2" creationId="{99717073-AE02-FBD3-3563-3B55B9BCDE64}"/>
          </ac:spMkLst>
        </pc:spChg>
      </pc:sldChg>
      <pc:sldChg chg="modSp mod ord">
        <pc:chgData name="Gurnani, Sidh Dharam" userId="be519205-4eef-4319-9baa-cbd7a8624624" providerId="ADAL" clId="{F98F91B4-35EC-488C-88E6-02B4643841AC}" dt="2024-08-05T04:42:55.272" v="4430"/>
        <pc:sldMkLst>
          <pc:docMk/>
          <pc:sldMk cId="1058341823" sldId="293"/>
        </pc:sldMkLst>
        <pc:spChg chg="mod">
          <ac:chgData name="Gurnani, Sidh Dharam" userId="be519205-4eef-4319-9baa-cbd7a8624624" providerId="ADAL" clId="{F98F91B4-35EC-488C-88E6-02B4643841AC}" dt="2024-08-05T04:42:48.991" v="4424" actId="20577"/>
          <ac:spMkLst>
            <pc:docMk/>
            <pc:sldMk cId="1058341823" sldId="293"/>
            <ac:spMk id="2" creationId="{2EA09730-A8DC-A143-A49C-3C647935966F}"/>
          </ac:spMkLst>
        </pc:spChg>
      </pc:sldChg>
      <pc:sldChg chg="modSp mod ord">
        <pc:chgData name="Gurnani, Sidh Dharam" userId="be519205-4eef-4319-9baa-cbd7a8624624" providerId="ADAL" clId="{F98F91B4-35EC-488C-88E6-02B4643841AC}" dt="2024-08-05T04:42:53.901" v="4428"/>
        <pc:sldMkLst>
          <pc:docMk/>
          <pc:sldMk cId="2217412697" sldId="294"/>
        </pc:sldMkLst>
        <pc:spChg chg="mod">
          <ac:chgData name="Gurnani, Sidh Dharam" userId="be519205-4eef-4319-9baa-cbd7a8624624" providerId="ADAL" clId="{F98F91B4-35EC-488C-88E6-02B4643841AC}" dt="2024-08-05T04:42:43.417" v="4420" actId="20577"/>
          <ac:spMkLst>
            <pc:docMk/>
            <pc:sldMk cId="2217412697" sldId="294"/>
            <ac:spMk id="2" creationId="{2EA09730-A8DC-A143-A49C-3C647935966F}"/>
          </ac:spMkLst>
        </pc:spChg>
      </pc:sldChg>
      <pc:sldChg chg="modSp mod ord">
        <pc:chgData name="Gurnani, Sidh Dharam" userId="be519205-4eef-4319-9baa-cbd7a8624624" providerId="ADAL" clId="{F98F91B4-35EC-488C-88E6-02B4643841AC}" dt="2024-08-05T04:42:52.406" v="4426"/>
        <pc:sldMkLst>
          <pc:docMk/>
          <pc:sldMk cId="1578731100" sldId="295"/>
        </pc:sldMkLst>
        <pc:spChg chg="mod">
          <ac:chgData name="Gurnani, Sidh Dharam" userId="be519205-4eef-4319-9baa-cbd7a8624624" providerId="ADAL" clId="{F98F91B4-35EC-488C-88E6-02B4643841AC}" dt="2024-08-05T04:42:38.661" v="4416" actId="20577"/>
          <ac:spMkLst>
            <pc:docMk/>
            <pc:sldMk cId="1578731100" sldId="295"/>
            <ac:spMk id="2" creationId="{2EA09730-A8DC-A143-A49C-3C647935966F}"/>
          </ac:spMkLst>
        </pc:spChg>
      </pc:sldChg>
      <pc:sldChg chg="modSp del mod">
        <pc:chgData name="Gurnani, Sidh Dharam" userId="be519205-4eef-4319-9baa-cbd7a8624624" providerId="ADAL" clId="{F98F91B4-35EC-488C-88E6-02B4643841AC}" dt="2024-08-09T15:48:54.024" v="19212" actId="2696"/>
        <pc:sldMkLst>
          <pc:docMk/>
          <pc:sldMk cId="4235550111" sldId="296"/>
        </pc:sldMkLst>
        <pc:spChg chg="mod">
          <ac:chgData name="Gurnani, Sidh Dharam" userId="be519205-4eef-4319-9baa-cbd7a8624624" providerId="ADAL" clId="{F98F91B4-35EC-488C-88E6-02B4643841AC}" dt="2024-08-09T15:48:50.505" v="19211" actId="20577"/>
          <ac:spMkLst>
            <pc:docMk/>
            <pc:sldMk cId="4235550111" sldId="296"/>
            <ac:spMk id="2" creationId="{99717073-AE02-FBD3-3563-3B55B9BCDE64}"/>
          </ac:spMkLst>
        </pc:spChg>
      </pc:sldChg>
      <pc:sldChg chg="modSp mod modNotesTx">
        <pc:chgData name="Gurnani, Sidh Dharam" userId="be519205-4eef-4319-9baa-cbd7a8624624" providerId="ADAL" clId="{F98F91B4-35EC-488C-88E6-02B4643841AC}" dt="2024-08-19T23:10:05.641" v="27628" actId="20577"/>
        <pc:sldMkLst>
          <pc:docMk/>
          <pc:sldMk cId="2798405717" sldId="297"/>
        </pc:sldMkLst>
        <pc:graphicFrameChg chg="modGraphic">
          <ac:chgData name="Gurnani, Sidh Dharam" userId="be519205-4eef-4319-9baa-cbd7a8624624" providerId="ADAL" clId="{F98F91B4-35EC-488C-88E6-02B4643841AC}" dt="2024-08-19T23:10:05.641" v="27628" actId="20577"/>
          <ac:graphicFrameMkLst>
            <pc:docMk/>
            <pc:sldMk cId="2798405717" sldId="297"/>
            <ac:graphicFrameMk id="16" creationId="{6C1AFA06-027F-D53B-8D98-6BB766C76E56}"/>
          </ac:graphicFrameMkLst>
        </pc:graphicFrameChg>
      </pc:sldChg>
      <pc:sldChg chg="modSp mod modNotesTx">
        <pc:chgData name="Gurnani, Sidh Dharam" userId="be519205-4eef-4319-9baa-cbd7a8624624" providerId="ADAL" clId="{F98F91B4-35EC-488C-88E6-02B4643841AC}" dt="2024-08-20T02:54:10.209" v="28390" actId="20577"/>
        <pc:sldMkLst>
          <pc:docMk/>
          <pc:sldMk cId="3454303908" sldId="298"/>
        </pc:sldMkLst>
        <pc:graphicFrameChg chg="modGraphic">
          <ac:chgData name="Gurnani, Sidh Dharam" userId="be519205-4eef-4319-9baa-cbd7a8624624" providerId="ADAL" clId="{F98F91B4-35EC-488C-88E6-02B4643841AC}" dt="2024-08-04T14:38:16.302" v="530" actId="255"/>
          <ac:graphicFrameMkLst>
            <pc:docMk/>
            <pc:sldMk cId="3454303908" sldId="298"/>
            <ac:graphicFrameMk id="6" creationId="{B748D249-D56D-842F-412B-E03E249F32E5}"/>
          </ac:graphicFrameMkLst>
        </pc:graphicFrameChg>
        <pc:graphicFrameChg chg="mod modGraphic">
          <ac:chgData name="Gurnani, Sidh Dharam" userId="be519205-4eef-4319-9baa-cbd7a8624624" providerId="ADAL" clId="{F98F91B4-35EC-488C-88E6-02B4643841AC}" dt="2024-08-20T02:54:10.209" v="28390" actId="20577"/>
          <ac:graphicFrameMkLst>
            <pc:docMk/>
            <pc:sldMk cId="3454303908" sldId="298"/>
            <ac:graphicFrameMk id="9" creationId="{43488E20-0A17-1485-6CEC-8D5614AF802C}"/>
          </ac:graphicFrameMkLst>
        </pc:graphicFrameChg>
      </pc:sldChg>
      <pc:sldChg chg="modSp mod modNotesTx">
        <pc:chgData name="Gurnani, Sidh Dharam" userId="be519205-4eef-4319-9baa-cbd7a8624624" providerId="ADAL" clId="{F98F91B4-35EC-488C-88E6-02B4643841AC}" dt="2024-08-20T02:54:36.969" v="28400" actId="20577"/>
        <pc:sldMkLst>
          <pc:docMk/>
          <pc:sldMk cId="2004022702" sldId="299"/>
        </pc:sldMkLst>
        <pc:graphicFrameChg chg="mod modGraphic">
          <ac:chgData name="Gurnani, Sidh Dharam" userId="be519205-4eef-4319-9baa-cbd7a8624624" providerId="ADAL" clId="{F98F91B4-35EC-488C-88E6-02B4643841AC}" dt="2024-08-20T02:54:36.969" v="28400" actId="20577"/>
          <ac:graphicFrameMkLst>
            <pc:docMk/>
            <pc:sldMk cId="2004022702" sldId="299"/>
            <ac:graphicFrameMk id="9" creationId="{43488E20-0A17-1485-6CEC-8D5614AF802C}"/>
          </ac:graphicFrameMkLst>
        </pc:graphicFrameChg>
      </pc:sldChg>
      <pc:sldChg chg="modSp mod modNotesTx">
        <pc:chgData name="Gurnani, Sidh Dharam" userId="be519205-4eef-4319-9baa-cbd7a8624624" providerId="ADAL" clId="{F98F91B4-35EC-488C-88E6-02B4643841AC}" dt="2024-08-13T02:24:19.606" v="25549" actId="20577"/>
        <pc:sldMkLst>
          <pc:docMk/>
          <pc:sldMk cId="2236366995" sldId="300"/>
        </pc:sldMkLst>
        <pc:graphicFrameChg chg="mod modGraphic">
          <ac:chgData name="Gurnani, Sidh Dharam" userId="be519205-4eef-4319-9baa-cbd7a8624624" providerId="ADAL" clId="{F98F91B4-35EC-488C-88E6-02B4643841AC}" dt="2024-08-07T03:54:43.152" v="10351" actId="20577"/>
          <ac:graphicFrameMkLst>
            <pc:docMk/>
            <pc:sldMk cId="2236366995" sldId="300"/>
            <ac:graphicFrameMk id="9" creationId="{43488E20-0A17-1485-6CEC-8D5614AF802C}"/>
          </ac:graphicFrameMkLst>
        </pc:graphicFrameChg>
      </pc:sldChg>
      <pc:sldChg chg="modSp mod modNotesTx">
        <pc:chgData name="Gurnani, Sidh Dharam" userId="be519205-4eef-4319-9baa-cbd7a8624624" providerId="ADAL" clId="{F98F91B4-35EC-488C-88E6-02B4643841AC}" dt="2024-08-10T04:23:45.467" v="24537" actId="20577"/>
        <pc:sldMkLst>
          <pc:docMk/>
          <pc:sldMk cId="3538289365" sldId="301"/>
        </pc:sldMkLst>
        <pc:graphicFrameChg chg="modGraphic">
          <ac:chgData name="Gurnani, Sidh Dharam" userId="be519205-4eef-4319-9baa-cbd7a8624624" providerId="ADAL" clId="{F98F91B4-35EC-488C-88E6-02B4643841AC}" dt="2024-08-04T14:39:10.629" v="535" actId="255"/>
          <ac:graphicFrameMkLst>
            <pc:docMk/>
            <pc:sldMk cId="3538289365" sldId="301"/>
            <ac:graphicFrameMk id="5" creationId="{75CC38DE-0155-023E-E13F-B4DFFB15760C}"/>
          </ac:graphicFrameMkLst>
        </pc:graphicFrameChg>
        <pc:graphicFrameChg chg="mod modGraphic">
          <ac:chgData name="Gurnani, Sidh Dharam" userId="be519205-4eef-4319-9baa-cbd7a8624624" providerId="ADAL" clId="{F98F91B4-35EC-488C-88E6-02B4643841AC}" dt="2024-08-07T03:54:47.068" v="10353" actId="20577"/>
          <ac:graphicFrameMkLst>
            <pc:docMk/>
            <pc:sldMk cId="3538289365" sldId="301"/>
            <ac:graphicFrameMk id="7" creationId="{623F1234-F1B1-2192-5F86-CE4A3F0E6D34}"/>
          </ac:graphicFrameMkLst>
        </pc:graphicFrameChg>
      </pc:sldChg>
      <pc:sldChg chg="modSp mod ord modNotesTx">
        <pc:chgData name="Gurnani, Sidh Dharam" userId="be519205-4eef-4319-9baa-cbd7a8624624" providerId="ADAL" clId="{F98F91B4-35EC-488C-88E6-02B4643841AC}" dt="2024-08-13T02:17:05.709" v="25527" actId="20577"/>
        <pc:sldMkLst>
          <pc:docMk/>
          <pc:sldMk cId="2275021085" sldId="302"/>
        </pc:sldMkLst>
        <pc:graphicFrameChg chg="modGraphic">
          <ac:chgData name="Gurnani, Sidh Dharam" userId="be519205-4eef-4319-9baa-cbd7a8624624" providerId="ADAL" clId="{F98F91B4-35EC-488C-88E6-02B4643841AC}" dt="2024-08-09T18:06:01.021" v="20716" actId="20577"/>
          <ac:graphicFrameMkLst>
            <pc:docMk/>
            <pc:sldMk cId="2275021085" sldId="302"/>
            <ac:graphicFrameMk id="9" creationId="{43488E20-0A17-1485-6CEC-8D5614AF802C}"/>
          </ac:graphicFrameMkLst>
        </pc:graphicFrameChg>
      </pc:sldChg>
      <pc:sldChg chg="modSp mod ord modNotesTx">
        <pc:chgData name="Gurnani, Sidh Dharam" userId="be519205-4eef-4319-9baa-cbd7a8624624" providerId="ADAL" clId="{F98F91B4-35EC-488C-88E6-02B4643841AC}" dt="2024-08-13T02:15:20.204" v="25472" actId="20577"/>
        <pc:sldMkLst>
          <pc:docMk/>
          <pc:sldMk cId="1225523637" sldId="303"/>
        </pc:sldMkLst>
        <pc:graphicFrameChg chg="modGraphic">
          <ac:chgData name="Gurnani, Sidh Dharam" userId="be519205-4eef-4319-9baa-cbd7a8624624" providerId="ADAL" clId="{F98F91B4-35EC-488C-88E6-02B4643841AC}" dt="2024-08-04T14:39:29.106" v="538" actId="255"/>
          <ac:graphicFrameMkLst>
            <pc:docMk/>
            <pc:sldMk cId="1225523637" sldId="303"/>
            <ac:graphicFrameMk id="9" creationId="{43488E20-0A17-1485-6CEC-8D5614AF802C}"/>
          </ac:graphicFrameMkLst>
        </pc:graphicFrameChg>
      </pc:sldChg>
      <pc:sldChg chg="modSp mod ord">
        <pc:chgData name="Gurnani, Sidh Dharam" userId="be519205-4eef-4319-9baa-cbd7a8624624" providerId="ADAL" clId="{F98F91B4-35EC-488C-88E6-02B4643841AC}" dt="2024-08-20T03:05:25.605" v="28787" actId="20577"/>
        <pc:sldMkLst>
          <pc:docMk/>
          <pc:sldMk cId="2977767694" sldId="304"/>
        </pc:sldMkLst>
        <pc:graphicFrameChg chg="mod modGraphic">
          <ac:chgData name="Gurnani, Sidh Dharam" userId="be519205-4eef-4319-9baa-cbd7a8624624" providerId="ADAL" clId="{F98F91B4-35EC-488C-88E6-02B4643841AC}" dt="2024-08-20T03:05:25.605" v="28787" actId="20577"/>
          <ac:graphicFrameMkLst>
            <pc:docMk/>
            <pc:sldMk cId="2977767694" sldId="304"/>
            <ac:graphicFrameMk id="9" creationId="{43488E20-0A17-1485-6CEC-8D5614AF802C}"/>
          </ac:graphicFrameMkLst>
        </pc:graphicFrameChg>
      </pc:sldChg>
      <pc:sldChg chg="modSp mod">
        <pc:chgData name="Gurnani, Sidh Dharam" userId="be519205-4eef-4319-9baa-cbd7a8624624" providerId="ADAL" clId="{F98F91B4-35EC-488C-88E6-02B4643841AC}" dt="2024-08-07T03:54:56.255" v="10357" actId="20577"/>
        <pc:sldMkLst>
          <pc:docMk/>
          <pc:sldMk cId="1631370907" sldId="305"/>
        </pc:sldMkLst>
        <pc:graphicFrameChg chg="mod modGraphic">
          <ac:chgData name="Gurnani, Sidh Dharam" userId="be519205-4eef-4319-9baa-cbd7a8624624" providerId="ADAL" clId="{F98F91B4-35EC-488C-88E6-02B4643841AC}" dt="2024-08-07T03:54:56.255" v="10357" actId="20577"/>
          <ac:graphicFrameMkLst>
            <pc:docMk/>
            <pc:sldMk cId="1631370907" sldId="305"/>
            <ac:graphicFrameMk id="5" creationId="{C00EF18D-73FF-7FE9-061C-D985766CD0BA}"/>
          </ac:graphicFrameMkLst>
        </pc:graphicFrameChg>
      </pc:sldChg>
      <pc:sldChg chg="modSp mod">
        <pc:chgData name="Gurnani, Sidh Dharam" userId="be519205-4eef-4319-9baa-cbd7a8624624" providerId="ADAL" clId="{F98F91B4-35EC-488C-88E6-02B4643841AC}" dt="2024-08-05T16:25:11.407" v="9627" actId="20577"/>
        <pc:sldMkLst>
          <pc:docMk/>
          <pc:sldMk cId="237112569" sldId="306"/>
        </pc:sldMkLst>
        <pc:graphicFrameChg chg="modGraphic">
          <ac:chgData name="Gurnani, Sidh Dharam" userId="be519205-4eef-4319-9baa-cbd7a8624624" providerId="ADAL" clId="{F98F91B4-35EC-488C-88E6-02B4643841AC}" dt="2024-08-05T16:25:11.407" v="9627" actId="20577"/>
          <ac:graphicFrameMkLst>
            <pc:docMk/>
            <pc:sldMk cId="237112569" sldId="306"/>
            <ac:graphicFrameMk id="8" creationId="{07F8F323-C281-A46B-4190-7D726897105F}"/>
          </ac:graphicFrameMkLst>
        </pc:graphicFrameChg>
      </pc:sldChg>
      <pc:sldChg chg="delSp modSp add mod">
        <pc:chgData name="Gurnani, Sidh Dharam" userId="be519205-4eef-4319-9baa-cbd7a8624624" providerId="ADAL" clId="{F98F91B4-35EC-488C-88E6-02B4643841AC}" dt="2024-08-07T03:59:33.886" v="10752" actId="404"/>
        <pc:sldMkLst>
          <pc:docMk/>
          <pc:sldMk cId="381415347" sldId="307"/>
        </pc:sldMkLst>
        <pc:spChg chg="mod">
          <ac:chgData name="Gurnani, Sidh Dharam" userId="be519205-4eef-4319-9baa-cbd7a8624624" providerId="ADAL" clId="{F98F91B4-35EC-488C-88E6-02B4643841AC}" dt="2024-08-07T03:59:33.886" v="10752" actId="404"/>
          <ac:spMkLst>
            <pc:docMk/>
            <pc:sldMk cId="381415347" sldId="307"/>
            <ac:spMk id="3" creationId="{A9B092AF-A252-4FE1-8728-572AC0A692C9}"/>
          </ac:spMkLst>
        </pc:spChg>
        <pc:spChg chg="del">
          <ac:chgData name="Gurnani, Sidh Dharam" userId="be519205-4eef-4319-9baa-cbd7a8624624" providerId="ADAL" clId="{F98F91B4-35EC-488C-88E6-02B4643841AC}" dt="2024-08-04T19:43:21.203" v="550" actId="478"/>
          <ac:spMkLst>
            <pc:docMk/>
            <pc:sldMk cId="381415347" sldId="307"/>
            <ac:spMk id="6" creationId="{E1F27B1B-58A2-CE1B-2F61-F20AC630F561}"/>
          </ac:spMkLst>
        </pc:spChg>
        <pc:spChg chg="del">
          <ac:chgData name="Gurnani, Sidh Dharam" userId="be519205-4eef-4319-9baa-cbd7a8624624" providerId="ADAL" clId="{F98F91B4-35EC-488C-88E6-02B4643841AC}" dt="2024-08-04T19:43:21.203" v="550" actId="478"/>
          <ac:spMkLst>
            <pc:docMk/>
            <pc:sldMk cId="381415347" sldId="307"/>
            <ac:spMk id="8" creationId="{9B4CF1C2-1AFB-48C5-1E3F-9CA0360B47BA}"/>
          </ac:spMkLst>
        </pc:spChg>
      </pc:sldChg>
      <pc:sldChg chg="modSp add mod">
        <pc:chgData name="Gurnani, Sidh Dharam" userId="be519205-4eef-4319-9baa-cbd7a8624624" providerId="ADAL" clId="{F98F91B4-35EC-488C-88E6-02B4643841AC}" dt="2024-08-07T03:59:38.539" v="10753" actId="404"/>
        <pc:sldMkLst>
          <pc:docMk/>
          <pc:sldMk cId="2164677571" sldId="308"/>
        </pc:sldMkLst>
        <pc:spChg chg="mod">
          <ac:chgData name="Gurnani, Sidh Dharam" userId="be519205-4eef-4319-9baa-cbd7a8624624" providerId="ADAL" clId="{F98F91B4-35EC-488C-88E6-02B4643841AC}" dt="2024-08-07T03:59:38.539" v="10753" actId="404"/>
          <ac:spMkLst>
            <pc:docMk/>
            <pc:sldMk cId="2164677571" sldId="308"/>
            <ac:spMk id="3" creationId="{A9B092AF-A252-4FE1-8728-572AC0A692C9}"/>
          </ac:spMkLst>
        </pc:spChg>
      </pc:sldChg>
      <pc:sldChg chg="modSp add mod">
        <pc:chgData name="Gurnani, Sidh Dharam" userId="be519205-4eef-4319-9baa-cbd7a8624624" providerId="ADAL" clId="{F98F91B4-35EC-488C-88E6-02B4643841AC}" dt="2024-08-07T04:00:43.805" v="10762" actId="20577"/>
        <pc:sldMkLst>
          <pc:docMk/>
          <pc:sldMk cId="3361971989" sldId="309"/>
        </pc:sldMkLst>
        <pc:spChg chg="mod">
          <ac:chgData name="Gurnani, Sidh Dharam" userId="be519205-4eef-4319-9baa-cbd7a8624624" providerId="ADAL" clId="{F98F91B4-35EC-488C-88E6-02B4643841AC}" dt="2024-08-07T04:00:43.805" v="10762" actId="20577"/>
          <ac:spMkLst>
            <pc:docMk/>
            <pc:sldMk cId="3361971989" sldId="309"/>
            <ac:spMk id="3" creationId="{A9B092AF-A252-4FE1-8728-572AC0A692C9}"/>
          </ac:spMkLst>
        </pc:spChg>
      </pc:sldChg>
      <pc:sldChg chg="modSp add mod">
        <pc:chgData name="Gurnani, Sidh Dharam" userId="be519205-4eef-4319-9baa-cbd7a8624624" providerId="ADAL" clId="{F98F91B4-35EC-488C-88E6-02B4643841AC}" dt="2024-08-04T22:22:47.964" v="3725" actId="20577"/>
        <pc:sldMkLst>
          <pc:docMk/>
          <pc:sldMk cId="3822264383" sldId="310"/>
        </pc:sldMkLst>
        <pc:spChg chg="mod">
          <ac:chgData name="Gurnani, Sidh Dharam" userId="be519205-4eef-4319-9baa-cbd7a8624624" providerId="ADAL" clId="{F98F91B4-35EC-488C-88E6-02B4643841AC}" dt="2024-08-04T22:22:47.964" v="3725" actId="20577"/>
          <ac:spMkLst>
            <pc:docMk/>
            <pc:sldMk cId="3822264383" sldId="310"/>
            <ac:spMk id="3" creationId="{A9B092AF-A252-4FE1-8728-572AC0A692C9}"/>
          </ac:spMkLst>
        </pc:spChg>
      </pc:sldChg>
      <pc:sldChg chg="modSp add mod modNotesTx">
        <pc:chgData name="Gurnani, Sidh Dharam" userId="be519205-4eef-4319-9baa-cbd7a8624624" providerId="ADAL" clId="{F98F91B4-35EC-488C-88E6-02B4643841AC}" dt="2024-08-19T12:05:04.092" v="26928" actId="255"/>
        <pc:sldMkLst>
          <pc:docMk/>
          <pc:sldMk cId="1414487983" sldId="311"/>
        </pc:sldMkLst>
        <pc:spChg chg="mod">
          <ac:chgData name="Gurnani, Sidh Dharam" userId="be519205-4eef-4319-9baa-cbd7a8624624" providerId="ADAL" clId="{F98F91B4-35EC-488C-88E6-02B4643841AC}" dt="2024-08-19T12:05:04.092" v="26928" actId="255"/>
          <ac:spMkLst>
            <pc:docMk/>
            <pc:sldMk cId="1414487983" sldId="311"/>
            <ac:spMk id="3" creationId="{3890DC29-A158-5C90-9B9A-EB9F058C6242}"/>
          </ac:spMkLst>
        </pc:spChg>
      </pc:sldChg>
      <pc:sldChg chg="modSp add mod">
        <pc:chgData name="Gurnani, Sidh Dharam" userId="be519205-4eef-4319-9baa-cbd7a8624624" providerId="ADAL" clId="{F98F91B4-35EC-488C-88E6-02B4643841AC}" dt="2024-08-05T04:58:44" v="4915" actId="20577"/>
        <pc:sldMkLst>
          <pc:docMk/>
          <pc:sldMk cId="3523006640" sldId="312"/>
        </pc:sldMkLst>
        <pc:graphicFrameChg chg="mod modGraphic">
          <ac:chgData name="Gurnani, Sidh Dharam" userId="be519205-4eef-4319-9baa-cbd7a8624624" providerId="ADAL" clId="{F98F91B4-35EC-488C-88E6-02B4643841AC}" dt="2024-08-05T04:58:44" v="4915" actId="20577"/>
          <ac:graphicFrameMkLst>
            <pc:docMk/>
            <pc:sldMk cId="3523006640" sldId="312"/>
            <ac:graphicFrameMk id="5" creationId="{EAF407D6-8445-9E7C-F918-734B214975A7}"/>
          </ac:graphicFrameMkLst>
        </pc:graphicFrameChg>
      </pc:sldChg>
      <pc:sldChg chg="modSp add mod">
        <pc:chgData name="Gurnani, Sidh Dharam" userId="be519205-4eef-4319-9baa-cbd7a8624624" providerId="ADAL" clId="{F98F91B4-35EC-488C-88E6-02B4643841AC}" dt="2024-08-05T05:03:33.617" v="5142" actId="2165"/>
        <pc:sldMkLst>
          <pc:docMk/>
          <pc:sldMk cId="1198342182" sldId="313"/>
        </pc:sldMkLst>
        <pc:graphicFrameChg chg="mod modGraphic">
          <ac:chgData name="Gurnani, Sidh Dharam" userId="be519205-4eef-4319-9baa-cbd7a8624624" providerId="ADAL" clId="{F98F91B4-35EC-488C-88E6-02B4643841AC}" dt="2024-08-05T05:03:33.617" v="5142" actId="2165"/>
          <ac:graphicFrameMkLst>
            <pc:docMk/>
            <pc:sldMk cId="1198342182" sldId="313"/>
            <ac:graphicFrameMk id="5" creationId="{EAF407D6-8445-9E7C-F918-734B214975A7}"/>
          </ac:graphicFrameMkLst>
        </pc:graphicFrameChg>
      </pc:sldChg>
      <pc:sldChg chg="modSp add mod modNotesTx">
        <pc:chgData name="Gurnani, Sidh Dharam" userId="be519205-4eef-4319-9baa-cbd7a8624624" providerId="ADAL" clId="{F98F91B4-35EC-488C-88E6-02B4643841AC}" dt="2024-08-19T21:29:16.073" v="27282" actId="20577"/>
        <pc:sldMkLst>
          <pc:docMk/>
          <pc:sldMk cId="3661071575" sldId="314"/>
        </pc:sldMkLst>
        <pc:graphicFrameChg chg="mod modGraphic">
          <ac:chgData name="Gurnani, Sidh Dharam" userId="be519205-4eef-4319-9baa-cbd7a8624624" providerId="ADAL" clId="{F98F91B4-35EC-488C-88E6-02B4643841AC}" dt="2024-08-19T21:29:16.073" v="27282" actId="20577"/>
          <ac:graphicFrameMkLst>
            <pc:docMk/>
            <pc:sldMk cId="3661071575" sldId="314"/>
            <ac:graphicFrameMk id="5" creationId="{4A204B62-8B1D-978C-ED21-3E2A879AD139}"/>
          </ac:graphicFrameMkLst>
        </pc:graphicFrameChg>
      </pc:sldChg>
      <pc:sldChg chg="modSp add del mod">
        <pc:chgData name="Gurnani, Sidh Dharam" userId="be519205-4eef-4319-9baa-cbd7a8624624" providerId="ADAL" clId="{F98F91B4-35EC-488C-88E6-02B4643841AC}" dt="2024-08-05T05:17:00.030" v="6579" actId="47"/>
        <pc:sldMkLst>
          <pc:docMk/>
          <pc:sldMk cId="2209241823" sldId="315"/>
        </pc:sldMkLst>
        <pc:graphicFrameChg chg="modGraphic">
          <ac:chgData name="Gurnani, Sidh Dharam" userId="be519205-4eef-4319-9baa-cbd7a8624624" providerId="ADAL" clId="{F98F91B4-35EC-488C-88E6-02B4643841AC}" dt="2024-08-05T05:16:38.766" v="6575" actId="255"/>
          <ac:graphicFrameMkLst>
            <pc:docMk/>
            <pc:sldMk cId="2209241823" sldId="315"/>
            <ac:graphicFrameMk id="6" creationId="{8C7F7B8C-88D8-9309-F3EA-01AEFD4C04AA}"/>
          </ac:graphicFrameMkLst>
        </pc:graphicFrameChg>
      </pc:sldChg>
      <pc:sldChg chg="modSp add mod ord modNotesTx">
        <pc:chgData name="Gurnani, Sidh Dharam" userId="be519205-4eef-4319-9baa-cbd7a8624624" providerId="ADAL" clId="{F98F91B4-35EC-488C-88E6-02B4643841AC}" dt="2024-08-19T21:32:00.143" v="27511" actId="20577"/>
        <pc:sldMkLst>
          <pc:docMk/>
          <pc:sldMk cId="1944978191" sldId="316"/>
        </pc:sldMkLst>
        <pc:graphicFrameChg chg="mod modGraphic">
          <ac:chgData name="Gurnani, Sidh Dharam" userId="be519205-4eef-4319-9baa-cbd7a8624624" providerId="ADAL" clId="{F98F91B4-35EC-488C-88E6-02B4643841AC}" dt="2024-08-19T21:32:00.143" v="27511" actId="20577"/>
          <ac:graphicFrameMkLst>
            <pc:docMk/>
            <pc:sldMk cId="1944978191" sldId="316"/>
            <ac:graphicFrameMk id="5" creationId="{4A204B62-8B1D-978C-ED21-3E2A879AD139}"/>
          </ac:graphicFrameMkLst>
        </pc:graphicFrameChg>
      </pc:sldChg>
      <pc:sldChg chg="addSp modSp add mod">
        <pc:chgData name="Gurnani, Sidh Dharam" userId="be519205-4eef-4319-9baa-cbd7a8624624" providerId="ADAL" clId="{F98F91B4-35EC-488C-88E6-02B4643841AC}" dt="2024-08-08T22:50:54.376" v="11923" actId="404"/>
        <pc:sldMkLst>
          <pc:docMk/>
          <pc:sldMk cId="1102132655" sldId="317"/>
        </pc:sldMkLst>
        <pc:spChg chg="mod">
          <ac:chgData name="Gurnani, Sidh Dharam" userId="be519205-4eef-4319-9baa-cbd7a8624624" providerId="ADAL" clId="{F98F91B4-35EC-488C-88E6-02B4643841AC}" dt="2024-08-05T06:01:53.048" v="8417" actId="20577"/>
          <ac:spMkLst>
            <pc:docMk/>
            <pc:sldMk cId="1102132655" sldId="317"/>
            <ac:spMk id="2" creationId="{1BF3A087-864D-4D9D-A957-A20876A699AD}"/>
          </ac:spMkLst>
        </pc:spChg>
        <pc:spChg chg="mod">
          <ac:chgData name="Gurnani, Sidh Dharam" userId="be519205-4eef-4319-9baa-cbd7a8624624" providerId="ADAL" clId="{F98F91B4-35EC-488C-88E6-02B4643841AC}" dt="2024-08-08T22:50:54.376" v="11923" actId="404"/>
          <ac:spMkLst>
            <pc:docMk/>
            <pc:sldMk cId="1102132655" sldId="317"/>
            <ac:spMk id="3" creationId="{A9B092AF-A252-4FE1-8728-572AC0A692C9}"/>
          </ac:spMkLst>
        </pc:spChg>
        <pc:spChg chg="add mod">
          <ac:chgData name="Gurnani, Sidh Dharam" userId="be519205-4eef-4319-9baa-cbd7a8624624" providerId="ADAL" clId="{F98F91B4-35EC-488C-88E6-02B4643841AC}" dt="2024-08-05T05:48:53.368" v="8176" actId="1076"/>
          <ac:spMkLst>
            <pc:docMk/>
            <pc:sldMk cId="1102132655" sldId="317"/>
            <ac:spMk id="5" creationId="{497F7C03-77AA-D48E-188A-2C80F7AB4CB8}"/>
          </ac:spMkLst>
        </pc:spChg>
      </pc:sldChg>
      <pc:sldChg chg="addSp delSp modSp add mod">
        <pc:chgData name="Gurnani, Sidh Dharam" userId="be519205-4eef-4319-9baa-cbd7a8624624" providerId="ADAL" clId="{F98F91B4-35EC-488C-88E6-02B4643841AC}" dt="2024-08-10T02:07:59.554" v="21605" actId="20577"/>
        <pc:sldMkLst>
          <pc:docMk/>
          <pc:sldMk cId="2340970864" sldId="318"/>
        </pc:sldMkLst>
        <pc:spChg chg="del mod">
          <ac:chgData name="Gurnani, Sidh Dharam" userId="be519205-4eef-4319-9baa-cbd7a8624624" providerId="ADAL" clId="{F98F91B4-35EC-488C-88E6-02B4643841AC}" dt="2024-08-05T13:37:01.882" v="8566" actId="478"/>
          <ac:spMkLst>
            <pc:docMk/>
            <pc:sldMk cId="2340970864" sldId="318"/>
            <ac:spMk id="3" creationId="{A9B092AF-A252-4FE1-8728-572AC0A692C9}"/>
          </ac:spMkLst>
        </pc:spChg>
        <pc:spChg chg="add mod">
          <ac:chgData name="Gurnani, Sidh Dharam" userId="be519205-4eef-4319-9baa-cbd7a8624624" providerId="ADAL" clId="{F98F91B4-35EC-488C-88E6-02B4643841AC}" dt="2024-08-05T16:03:15.179" v="9412" actId="20577"/>
          <ac:spMkLst>
            <pc:docMk/>
            <pc:sldMk cId="2340970864" sldId="318"/>
            <ac:spMk id="7" creationId="{B8B9CAA3-A168-B467-9FB7-7E9BE66E1877}"/>
          </ac:spMkLst>
        </pc:spChg>
        <pc:graphicFrameChg chg="add modGraphic">
          <ac:chgData name="Gurnani, Sidh Dharam" userId="be519205-4eef-4319-9baa-cbd7a8624624" providerId="ADAL" clId="{F98F91B4-35EC-488C-88E6-02B4643841AC}" dt="2024-08-10T02:07:59.554" v="21605" actId="20577"/>
          <ac:graphicFrameMkLst>
            <pc:docMk/>
            <pc:sldMk cId="2340970864" sldId="318"/>
            <ac:graphicFrameMk id="5" creationId="{E9899E97-9CFB-CCAE-9BF6-36DBA4AF6165}"/>
          </ac:graphicFrameMkLst>
        </pc:graphicFrameChg>
        <pc:graphicFrameChg chg="add mod modGraphic">
          <ac:chgData name="Gurnani, Sidh Dharam" userId="be519205-4eef-4319-9baa-cbd7a8624624" providerId="ADAL" clId="{F98F91B4-35EC-488C-88E6-02B4643841AC}" dt="2024-08-09T01:28:08.177" v="12699" actId="20577"/>
          <ac:graphicFrameMkLst>
            <pc:docMk/>
            <pc:sldMk cId="2340970864" sldId="318"/>
            <ac:graphicFrameMk id="6" creationId="{4F7128FB-BE57-3BAF-1338-DCFB7D712A40}"/>
          </ac:graphicFrameMkLst>
        </pc:graphicFrameChg>
      </pc:sldChg>
      <pc:sldChg chg="modSp add mod">
        <pc:chgData name="Gurnani, Sidh Dharam" userId="be519205-4eef-4319-9baa-cbd7a8624624" providerId="ADAL" clId="{F98F91B4-35EC-488C-88E6-02B4643841AC}" dt="2024-08-05T13:25:05.966" v="8526" actId="20577"/>
        <pc:sldMkLst>
          <pc:docMk/>
          <pc:sldMk cId="3857149925" sldId="319"/>
        </pc:sldMkLst>
        <pc:spChg chg="mod">
          <ac:chgData name="Gurnani, Sidh Dharam" userId="be519205-4eef-4319-9baa-cbd7a8624624" providerId="ADAL" clId="{F98F91B4-35EC-488C-88E6-02B4643841AC}" dt="2024-08-05T13:25:05.966" v="8526" actId="20577"/>
          <ac:spMkLst>
            <pc:docMk/>
            <pc:sldMk cId="3857149925" sldId="319"/>
            <ac:spMk id="2" creationId="{99717073-AE02-FBD3-3563-3B55B9BCDE64}"/>
          </ac:spMkLst>
        </pc:spChg>
      </pc:sldChg>
      <pc:sldChg chg="addSp delSp modSp add mod">
        <pc:chgData name="Gurnani, Sidh Dharam" userId="be519205-4eef-4319-9baa-cbd7a8624624" providerId="ADAL" clId="{F98F91B4-35EC-488C-88E6-02B4643841AC}" dt="2024-08-05T13:43:30.032" v="8844" actId="1076"/>
        <pc:sldMkLst>
          <pc:docMk/>
          <pc:sldMk cId="3191349007" sldId="320"/>
        </pc:sldMkLst>
        <pc:spChg chg="del">
          <ac:chgData name="Gurnani, Sidh Dharam" userId="be519205-4eef-4319-9baa-cbd7a8624624" providerId="ADAL" clId="{F98F91B4-35EC-488C-88E6-02B4643841AC}" dt="2024-08-05T13:28:21.918" v="8528" actId="478"/>
          <ac:spMkLst>
            <pc:docMk/>
            <pc:sldMk cId="3191349007" sldId="320"/>
            <ac:spMk id="2" creationId="{99717073-AE02-FBD3-3563-3B55B9BCDE64}"/>
          </ac:spMkLst>
        </pc:spChg>
        <pc:spChg chg="add del mod">
          <ac:chgData name="Gurnani, Sidh Dharam" userId="be519205-4eef-4319-9baa-cbd7a8624624" providerId="ADAL" clId="{F98F91B4-35EC-488C-88E6-02B4643841AC}" dt="2024-08-05T13:28:24.156" v="8529" actId="478"/>
          <ac:spMkLst>
            <pc:docMk/>
            <pc:sldMk cId="3191349007" sldId="320"/>
            <ac:spMk id="5" creationId="{DD076D3B-D79B-C92E-6100-C554F6201911}"/>
          </ac:spMkLst>
        </pc:spChg>
        <pc:spChg chg="add mod">
          <ac:chgData name="Gurnani, Sidh Dharam" userId="be519205-4eef-4319-9baa-cbd7a8624624" providerId="ADAL" clId="{F98F91B4-35EC-488C-88E6-02B4643841AC}" dt="2024-08-05T13:29:36.661" v="8565" actId="20577"/>
          <ac:spMkLst>
            <pc:docMk/>
            <pc:sldMk cId="3191349007" sldId="320"/>
            <ac:spMk id="7" creationId="{587110C7-581E-B9CA-12D0-D8E79A9CD264}"/>
          </ac:spMkLst>
        </pc:spChg>
        <pc:spChg chg="add del mod">
          <ac:chgData name="Gurnani, Sidh Dharam" userId="be519205-4eef-4319-9baa-cbd7a8624624" providerId="ADAL" clId="{F98F91B4-35EC-488C-88E6-02B4643841AC}" dt="2024-08-05T13:41:29.303" v="8833"/>
          <ac:spMkLst>
            <pc:docMk/>
            <pc:sldMk cId="3191349007" sldId="320"/>
            <ac:spMk id="9" creationId="{5E86874B-0300-A6A2-A292-0DE8FE2255B0}"/>
          </ac:spMkLst>
        </pc:spChg>
        <pc:graphicFrameChg chg="add del mod modGraphic">
          <ac:chgData name="Gurnani, Sidh Dharam" userId="be519205-4eef-4319-9baa-cbd7a8624624" providerId="ADAL" clId="{F98F91B4-35EC-488C-88E6-02B4643841AC}" dt="2024-08-05T13:42:46.221" v="8836" actId="478"/>
          <ac:graphicFrameMkLst>
            <pc:docMk/>
            <pc:sldMk cId="3191349007" sldId="320"/>
            <ac:graphicFrameMk id="6" creationId="{8D89572E-AC19-EC59-7734-B5A0655C1AC0}"/>
          </ac:graphicFrameMkLst>
        </pc:graphicFrameChg>
        <pc:graphicFrameChg chg="add mod modGraphic">
          <ac:chgData name="Gurnani, Sidh Dharam" userId="be519205-4eef-4319-9baa-cbd7a8624624" providerId="ADAL" clId="{F98F91B4-35EC-488C-88E6-02B4643841AC}" dt="2024-08-05T13:43:30.032" v="8844" actId="1076"/>
          <ac:graphicFrameMkLst>
            <pc:docMk/>
            <pc:sldMk cId="3191349007" sldId="320"/>
            <ac:graphicFrameMk id="10" creationId="{2E2039D5-B24F-058B-06ED-7B43A8E4DD05}"/>
          </ac:graphicFrameMkLst>
        </pc:graphicFrameChg>
      </pc:sldChg>
      <pc:sldChg chg="addSp delSp modSp add mod ord modShow">
        <pc:chgData name="Gurnani, Sidh Dharam" userId="be519205-4eef-4319-9baa-cbd7a8624624" providerId="ADAL" clId="{F98F91B4-35EC-488C-88E6-02B4643841AC}" dt="2024-08-09T18:11:05.703" v="20723" actId="20577"/>
        <pc:sldMkLst>
          <pc:docMk/>
          <pc:sldMk cId="2912002172" sldId="321"/>
        </pc:sldMkLst>
        <pc:spChg chg="mod">
          <ac:chgData name="Gurnani, Sidh Dharam" userId="be519205-4eef-4319-9baa-cbd7a8624624" providerId="ADAL" clId="{F98F91B4-35EC-488C-88E6-02B4643841AC}" dt="2024-08-07T03:56:15.441" v="10458" actId="404"/>
          <ac:spMkLst>
            <pc:docMk/>
            <pc:sldMk cId="2912002172" sldId="321"/>
            <ac:spMk id="2" creationId="{1BF3A087-864D-4D9D-A957-A20876A699AD}"/>
          </ac:spMkLst>
        </pc:spChg>
        <pc:spChg chg="mod">
          <ac:chgData name="Gurnani, Sidh Dharam" userId="be519205-4eef-4319-9baa-cbd7a8624624" providerId="ADAL" clId="{F98F91B4-35EC-488C-88E6-02B4643841AC}" dt="2024-08-08T23:16:41.294" v="12459" actId="20577"/>
          <ac:spMkLst>
            <pc:docMk/>
            <pc:sldMk cId="2912002172" sldId="321"/>
            <ac:spMk id="3" creationId="{A9B092AF-A252-4FE1-8728-572AC0A692C9}"/>
          </ac:spMkLst>
        </pc:spChg>
        <pc:spChg chg="add mod">
          <ac:chgData name="Gurnani, Sidh Dharam" userId="be519205-4eef-4319-9baa-cbd7a8624624" providerId="ADAL" clId="{F98F91B4-35EC-488C-88E6-02B4643841AC}" dt="2024-08-08T23:16:49.677" v="12495" actId="1035"/>
          <ac:spMkLst>
            <pc:docMk/>
            <pc:sldMk cId="2912002172" sldId="321"/>
            <ac:spMk id="7" creationId="{58011B39-43D0-0969-3043-85C5FCD5BA11}"/>
          </ac:spMkLst>
        </pc:spChg>
        <pc:spChg chg="add mod">
          <ac:chgData name="Gurnani, Sidh Dharam" userId="be519205-4eef-4319-9baa-cbd7a8624624" providerId="ADAL" clId="{F98F91B4-35EC-488C-88E6-02B4643841AC}" dt="2024-08-09T18:11:05.703" v="20723" actId="20577"/>
          <ac:spMkLst>
            <pc:docMk/>
            <pc:sldMk cId="2912002172" sldId="321"/>
            <ac:spMk id="8" creationId="{9769F192-0A08-75A4-4D06-A369AE90EAD3}"/>
          </ac:spMkLst>
        </pc:spChg>
        <pc:graphicFrameChg chg="add mod modGraphic">
          <ac:chgData name="Gurnani, Sidh Dharam" userId="be519205-4eef-4319-9baa-cbd7a8624624" providerId="ADAL" clId="{F98F91B4-35EC-488C-88E6-02B4643841AC}" dt="2024-08-08T23:16:49.677" v="12495" actId="1035"/>
          <ac:graphicFrameMkLst>
            <pc:docMk/>
            <pc:sldMk cId="2912002172" sldId="321"/>
            <ac:graphicFrameMk id="5" creationId="{D31D6BC6-FF21-2BBD-A5DC-A9CBCC0298F8}"/>
          </ac:graphicFrameMkLst>
        </pc:graphicFrameChg>
        <pc:graphicFrameChg chg="add del mod modGraphic">
          <ac:chgData name="Gurnani, Sidh Dharam" userId="be519205-4eef-4319-9baa-cbd7a8624624" providerId="ADAL" clId="{F98F91B4-35EC-488C-88E6-02B4643841AC}" dt="2024-08-09T15:02:40.781" v="17486" actId="21"/>
          <ac:graphicFrameMkLst>
            <pc:docMk/>
            <pc:sldMk cId="2912002172" sldId="321"/>
            <ac:graphicFrameMk id="9" creationId="{55EDF20D-8CE6-88CE-C483-3C917E263EEC}"/>
          </ac:graphicFrameMkLst>
        </pc:graphicFrameChg>
      </pc:sldChg>
      <pc:sldChg chg="addSp modSp new del">
        <pc:chgData name="Gurnani, Sidh Dharam" userId="be519205-4eef-4319-9baa-cbd7a8624624" providerId="ADAL" clId="{F98F91B4-35EC-488C-88E6-02B4643841AC}" dt="2024-08-05T13:43:36.727" v="8845" actId="47"/>
        <pc:sldMkLst>
          <pc:docMk/>
          <pc:sldMk cId="4210450531" sldId="321"/>
        </pc:sldMkLst>
        <pc:graphicFrameChg chg="add mod">
          <ac:chgData name="Gurnani, Sidh Dharam" userId="be519205-4eef-4319-9baa-cbd7a8624624" providerId="ADAL" clId="{F98F91B4-35EC-488C-88E6-02B4643841AC}" dt="2024-08-05T13:42:28.712" v="8835"/>
          <ac:graphicFrameMkLst>
            <pc:docMk/>
            <pc:sldMk cId="4210450531" sldId="321"/>
            <ac:graphicFrameMk id="5" creationId="{08E54235-E2AF-68D6-1D67-41086E200AD8}"/>
          </ac:graphicFrameMkLst>
        </pc:graphicFrameChg>
      </pc:sldChg>
      <pc:sldChg chg="addSp delSp modSp new del mod">
        <pc:chgData name="Gurnani, Sidh Dharam" userId="be519205-4eef-4319-9baa-cbd7a8624624" providerId="ADAL" clId="{F98F91B4-35EC-488C-88E6-02B4643841AC}" dt="2024-08-09T14:35:11.916" v="17260" actId="2696"/>
        <pc:sldMkLst>
          <pc:docMk/>
          <pc:sldMk cId="2483591742" sldId="322"/>
        </pc:sldMkLst>
        <pc:spChg chg="mod">
          <ac:chgData name="Gurnani, Sidh Dharam" userId="be519205-4eef-4319-9baa-cbd7a8624624" providerId="ADAL" clId="{F98F91B4-35EC-488C-88E6-02B4643841AC}" dt="2024-08-09T13:43:46.814" v="14521" actId="20577"/>
          <ac:spMkLst>
            <pc:docMk/>
            <pc:sldMk cId="2483591742" sldId="322"/>
            <ac:spMk id="2" creationId="{F9EDCF26-C251-CA1C-F46F-E09726FFB703}"/>
          </ac:spMkLst>
        </pc:spChg>
        <pc:spChg chg="del mod">
          <ac:chgData name="Gurnani, Sidh Dharam" userId="be519205-4eef-4319-9baa-cbd7a8624624" providerId="ADAL" clId="{F98F91B4-35EC-488C-88E6-02B4643841AC}" dt="2024-08-09T13:13:23.391" v="14061" actId="478"/>
          <ac:spMkLst>
            <pc:docMk/>
            <pc:sldMk cId="2483591742" sldId="322"/>
            <ac:spMk id="3" creationId="{FAC8F0A0-BB6D-DD16-E6F2-10888E1C894C}"/>
          </ac:spMkLst>
        </pc:spChg>
        <pc:spChg chg="add del mod">
          <ac:chgData name="Gurnani, Sidh Dharam" userId="be519205-4eef-4319-9baa-cbd7a8624624" providerId="ADAL" clId="{F98F91B4-35EC-488C-88E6-02B4643841AC}" dt="2024-08-09T13:13:27.156" v="14063" actId="478"/>
          <ac:spMkLst>
            <pc:docMk/>
            <pc:sldMk cId="2483591742" sldId="322"/>
            <ac:spMk id="7" creationId="{062B2605-E542-7728-36D9-BFD0601BA225}"/>
          </ac:spMkLst>
        </pc:spChg>
        <pc:spChg chg="add mod">
          <ac:chgData name="Gurnani, Sidh Dharam" userId="be519205-4eef-4319-9baa-cbd7a8624624" providerId="ADAL" clId="{F98F91B4-35EC-488C-88E6-02B4643841AC}" dt="2024-08-09T14:10:16.228" v="16328" actId="20577"/>
          <ac:spMkLst>
            <pc:docMk/>
            <pc:sldMk cId="2483591742" sldId="322"/>
            <ac:spMk id="9" creationId="{EF3CC362-0C8F-129F-1875-3A5999F68882}"/>
          </ac:spMkLst>
        </pc:spChg>
        <pc:graphicFrameChg chg="add mod">
          <ac:chgData name="Gurnani, Sidh Dharam" userId="be519205-4eef-4319-9baa-cbd7a8624624" providerId="ADAL" clId="{F98F91B4-35EC-488C-88E6-02B4643841AC}" dt="2024-08-09T13:13:14.877" v="14060" actId="1076"/>
          <ac:graphicFrameMkLst>
            <pc:docMk/>
            <pc:sldMk cId="2483591742" sldId="322"/>
            <ac:graphicFrameMk id="5" creationId="{C3BEB3EF-F21A-411A-FAEA-757AC888CE56}"/>
          </ac:graphicFrameMkLst>
        </pc:graphicFrameChg>
        <pc:graphicFrameChg chg="add del mod modGraphic">
          <ac:chgData name="Gurnani, Sidh Dharam" userId="be519205-4eef-4319-9baa-cbd7a8624624" providerId="ADAL" clId="{F98F91B4-35EC-488C-88E6-02B4643841AC}" dt="2024-08-09T13:53:48.896" v="14590" actId="478"/>
          <ac:graphicFrameMkLst>
            <pc:docMk/>
            <pc:sldMk cId="2483591742" sldId="322"/>
            <ac:graphicFrameMk id="8" creationId="{3D94C0FC-F52E-DE75-40E6-11398A7ECF8F}"/>
          </ac:graphicFrameMkLst>
        </pc:graphicFrameChg>
      </pc:sldChg>
      <pc:sldChg chg="new del">
        <pc:chgData name="Gurnani, Sidh Dharam" userId="be519205-4eef-4319-9baa-cbd7a8624624" providerId="ADAL" clId="{F98F91B4-35EC-488C-88E6-02B4643841AC}" dt="2024-08-09T13:53:59.908" v="14593" actId="47"/>
        <pc:sldMkLst>
          <pc:docMk/>
          <pc:sldMk cId="292049860" sldId="323"/>
        </pc:sldMkLst>
      </pc:sldChg>
      <pc:sldChg chg="addSp delSp modSp add mod modNotesTx">
        <pc:chgData name="Gurnani, Sidh Dharam" userId="be519205-4eef-4319-9baa-cbd7a8624624" providerId="ADAL" clId="{F98F91B4-35EC-488C-88E6-02B4643841AC}" dt="2024-08-19T21:32:51.877" v="27582" actId="20577"/>
        <pc:sldMkLst>
          <pc:docMk/>
          <pc:sldMk cId="545960774" sldId="323"/>
        </pc:sldMkLst>
        <pc:spChg chg="add del mod">
          <ac:chgData name="Gurnani, Sidh Dharam" userId="be519205-4eef-4319-9baa-cbd7a8624624" providerId="ADAL" clId="{F98F91B4-35EC-488C-88E6-02B4643841AC}" dt="2024-08-09T14:12:41.987" v="16332" actId="478"/>
          <ac:spMkLst>
            <pc:docMk/>
            <pc:sldMk cId="545960774" sldId="323"/>
            <ac:spMk id="5" creationId="{51954079-B703-20DC-D5E4-6A9375BF5110}"/>
          </ac:spMkLst>
        </pc:spChg>
        <pc:spChg chg="del">
          <ac:chgData name="Gurnani, Sidh Dharam" userId="be519205-4eef-4319-9baa-cbd7a8624624" providerId="ADAL" clId="{F98F91B4-35EC-488C-88E6-02B4643841AC}" dt="2024-08-09T14:12:38.492" v="16330" actId="478"/>
          <ac:spMkLst>
            <pc:docMk/>
            <pc:sldMk cId="545960774" sldId="323"/>
            <ac:spMk id="9" creationId="{EF3CC362-0C8F-129F-1875-3A5999F68882}"/>
          </ac:spMkLst>
        </pc:spChg>
        <pc:graphicFrameChg chg="add mod modGraphic">
          <ac:chgData name="Gurnani, Sidh Dharam" userId="be519205-4eef-4319-9baa-cbd7a8624624" providerId="ADAL" clId="{F98F91B4-35EC-488C-88E6-02B4643841AC}" dt="2024-08-19T21:32:51.877" v="27582" actId="20577"/>
          <ac:graphicFrameMkLst>
            <pc:docMk/>
            <pc:sldMk cId="545960774" sldId="323"/>
            <ac:graphicFrameMk id="6" creationId="{0F6F0285-0CBB-DB84-4569-E26B32EEC440}"/>
          </ac:graphicFrameMkLst>
        </pc:graphicFrameChg>
      </pc:sldChg>
      <pc:sldChg chg="addSp delSp modSp new mod modNotesTx">
        <pc:chgData name="Gurnani, Sidh Dharam" userId="be519205-4eef-4319-9baa-cbd7a8624624" providerId="ADAL" clId="{F98F91B4-35EC-488C-88E6-02B4643841AC}" dt="2024-08-10T04:24:19.408" v="24621" actId="5793"/>
        <pc:sldMkLst>
          <pc:docMk/>
          <pc:sldMk cId="3339648744" sldId="324"/>
        </pc:sldMkLst>
        <pc:spChg chg="mod">
          <ac:chgData name="Gurnani, Sidh Dharam" userId="be519205-4eef-4319-9baa-cbd7a8624624" providerId="ADAL" clId="{F98F91B4-35EC-488C-88E6-02B4643841AC}" dt="2024-08-09T15:07:43.115" v="17679"/>
          <ac:spMkLst>
            <pc:docMk/>
            <pc:sldMk cId="3339648744" sldId="324"/>
            <ac:spMk id="2" creationId="{1A403271-220C-CEA1-693B-313179BD85F1}"/>
          </ac:spMkLst>
        </pc:spChg>
        <pc:spChg chg="add del mod">
          <ac:chgData name="Gurnani, Sidh Dharam" userId="be519205-4eef-4319-9baa-cbd7a8624624" providerId="ADAL" clId="{F98F91B4-35EC-488C-88E6-02B4643841AC}" dt="2024-08-09T15:29:35.237" v="18762" actId="20577"/>
          <ac:spMkLst>
            <pc:docMk/>
            <pc:sldMk cId="3339648744" sldId="324"/>
            <ac:spMk id="3" creationId="{08F9EFD6-0C64-C8DF-5F38-EAD435D91AA7}"/>
          </ac:spMkLst>
        </pc:spChg>
        <pc:graphicFrameChg chg="add mod modGraphic">
          <ac:chgData name="Gurnani, Sidh Dharam" userId="be519205-4eef-4319-9baa-cbd7a8624624" providerId="ADAL" clId="{F98F91B4-35EC-488C-88E6-02B4643841AC}" dt="2024-08-09T15:25:51.829" v="18610" actId="1076"/>
          <ac:graphicFrameMkLst>
            <pc:docMk/>
            <pc:sldMk cId="3339648744" sldId="324"/>
            <ac:graphicFrameMk id="5" creationId="{FA7CFB99-2349-22E7-36E1-6EF068AF9BD3}"/>
          </ac:graphicFrameMkLst>
        </pc:graphicFrameChg>
        <pc:graphicFrameChg chg="add mod">
          <ac:chgData name="Gurnani, Sidh Dharam" userId="be519205-4eef-4319-9baa-cbd7a8624624" providerId="ADAL" clId="{F98F91B4-35EC-488C-88E6-02B4643841AC}" dt="2024-08-09T15:02:53.284" v="17489"/>
          <ac:graphicFrameMkLst>
            <pc:docMk/>
            <pc:sldMk cId="3339648744" sldId="324"/>
            <ac:graphicFrameMk id="9" creationId="{55EDF20D-8CE6-88CE-C483-3C917E263EEC}"/>
          </ac:graphicFrameMkLst>
        </pc:graphicFrameChg>
      </pc:sldChg>
      <pc:sldChg chg="addSp modSp new mod">
        <pc:chgData name="Gurnani, Sidh Dharam" userId="be519205-4eef-4319-9baa-cbd7a8624624" providerId="ADAL" clId="{F98F91B4-35EC-488C-88E6-02B4643841AC}" dt="2024-08-09T15:47:33.997" v="19109" actId="1076"/>
        <pc:sldMkLst>
          <pc:docMk/>
          <pc:sldMk cId="1886990987" sldId="325"/>
        </pc:sldMkLst>
        <pc:spChg chg="mod">
          <ac:chgData name="Gurnani, Sidh Dharam" userId="be519205-4eef-4319-9baa-cbd7a8624624" providerId="ADAL" clId="{F98F91B4-35EC-488C-88E6-02B4643841AC}" dt="2024-08-09T15:30:13.298" v="18766"/>
          <ac:spMkLst>
            <pc:docMk/>
            <pc:sldMk cId="1886990987" sldId="325"/>
            <ac:spMk id="2" creationId="{D1A2EFEB-9410-D075-4730-41A964D0DAB3}"/>
          </ac:spMkLst>
        </pc:spChg>
        <pc:spChg chg="mod">
          <ac:chgData name="Gurnani, Sidh Dharam" userId="be519205-4eef-4319-9baa-cbd7a8624624" providerId="ADAL" clId="{F98F91B4-35EC-488C-88E6-02B4643841AC}" dt="2024-08-09T15:32:40.819" v="19103" actId="20577"/>
          <ac:spMkLst>
            <pc:docMk/>
            <pc:sldMk cId="1886990987" sldId="325"/>
            <ac:spMk id="3" creationId="{DFEFDF7A-3680-3668-1C5D-A4CC66801839}"/>
          </ac:spMkLst>
        </pc:spChg>
        <pc:picChg chg="add mod">
          <ac:chgData name="Gurnani, Sidh Dharam" userId="be519205-4eef-4319-9baa-cbd7a8624624" providerId="ADAL" clId="{F98F91B4-35EC-488C-88E6-02B4643841AC}" dt="2024-08-09T15:47:33.997" v="19109" actId="1076"/>
          <ac:picMkLst>
            <pc:docMk/>
            <pc:sldMk cId="1886990987" sldId="325"/>
            <ac:picMk id="6" creationId="{6014BCFE-0280-760E-1B9B-5E81E9F54E83}"/>
          </ac:picMkLst>
        </pc:picChg>
      </pc:sldChg>
      <pc:sldChg chg="modSp add mod">
        <pc:chgData name="Gurnani, Sidh Dharam" userId="be519205-4eef-4319-9baa-cbd7a8624624" providerId="ADAL" clId="{F98F91B4-35EC-488C-88E6-02B4643841AC}" dt="2024-08-09T15:48:40.066" v="19202" actId="1076"/>
        <pc:sldMkLst>
          <pc:docMk/>
          <pc:sldMk cId="2078215445" sldId="326"/>
        </pc:sldMkLst>
        <pc:spChg chg="mod">
          <ac:chgData name="Gurnani, Sidh Dharam" userId="be519205-4eef-4319-9baa-cbd7a8624624" providerId="ADAL" clId="{F98F91B4-35EC-488C-88E6-02B4643841AC}" dt="2024-08-09T15:48:40.066" v="19202" actId="1076"/>
          <ac:spMkLst>
            <pc:docMk/>
            <pc:sldMk cId="2078215445" sldId="326"/>
            <ac:spMk id="2" creationId="{99717073-AE02-FBD3-3563-3B55B9BCDE64}"/>
          </ac:spMkLst>
        </pc:spChg>
      </pc:sldChg>
      <pc:sldChg chg="modSp add mod">
        <pc:chgData name="Gurnani, Sidh Dharam" userId="be519205-4eef-4319-9baa-cbd7a8624624" providerId="ADAL" clId="{F98F91B4-35EC-488C-88E6-02B4643841AC}" dt="2024-08-09T15:49:08.253" v="19250" actId="20577"/>
        <pc:sldMkLst>
          <pc:docMk/>
          <pc:sldMk cId="3779565817" sldId="327"/>
        </pc:sldMkLst>
        <pc:spChg chg="mod">
          <ac:chgData name="Gurnani, Sidh Dharam" userId="be519205-4eef-4319-9baa-cbd7a8624624" providerId="ADAL" clId="{F98F91B4-35EC-488C-88E6-02B4643841AC}" dt="2024-08-09T15:49:08.253" v="19250" actId="20577"/>
          <ac:spMkLst>
            <pc:docMk/>
            <pc:sldMk cId="3779565817" sldId="327"/>
            <ac:spMk id="2" creationId="{99717073-AE02-FBD3-3563-3B55B9BCDE64}"/>
          </ac:spMkLst>
        </pc:spChg>
      </pc:sldChg>
      <pc:sldChg chg="addSp delSp modSp new mod modClrScheme chgLayout">
        <pc:chgData name="Gurnani, Sidh Dharam" userId="be519205-4eef-4319-9baa-cbd7a8624624" providerId="ADAL" clId="{F98F91B4-35EC-488C-88E6-02B4643841AC}" dt="2024-08-09T18:01:59.950" v="20619" actId="20577"/>
        <pc:sldMkLst>
          <pc:docMk/>
          <pc:sldMk cId="2849149186" sldId="328"/>
        </pc:sldMkLst>
        <pc:spChg chg="del mod ord">
          <ac:chgData name="Gurnani, Sidh Dharam" userId="be519205-4eef-4319-9baa-cbd7a8624624" providerId="ADAL" clId="{F98F91B4-35EC-488C-88E6-02B4643841AC}" dt="2024-08-09T17:51:14.790" v="19600" actId="700"/>
          <ac:spMkLst>
            <pc:docMk/>
            <pc:sldMk cId="2849149186" sldId="328"/>
            <ac:spMk id="2" creationId="{F531D834-C3FE-1814-D7F4-7DF88566F648}"/>
          </ac:spMkLst>
        </pc:spChg>
        <pc:spChg chg="mod ord">
          <ac:chgData name="Gurnani, Sidh Dharam" userId="be519205-4eef-4319-9baa-cbd7a8624624" providerId="ADAL" clId="{F98F91B4-35EC-488C-88E6-02B4643841AC}" dt="2024-08-09T17:51:14.790" v="19600" actId="700"/>
          <ac:spMkLst>
            <pc:docMk/>
            <pc:sldMk cId="2849149186" sldId="328"/>
            <ac:spMk id="3" creationId="{8885FA05-588C-C29E-A383-4CEE01835E08}"/>
          </ac:spMkLst>
        </pc:spChg>
        <pc:spChg chg="mod ord">
          <ac:chgData name="Gurnani, Sidh Dharam" userId="be519205-4eef-4319-9baa-cbd7a8624624" providerId="ADAL" clId="{F98F91B4-35EC-488C-88E6-02B4643841AC}" dt="2024-08-09T17:51:14.790" v="19600" actId="700"/>
          <ac:spMkLst>
            <pc:docMk/>
            <pc:sldMk cId="2849149186" sldId="328"/>
            <ac:spMk id="4" creationId="{5246CAE2-CDA3-E5D7-5F0A-EF9C30195982}"/>
          </ac:spMkLst>
        </pc:spChg>
        <pc:spChg chg="add mod ord">
          <ac:chgData name="Gurnani, Sidh Dharam" userId="be519205-4eef-4319-9baa-cbd7a8624624" providerId="ADAL" clId="{F98F91B4-35EC-488C-88E6-02B4643841AC}" dt="2024-08-09T18:01:59.950" v="20619" actId="20577"/>
          <ac:spMkLst>
            <pc:docMk/>
            <pc:sldMk cId="2849149186" sldId="328"/>
            <ac:spMk id="5" creationId="{9B102F86-8B1C-CCBF-D8D7-7BBD662AA7DA}"/>
          </ac:spMkLst>
        </pc:spChg>
      </pc:sldChg>
      <pc:sldChg chg="addSp delSp modSp add mod">
        <pc:chgData name="Gurnani, Sidh Dharam" userId="be519205-4eef-4319-9baa-cbd7a8624624" providerId="ADAL" clId="{F98F91B4-35EC-488C-88E6-02B4643841AC}" dt="2024-08-09T18:05:02.248" v="20648" actId="1076"/>
        <pc:sldMkLst>
          <pc:docMk/>
          <pc:sldMk cId="1187227330" sldId="329"/>
        </pc:sldMkLst>
        <pc:spChg chg="mod">
          <ac:chgData name="Gurnani, Sidh Dharam" userId="be519205-4eef-4319-9baa-cbd7a8624624" providerId="ADAL" clId="{F98F91B4-35EC-488C-88E6-02B4643841AC}" dt="2024-08-09T18:03:11.394" v="20636" actId="20577"/>
          <ac:spMkLst>
            <pc:docMk/>
            <pc:sldMk cId="1187227330" sldId="329"/>
            <ac:spMk id="3" creationId="{8885FA05-588C-C29E-A383-4CEE01835E08}"/>
          </ac:spMkLst>
        </pc:spChg>
        <pc:spChg chg="del">
          <ac:chgData name="Gurnani, Sidh Dharam" userId="be519205-4eef-4319-9baa-cbd7a8624624" providerId="ADAL" clId="{F98F91B4-35EC-488C-88E6-02B4643841AC}" dt="2024-08-09T18:03:14.640" v="20637" actId="478"/>
          <ac:spMkLst>
            <pc:docMk/>
            <pc:sldMk cId="1187227330" sldId="329"/>
            <ac:spMk id="5" creationId="{9B102F86-8B1C-CCBF-D8D7-7BBD662AA7DA}"/>
          </ac:spMkLst>
        </pc:spChg>
        <pc:spChg chg="add del mod">
          <ac:chgData name="Gurnani, Sidh Dharam" userId="be519205-4eef-4319-9baa-cbd7a8624624" providerId="ADAL" clId="{F98F91B4-35EC-488C-88E6-02B4643841AC}" dt="2024-08-09T18:03:17.538" v="20638" actId="478"/>
          <ac:spMkLst>
            <pc:docMk/>
            <pc:sldMk cId="1187227330" sldId="329"/>
            <ac:spMk id="6" creationId="{07E63E2E-8EAE-AD8B-8E59-BE978B4828B1}"/>
          </ac:spMkLst>
        </pc:spChg>
        <pc:picChg chg="add mod">
          <ac:chgData name="Gurnani, Sidh Dharam" userId="be519205-4eef-4319-9baa-cbd7a8624624" providerId="ADAL" clId="{F98F91B4-35EC-488C-88E6-02B4643841AC}" dt="2024-08-09T18:03:28.268" v="20641" actId="1076"/>
          <ac:picMkLst>
            <pc:docMk/>
            <pc:sldMk cId="1187227330" sldId="329"/>
            <ac:picMk id="1026" creationId="{3ED56C66-166D-CE46-8975-2781F6FEA222}"/>
          </ac:picMkLst>
        </pc:picChg>
        <pc:picChg chg="add mod">
          <ac:chgData name="Gurnani, Sidh Dharam" userId="be519205-4eef-4319-9baa-cbd7a8624624" providerId="ADAL" clId="{F98F91B4-35EC-488C-88E6-02B4643841AC}" dt="2024-08-09T18:04:37.731" v="20645" actId="1076"/>
          <ac:picMkLst>
            <pc:docMk/>
            <pc:sldMk cId="1187227330" sldId="329"/>
            <ac:picMk id="1028" creationId="{47FDF60D-0F3E-5814-5F2E-2EFBAFEF1444}"/>
          </ac:picMkLst>
        </pc:picChg>
        <pc:picChg chg="add mod">
          <ac:chgData name="Gurnani, Sidh Dharam" userId="be519205-4eef-4319-9baa-cbd7a8624624" providerId="ADAL" clId="{F98F91B4-35EC-488C-88E6-02B4643841AC}" dt="2024-08-09T18:05:02.248" v="20648" actId="1076"/>
          <ac:picMkLst>
            <pc:docMk/>
            <pc:sldMk cId="1187227330" sldId="329"/>
            <ac:picMk id="1030" creationId="{60A39B2C-D60E-6D31-574A-83569EF85550}"/>
          </ac:picMkLst>
        </pc:picChg>
      </pc:sldChg>
      <pc:sldChg chg="new del">
        <pc:chgData name="Gurnani, Sidh Dharam" userId="be519205-4eef-4319-9baa-cbd7a8624624" providerId="ADAL" clId="{F98F91B4-35EC-488C-88E6-02B4643841AC}" dt="2024-08-20T02:43:34.729" v="27630" actId="680"/>
        <pc:sldMkLst>
          <pc:docMk/>
          <pc:sldMk cId="2214027774" sldId="330"/>
        </pc:sldMkLst>
      </pc:sldChg>
      <pc:sldChg chg="modSp new mod">
        <pc:chgData name="Gurnani, Sidh Dharam" userId="be519205-4eef-4319-9baa-cbd7a8624624" providerId="ADAL" clId="{F98F91B4-35EC-488C-88E6-02B4643841AC}" dt="2024-08-20T02:52:32.540" v="28209" actId="20577"/>
        <pc:sldMkLst>
          <pc:docMk/>
          <pc:sldMk cId="2862917385" sldId="330"/>
        </pc:sldMkLst>
        <pc:spChg chg="mod">
          <ac:chgData name="Gurnani, Sidh Dharam" userId="be519205-4eef-4319-9baa-cbd7a8624624" providerId="ADAL" clId="{F98F91B4-35EC-488C-88E6-02B4643841AC}" dt="2024-08-20T02:43:44.204" v="27653" actId="20577"/>
          <ac:spMkLst>
            <pc:docMk/>
            <pc:sldMk cId="2862917385" sldId="330"/>
            <ac:spMk id="2" creationId="{534EFDFA-F95C-E8AA-F5B5-457A522970C7}"/>
          </ac:spMkLst>
        </pc:spChg>
        <pc:spChg chg="mod">
          <ac:chgData name="Gurnani, Sidh Dharam" userId="be519205-4eef-4319-9baa-cbd7a8624624" providerId="ADAL" clId="{F98F91B4-35EC-488C-88E6-02B4643841AC}" dt="2024-08-20T02:52:32.540" v="28209" actId="20577"/>
          <ac:spMkLst>
            <pc:docMk/>
            <pc:sldMk cId="2862917385" sldId="330"/>
            <ac:spMk id="3" creationId="{5E676B30-EE26-5D8C-EA1F-5AF7C9348175}"/>
          </ac:spMkLst>
        </pc:spChg>
      </pc:sldChg>
    </pc:docChg>
  </pc:docChgLst>
  <pc:docChgLst>
    <pc:chgData name="Gurnani, Sidh Dharam" userId="S::sgurnani@purdue.edu::be519205-4eef-4319-9baa-cbd7a8624624" providerId="AD" clId="Web-{3A554AF8-DA83-35F1-269E-8C00CC5FFE17}"/>
    <pc:docChg chg="addSld delSld modSld sldOrd">
      <pc:chgData name="Gurnani, Sidh Dharam" userId="S::sgurnani@purdue.edu::be519205-4eef-4319-9baa-cbd7a8624624" providerId="AD" clId="Web-{3A554AF8-DA83-35F1-269E-8C00CC5FFE17}" dt="2024-08-02T18:48:05.765" v="11281" actId="20577"/>
      <pc:docMkLst>
        <pc:docMk/>
      </pc:docMkLst>
      <pc:sldChg chg="addSp delSp modSp">
        <pc:chgData name="Gurnani, Sidh Dharam" userId="S::sgurnani@purdue.edu::be519205-4eef-4319-9baa-cbd7a8624624" providerId="AD" clId="Web-{3A554AF8-DA83-35F1-269E-8C00CC5FFE17}" dt="2024-08-02T02:16:34.601" v="49" actId="1076"/>
        <pc:sldMkLst>
          <pc:docMk/>
          <pc:sldMk cId="4134507001" sldId="256"/>
        </pc:sldMkLst>
        <pc:spChg chg="mod">
          <ac:chgData name="Gurnani, Sidh Dharam" userId="S::sgurnani@purdue.edu::be519205-4eef-4319-9baa-cbd7a8624624" providerId="AD" clId="Web-{3A554AF8-DA83-35F1-269E-8C00CC5FFE17}" dt="2024-08-02T01:54:52.931" v="8" actId="20577"/>
          <ac:spMkLst>
            <pc:docMk/>
            <pc:sldMk cId="4134507001" sldId="256"/>
            <ac:spMk id="2" creationId="{F3669E63-57C8-4A5A-8E3B-6F1545D9AC0D}"/>
          </ac:spMkLst>
        </pc:spChg>
        <pc:spChg chg="mod">
          <ac:chgData name="Gurnani, Sidh Dharam" userId="S::sgurnani@purdue.edu::be519205-4eef-4319-9baa-cbd7a8624624" providerId="AD" clId="Web-{3A554AF8-DA83-35F1-269E-8C00CC5FFE17}" dt="2024-08-02T01:58:52.708" v="18" actId="20577"/>
          <ac:spMkLst>
            <pc:docMk/>
            <pc:sldMk cId="4134507001" sldId="256"/>
            <ac:spMk id="3" creationId="{5D048E99-94F2-4264-8FE4-1F51F6331FCA}"/>
          </ac:spMkLst>
        </pc:spChg>
        <pc:picChg chg="add del mod">
          <ac:chgData name="Gurnani, Sidh Dharam" userId="S::sgurnani@purdue.edu::be519205-4eef-4319-9baa-cbd7a8624624" providerId="AD" clId="Web-{3A554AF8-DA83-35F1-269E-8C00CC5FFE17}" dt="2024-08-02T02:11:44.170" v="22"/>
          <ac:picMkLst>
            <pc:docMk/>
            <pc:sldMk cId="4134507001" sldId="256"/>
            <ac:picMk id="4" creationId="{110B0C87-BA2B-42CC-5DB6-250DA510A4DE}"/>
          </ac:picMkLst>
        </pc:picChg>
        <pc:picChg chg="add del mod">
          <ac:chgData name="Gurnani, Sidh Dharam" userId="S::sgurnani@purdue.edu::be519205-4eef-4319-9baa-cbd7a8624624" providerId="AD" clId="Web-{3A554AF8-DA83-35F1-269E-8C00CC5FFE17}" dt="2024-08-02T02:16:24.522" v="44"/>
          <ac:picMkLst>
            <pc:docMk/>
            <pc:sldMk cId="4134507001" sldId="256"/>
            <ac:picMk id="5" creationId="{181A2E26-FB63-3675-2F5B-03017626EEBF}"/>
          </ac:picMkLst>
        </pc:picChg>
        <pc:picChg chg="add del mod">
          <ac:chgData name="Gurnani, Sidh Dharam" userId="S::sgurnani@purdue.edu::be519205-4eef-4319-9baa-cbd7a8624624" providerId="AD" clId="Web-{3A554AF8-DA83-35F1-269E-8C00CC5FFE17}" dt="2024-08-02T02:16:07.131" v="39"/>
          <ac:picMkLst>
            <pc:docMk/>
            <pc:sldMk cId="4134507001" sldId="256"/>
            <ac:picMk id="6" creationId="{2863C69C-137A-D02B-5CA7-45D9CDB7F395}"/>
          </ac:picMkLst>
        </pc:picChg>
        <pc:picChg chg="add del mod">
          <ac:chgData name="Gurnani, Sidh Dharam" userId="S::sgurnani@purdue.edu::be519205-4eef-4319-9baa-cbd7a8624624" providerId="AD" clId="Web-{3A554AF8-DA83-35F1-269E-8C00CC5FFE17}" dt="2024-08-02T02:16:15.256" v="42" actId="1076"/>
          <ac:picMkLst>
            <pc:docMk/>
            <pc:sldMk cId="4134507001" sldId="256"/>
            <ac:picMk id="7" creationId="{45FF2810-C999-DD1F-0C06-728225B25B06}"/>
          </ac:picMkLst>
        </pc:picChg>
        <pc:picChg chg="add mod">
          <ac:chgData name="Gurnani, Sidh Dharam" userId="S::sgurnani@purdue.edu::be519205-4eef-4319-9baa-cbd7a8624624" providerId="AD" clId="Web-{3A554AF8-DA83-35F1-269E-8C00CC5FFE17}" dt="2024-08-02T02:16:34.601" v="49" actId="1076"/>
          <ac:picMkLst>
            <pc:docMk/>
            <pc:sldMk cId="4134507001" sldId="256"/>
            <ac:picMk id="8" creationId="{AA316E22-16EA-2ECC-6189-6D99D2F64458}"/>
          </ac:picMkLst>
        </pc:picChg>
      </pc:sldChg>
      <pc:sldChg chg="mod modShow">
        <pc:chgData name="Gurnani, Sidh Dharam" userId="S::sgurnani@purdue.edu::be519205-4eef-4319-9baa-cbd7a8624624" providerId="AD" clId="Web-{3A554AF8-DA83-35F1-269E-8C00CC5FFE17}" dt="2024-08-02T02:21:08.640" v="51"/>
        <pc:sldMkLst>
          <pc:docMk/>
          <pc:sldMk cId="2603391160" sldId="259"/>
        </pc:sldMkLst>
      </pc:sldChg>
      <pc:sldChg chg="mod modShow">
        <pc:chgData name="Gurnani, Sidh Dharam" userId="S::sgurnani@purdue.edu::be519205-4eef-4319-9baa-cbd7a8624624" providerId="AD" clId="Web-{3A554AF8-DA83-35F1-269E-8C00CC5FFE17}" dt="2024-08-02T01:54:41.712" v="0"/>
        <pc:sldMkLst>
          <pc:docMk/>
          <pc:sldMk cId="3232568137" sldId="263"/>
        </pc:sldMkLst>
      </pc:sldChg>
      <pc:sldChg chg="mod modShow">
        <pc:chgData name="Gurnani, Sidh Dharam" userId="S::sgurnani@purdue.edu::be519205-4eef-4319-9baa-cbd7a8624624" providerId="AD" clId="Web-{3A554AF8-DA83-35F1-269E-8C00CC5FFE17}" dt="2024-08-02T14:32:09.377" v="6204"/>
        <pc:sldMkLst>
          <pc:docMk/>
          <pc:sldMk cId="711073760" sldId="264"/>
        </pc:sldMkLst>
      </pc:sldChg>
      <pc:sldChg chg="mod modShow">
        <pc:chgData name="Gurnani, Sidh Dharam" userId="S::sgurnani@purdue.edu::be519205-4eef-4319-9baa-cbd7a8624624" providerId="AD" clId="Web-{3A554AF8-DA83-35F1-269E-8C00CC5FFE17}" dt="2024-08-02T04:15:49.053" v="5323"/>
        <pc:sldMkLst>
          <pc:docMk/>
          <pc:sldMk cId="2970003735" sldId="269"/>
        </pc:sldMkLst>
      </pc:sldChg>
      <pc:sldChg chg="del">
        <pc:chgData name="Gurnani, Sidh Dharam" userId="S::sgurnani@purdue.edu::be519205-4eef-4319-9baa-cbd7a8624624" providerId="AD" clId="Web-{3A554AF8-DA83-35F1-269E-8C00CC5FFE17}" dt="2024-08-02T14:31:57.642" v="6203"/>
        <pc:sldMkLst>
          <pc:docMk/>
          <pc:sldMk cId="3889032308" sldId="272"/>
        </pc:sldMkLst>
      </pc:sldChg>
      <pc:sldChg chg="del">
        <pc:chgData name="Gurnani, Sidh Dharam" userId="S::sgurnani@purdue.edu::be519205-4eef-4319-9baa-cbd7a8624624" providerId="AD" clId="Web-{3A554AF8-DA83-35F1-269E-8C00CC5FFE17}" dt="2024-08-02T14:31:55.282" v="6202"/>
        <pc:sldMkLst>
          <pc:docMk/>
          <pc:sldMk cId="1427958104" sldId="273"/>
        </pc:sldMkLst>
      </pc:sldChg>
      <pc:sldChg chg="del">
        <pc:chgData name="Gurnani, Sidh Dharam" userId="S::sgurnani@purdue.edu::be519205-4eef-4319-9baa-cbd7a8624624" providerId="AD" clId="Web-{3A554AF8-DA83-35F1-269E-8C00CC5FFE17}" dt="2024-08-02T14:31:53.548" v="6201"/>
        <pc:sldMkLst>
          <pc:docMk/>
          <pc:sldMk cId="4146211527" sldId="274"/>
        </pc:sldMkLst>
      </pc:sldChg>
      <pc:sldChg chg="modSp modCm">
        <pc:chgData name="Gurnani, Sidh Dharam" userId="S::sgurnani@purdue.edu::be519205-4eef-4319-9baa-cbd7a8624624" providerId="AD" clId="Web-{3A554AF8-DA83-35F1-269E-8C00CC5FFE17}" dt="2024-08-02T04:23:04.676" v="5601"/>
        <pc:sldMkLst>
          <pc:docMk/>
          <pc:sldMk cId="647076613" sldId="275"/>
        </pc:sldMkLst>
        <pc:graphicFrameChg chg="mod modGraphic">
          <ac:chgData name="Gurnani, Sidh Dharam" userId="S::sgurnani@purdue.edu::be519205-4eef-4319-9baa-cbd7a8624624" providerId="AD" clId="Web-{3A554AF8-DA83-35F1-269E-8C00CC5FFE17}" dt="2024-08-02T04:23:04.676" v="5601"/>
          <ac:graphicFrameMkLst>
            <pc:docMk/>
            <pc:sldMk cId="647076613" sldId="275"/>
            <ac:graphicFrameMk id="6" creationId="{8C7F7B8C-88D8-9309-F3EA-01AEFD4C04AA}"/>
          </ac:graphicFrameMkLst>
        </pc:graphicFrameChg>
        <pc:extLst>
          <p:ext xmlns:p="http://schemas.openxmlformats.org/presentationml/2006/main" uri="{D6D511B9-2390-475A-947B-AFAB55BFBCF1}">
            <pc226:cmChg xmlns:pc226="http://schemas.microsoft.com/office/powerpoint/2022/06/main/command" chg="mod">
              <pc226:chgData name="Gurnani, Sidh Dharam" userId="S::sgurnani@purdue.edu::be519205-4eef-4319-9baa-cbd7a8624624" providerId="AD" clId="Web-{3A554AF8-DA83-35F1-269E-8C00CC5FFE17}" dt="2024-08-02T04:23:04.676" v="5600"/>
              <pc2:cmMkLst xmlns:pc2="http://schemas.microsoft.com/office/powerpoint/2019/9/main/command">
                <pc:docMk/>
                <pc:sldMk cId="647076613" sldId="275"/>
                <pc2:cmMk id="{FF467971-E050-42B4-9AAF-3C183DA4A74C}"/>
              </pc2:cmMkLst>
            </pc226:cmChg>
          </p:ext>
        </pc:extLst>
      </pc:sldChg>
      <pc:sldChg chg="addSp delSp modSp add replId modNotes">
        <pc:chgData name="Gurnani, Sidh Dharam" userId="S::sgurnani@purdue.edu::be519205-4eef-4319-9baa-cbd7a8624624" providerId="AD" clId="Web-{3A554AF8-DA83-35F1-269E-8C00CC5FFE17}" dt="2024-08-02T02:57:26.217" v="3223" actId="20577"/>
        <pc:sldMkLst>
          <pc:docMk/>
          <pc:sldMk cId="712686" sldId="277"/>
        </pc:sldMkLst>
        <pc:spChg chg="add del mod">
          <ac:chgData name="Gurnani, Sidh Dharam" userId="S::sgurnani@purdue.edu::be519205-4eef-4319-9baa-cbd7a8624624" providerId="AD" clId="Web-{3A554AF8-DA83-35F1-269E-8C00CC5FFE17}" dt="2024-08-02T02:27:24.968" v="66" actId="20577"/>
          <ac:spMkLst>
            <pc:docMk/>
            <pc:sldMk cId="712686" sldId="277"/>
            <ac:spMk id="2" creationId="{1BF3A087-864D-4D9D-A957-A20876A699AD}"/>
          </ac:spMkLst>
        </pc:spChg>
        <pc:spChg chg="del">
          <ac:chgData name="Gurnani, Sidh Dharam" userId="S::sgurnani@purdue.edu::be519205-4eef-4319-9baa-cbd7a8624624" providerId="AD" clId="Web-{3A554AF8-DA83-35F1-269E-8C00CC5FFE17}" dt="2024-08-02T02:21:13.281" v="53"/>
          <ac:spMkLst>
            <pc:docMk/>
            <pc:sldMk cId="712686" sldId="277"/>
            <ac:spMk id="3" creationId="{A9B092AF-A252-4FE1-8728-572AC0A692C9}"/>
          </ac:spMkLst>
        </pc:spChg>
        <pc:spChg chg="del">
          <ac:chgData name="Gurnani, Sidh Dharam" userId="S::sgurnani@purdue.edu::be519205-4eef-4319-9baa-cbd7a8624624" providerId="AD" clId="Web-{3A554AF8-DA83-35F1-269E-8C00CC5FFE17}" dt="2024-08-02T02:21:13.250" v="52"/>
          <ac:spMkLst>
            <pc:docMk/>
            <pc:sldMk cId="712686" sldId="277"/>
            <ac:spMk id="5" creationId="{AC1C51A7-492C-4D10-6467-E7C7CED9FA18}"/>
          </ac:spMkLst>
        </pc:spChg>
        <pc:spChg chg="add mod">
          <ac:chgData name="Gurnani, Sidh Dharam" userId="S::sgurnani@purdue.edu::be519205-4eef-4319-9baa-cbd7a8624624" providerId="AD" clId="Web-{3A554AF8-DA83-35F1-269E-8C00CC5FFE17}" dt="2024-08-02T02:57:26.217" v="3223" actId="20577"/>
          <ac:spMkLst>
            <pc:docMk/>
            <pc:sldMk cId="712686" sldId="277"/>
            <ac:spMk id="7" creationId="{E14775BE-428D-FAF4-81BB-12B051133B47}"/>
          </ac:spMkLst>
        </pc:spChg>
        <pc:spChg chg="add del mod">
          <ac:chgData name="Gurnani, Sidh Dharam" userId="S::sgurnani@purdue.edu::be519205-4eef-4319-9baa-cbd7a8624624" providerId="AD" clId="Web-{3A554AF8-DA83-35F1-269E-8C00CC5FFE17}" dt="2024-08-02T02:27:20.358" v="64"/>
          <ac:spMkLst>
            <pc:docMk/>
            <pc:sldMk cId="712686" sldId="277"/>
            <ac:spMk id="9" creationId="{AACA5523-9484-96E3-5176-EAACF4EF21F9}"/>
          </ac:spMkLst>
        </pc:spChg>
      </pc:sldChg>
      <pc:sldChg chg="addSp delSp modSp add replId">
        <pc:chgData name="Gurnani, Sidh Dharam" userId="S::sgurnani@purdue.edu::be519205-4eef-4319-9baa-cbd7a8624624" providerId="AD" clId="Web-{3A554AF8-DA83-35F1-269E-8C00CC5FFE17}" dt="2024-08-02T03:11:48.069" v="4621"/>
        <pc:sldMkLst>
          <pc:docMk/>
          <pc:sldMk cId="199028367" sldId="278"/>
        </pc:sldMkLst>
        <pc:spChg chg="add del mod">
          <ac:chgData name="Gurnani, Sidh Dharam" userId="S::sgurnani@purdue.edu::be519205-4eef-4319-9baa-cbd7a8624624" providerId="AD" clId="Web-{3A554AF8-DA83-35F1-269E-8C00CC5FFE17}" dt="2024-08-02T02:31:21.709" v="306"/>
          <ac:spMkLst>
            <pc:docMk/>
            <pc:sldMk cId="199028367" sldId="278"/>
            <ac:spMk id="5" creationId="{A7097058-AD17-90E9-9095-0BBFF91AAAED}"/>
          </ac:spMkLst>
        </pc:spChg>
        <pc:spChg chg="del">
          <ac:chgData name="Gurnani, Sidh Dharam" userId="S::sgurnani@purdue.edu::be519205-4eef-4319-9baa-cbd7a8624624" providerId="AD" clId="Web-{3A554AF8-DA83-35F1-269E-8C00CC5FFE17}" dt="2024-08-02T02:31:03.662" v="305"/>
          <ac:spMkLst>
            <pc:docMk/>
            <pc:sldMk cId="199028367" sldId="278"/>
            <ac:spMk id="7" creationId="{E14775BE-428D-FAF4-81BB-12B051133B47}"/>
          </ac:spMkLst>
        </pc:spChg>
        <pc:graphicFrameChg chg="add mod ord modGraphic">
          <ac:chgData name="Gurnani, Sidh Dharam" userId="S::sgurnani@purdue.edu::be519205-4eef-4319-9baa-cbd7a8624624" providerId="AD" clId="Web-{3A554AF8-DA83-35F1-269E-8C00CC5FFE17}" dt="2024-08-02T03:11:48.069" v="4621"/>
          <ac:graphicFrameMkLst>
            <pc:docMk/>
            <pc:sldMk cId="199028367" sldId="278"/>
            <ac:graphicFrameMk id="6" creationId="{59E8349A-CE68-DAFA-D26A-2119D9ADBCC4}"/>
          </ac:graphicFrameMkLst>
        </pc:graphicFrameChg>
      </pc:sldChg>
      <pc:sldChg chg="modSp add replId">
        <pc:chgData name="Gurnani, Sidh Dharam" userId="S::sgurnani@purdue.edu::be519205-4eef-4319-9baa-cbd7a8624624" providerId="AD" clId="Web-{3A554AF8-DA83-35F1-269E-8C00CC5FFE17}" dt="2024-08-02T03:03:48.711" v="3814"/>
        <pc:sldMkLst>
          <pc:docMk/>
          <pc:sldMk cId="3032366143" sldId="279"/>
        </pc:sldMkLst>
        <pc:graphicFrameChg chg="mod modGraphic">
          <ac:chgData name="Gurnani, Sidh Dharam" userId="S::sgurnani@purdue.edu::be519205-4eef-4319-9baa-cbd7a8624624" providerId="AD" clId="Web-{3A554AF8-DA83-35F1-269E-8C00CC5FFE17}" dt="2024-08-02T03:03:48.711" v="3814"/>
          <ac:graphicFrameMkLst>
            <pc:docMk/>
            <pc:sldMk cId="3032366143" sldId="279"/>
            <ac:graphicFrameMk id="6" creationId="{59E8349A-CE68-DAFA-D26A-2119D9ADBCC4}"/>
          </ac:graphicFrameMkLst>
        </pc:graphicFrameChg>
      </pc:sldChg>
      <pc:sldChg chg="modSp add replId">
        <pc:chgData name="Gurnani, Sidh Dharam" userId="S::sgurnani@purdue.edu::be519205-4eef-4319-9baa-cbd7a8624624" providerId="AD" clId="Web-{3A554AF8-DA83-35F1-269E-8C00CC5FFE17}" dt="2024-08-02T02:59:18.287" v="3351" actId="20577"/>
        <pc:sldMkLst>
          <pc:docMk/>
          <pc:sldMk cId="1140237065" sldId="280"/>
        </pc:sldMkLst>
        <pc:spChg chg="mod">
          <ac:chgData name="Gurnani, Sidh Dharam" userId="S::sgurnani@purdue.edu::be519205-4eef-4319-9baa-cbd7a8624624" providerId="AD" clId="Web-{3A554AF8-DA83-35F1-269E-8C00CC5FFE17}" dt="2024-08-02T02:56:15.293" v="3173" actId="20577"/>
          <ac:spMkLst>
            <pc:docMk/>
            <pc:sldMk cId="1140237065" sldId="280"/>
            <ac:spMk id="2" creationId="{1BF3A087-864D-4D9D-A957-A20876A699AD}"/>
          </ac:spMkLst>
        </pc:spChg>
        <pc:spChg chg="mod">
          <ac:chgData name="Gurnani, Sidh Dharam" userId="S::sgurnani@purdue.edu::be519205-4eef-4319-9baa-cbd7a8624624" providerId="AD" clId="Web-{3A554AF8-DA83-35F1-269E-8C00CC5FFE17}" dt="2024-08-02T02:59:18.287" v="3351" actId="20577"/>
          <ac:spMkLst>
            <pc:docMk/>
            <pc:sldMk cId="1140237065" sldId="280"/>
            <ac:spMk id="7" creationId="{E14775BE-428D-FAF4-81BB-12B051133B47}"/>
          </ac:spMkLst>
        </pc:spChg>
      </pc:sldChg>
      <pc:sldChg chg="modSp add ord replId">
        <pc:chgData name="Gurnani, Sidh Dharam" userId="S::sgurnani@purdue.edu::be519205-4eef-4319-9baa-cbd7a8624624" providerId="AD" clId="Web-{3A554AF8-DA83-35F1-269E-8C00CC5FFE17}" dt="2024-08-02T03:00:53.621" v="3387" actId="20577"/>
        <pc:sldMkLst>
          <pc:docMk/>
          <pc:sldMk cId="4082500298" sldId="281"/>
        </pc:sldMkLst>
        <pc:spChg chg="mod">
          <ac:chgData name="Gurnani, Sidh Dharam" userId="S::sgurnani@purdue.edu::be519205-4eef-4319-9baa-cbd7a8624624" providerId="AD" clId="Web-{3A554AF8-DA83-35F1-269E-8C00CC5FFE17}" dt="2024-08-02T03:00:21.492" v="3374" actId="20577"/>
          <ac:spMkLst>
            <pc:docMk/>
            <pc:sldMk cId="4082500298" sldId="281"/>
            <ac:spMk id="2" creationId="{1BF3A087-864D-4D9D-A957-A20876A699AD}"/>
          </ac:spMkLst>
        </pc:spChg>
        <pc:spChg chg="mod">
          <ac:chgData name="Gurnani, Sidh Dharam" userId="S::sgurnani@purdue.edu::be519205-4eef-4319-9baa-cbd7a8624624" providerId="AD" clId="Web-{3A554AF8-DA83-35F1-269E-8C00CC5FFE17}" dt="2024-08-02T03:00:53.621" v="3387" actId="20577"/>
          <ac:spMkLst>
            <pc:docMk/>
            <pc:sldMk cId="4082500298" sldId="281"/>
            <ac:spMk id="7" creationId="{E14775BE-428D-FAF4-81BB-12B051133B47}"/>
          </ac:spMkLst>
        </pc:spChg>
      </pc:sldChg>
      <pc:sldChg chg="modSp add ord replId">
        <pc:chgData name="Gurnani, Sidh Dharam" userId="S::sgurnani@purdue.edu::be519205-4eef-4319-9baa-cbd7a8624624" providerId="AD" clId="Web-{3A554AF8-DA83-35F1-269E-8C00CC5FFE17}" dt="2024-08-02T03:14:35.058" v="4921"/>
        <pc:sldMkLst>
          <pc:docMk/>
          <pc:sldMk cId="1084374152" sldId="282"/>
        </pc:sldMkLst>
        <pc:spChg chg="mod">
          <ac:chgData name="Gurnani, Sidh Dharam" userId="S::sgurnani@purdue.edu::be519205-4eef-4319-9baa-cbd7a8624624" providerId="AD" clId="Web-{3A554AF8-DA83-35F1-269E-8C00CC5FFE17}" dt="2024-08-02T03:00:58.074" v="3391" actId="20577"/>
          <ac:spMkLst>
            <pc:docMk/>
            <pc:sldMk cId="1084374152" sldId="282"/>
            <ac:spMk id="2" creationId="{1BF3A087-864D-4D9D-A957-A20876A699AD}"/>
          </ac:spMkLst>
        </pc:spChg>
        <pc:graphicFrameChg chg="mod modGraphic">
          <ac:chgData name="Gurnani, Sidh Dharam" userId="S::sgurnani@purdue.edu::be519205-4eef-4319-9baa-cbd7a8624624" providerId="AD" clId="Web-{3A554AF8-DA83-35F1-269E-8C00CC5FFE17}" dt="2024-08-02T03:14:35.058" v="4921"/>
          <ac:graphicFrameMkLst>
            <pc:docMk/>
            <pc:sldMk cId="1084374152" sldId="282"/>
            <ac:graphicFrameMk id="6" creationId="{59E8349A-CE68-DAFA-D26A-2119D9ADBCC4}"/>
          </ac:graphicFrameMkLst>
        </pc:graphicFrameChg>
      </pc:sldChg>
      <pc:sldChg chg="modSp add replId">
        <pc:chgData name="Gurnani, Sidh Dharam" userId="S::sgurnani@purdue.edu::be519205-4eef-4319-9baa-cbd7a8624624" providerId="AD" clId="Web-{3A554AF8-DA83-35F1-269E-8C00CC5FFE17}" dt="2024-08-02T03:23:21.902" v="5322"/>
        <pc:sldMkLst>
          <pc:docMk/>
          <pc:sldMk cId="4152074057" sldId="283"/>
        </pc:sldMkLst>
        <pc:graphicFrameChg chg="mod modGraphic">
          <ac:chgData name="Gurnani, Sidh Dharam" userId="S::sgurnani@purdue.edu::be519205-4eef-4319-9baa-cbd7a8624624" providerId="AD" clId="Web-{3A554AF8-DA83-35F1-269E-8C00CC5FFE17}" dt="2024-08-02T03:23:21.902" v="5322"/>
          <ac:graphicFrameMkLst>
            <pc:docMk/>
            <pc:sldMk cId="4152074057" sldId="283"/>
            <ac:graphicFrameMk id="6" creationId="{59E8349A-CE68-DAFA-D26A-2119D9ADBCC4}"/>
          </ac:graphicFrameMkLst>
        </pc:graphicFrameChg>
      </pc:sldChg>
      <pc:sldChg chg="modSp add replId">
        <pc:chgData name="Gurnani, Sidh Dharam" userId="S::sgurnani@purdue.edu::be519205-4eef-4319-9baa-cbd7a8624624" providerId="AD" clId="Web-{3A554AF8-DA83-35F1-269E-8C00CC5FFE17}" dt="2024-08-02T04:31:38.286" v="6098" actId="20577"/>
        <pc:sldMkLst>
          <pc:docMk/>
          <pc:sldMk cId="3839032352" sldId="284"/>
        </pc:sldMkLst>
        <pc:spChg chg="mod">
          <ac:chgData name="Gurnani, Sidh Dharam" userId="S::sgurnani@purdue.edu::be519205-4eef-4319-9baa-cbd7a8624624" providerId="AD" clId="Web-{3A554AF8-DA83-35F1-269E-8C00CC5FFE17}" dt="2024-08-02T04:31:38.286" v="6098" actId="20577"/>
          <ac:spMkLst>
            <pc:docMk/>
            <pc:sldMk cId="3839032352" sldId="284"/>
            <ac:spMk id="3" creationId="{3890DC29-A158-5C90-9B9A-EB9F058C6242}"/>
          </ac:spMkLst>
        </pc:spChg>
      </pc:sldChg>
      <pc:sldChg chg="new del">
        <pc:chgData name="Gurnani, Sidh Dharam" userId="S::sgurnani@purdue.edu::be519205-4eef-4319-9baa-cbd7a8624624" providerId="AD" clId="Web-{3A554AF8-DA83-35F1-269E-8C00CC5FFE17}" dt="2024-08-02T14:09:12.879" v="6100"/>
        <pc:sldMkLst>
          <pc:docMk/>
          <pc:sldMk cId="496809389" sldId="285"/>
        </pc:sldMkLst>
      </pc:sldChg>
      <pc:sldChg chg="delSp modSp new ord">
        <pc:chgData name="Gurnani, Sidh Dharam" userId="S::sgurnani@purdue.edu::be519205-4eef-4319-9baa-cbd7a8624624" providerId="AD" clId="Web-{3A554AF8-DA83-35F1-269E-8C00CC5FFE17}" dt="2024-08-02T14:09:43.584" v="6115"/>
        <pc:sldMkLst>
          <pc:docMk/>
          <pc:sldMk cId="1311725898" sldId="285"/>
        </pc:sldMkLst>
        <pc:spChg chg="mod">
          <ac:chgData name="Gurnani, Sidh Dharam" userId="S::sgurnani@purdue.edu::be519205-4eef-4319-9baa-cbd7a8624624" providerId="AD" clId="Web-{3A554AF8-DA83-35F1-269E-8C00CC5FFE17}" dt="2024-08-02T14:09:39.334" v="6114" actId="1076"/>
          <ac:spMkLst>
            <pc:docMk/>
            <pc:sldMk cId="1311725898" sldId="285"/>
            <ac:spMk id="2" creationId="{99717073-AE02-FBD3-3563-3B55B9BCDE64}"/>
          </ac:spMkLst>
        </pc:spChg>
        <pc:spChg chg="del">
          <ac:chgData name="Gurnani, Sidh Dharam" userId="S::sgurnani@purdue.edu::be519205-4eef-4319-9baa-cbd7a8624624" providerId="AD" clId="Web-{3A554AF8-DA83-35F1-269E-8C00CC5FFE17}" dt="2024-08-02T14:09:29.255" v="6112"/>
          <ac:spMkLst>
            <pc:docMk/>
            <pc:sldMk cId="1311725898" sldId="285"/>
            <ac:spMk id="3" creationId="{4A30F256-665C-10F3-0713-B2FC769C0B67}"/>
          </ac:spMkLst>
        </pc:spChg>
      </pc:sldChg>
      <pc:sldChg chg="modSp add replId">
        <pc:chgData name="Gurnani, Sidh Dharam" userId="S::sgurnani@purdue.edu::be519205-4eef-4319-9baa-cbd7a8624624" providerId="AD" clId="Web-{3A554AF8-DA83-35F1-269E-8C00CC5FFE17}" dt="2024-08-02T14:14:42.873" v="6131" actId="20577"/>
        <pc:sldMkLst>
          <pc:docMk/>
          <pc:sldMk cId="2830509833" sldId="286"/>
        </pc:sldMkLst>
        <pc:spChg chg="mod">
          <ac:chgData name="Gurnani, Sidh Dharam" userId="S::sgurnani@purdue.edu::be519205-4eef-4319-9baa-cbd7a8624624" providerId="AD" clId="Web-{3A554AF8-DA83-35F1-269E-8C00CC5FFE17}" dt="2024-08-02T14:14:42.873" v="6131" actId="20577"/>
          <ac:spMkLst>
            <pc:docMk/>
            <pc:sldMk cId="2830509833" sldId="286"/>
            <ac:spMk id="2" creationId="{99717073-AE02-FBD3-3563-3B55B9BCDE64}"/>
          </ac:spMkLst>
        </pc:spChg>
      </pc:sldChg>
      <pc:sldChg chg="modSp add replId">
        <pc:chgData name="Gurnani, Sidh Dharam" userId="S::sgurnani@purdue.edu::be519205-4eef-4319-9baa-cbd7a8624624" providerId="AD" clId="Web-{3A554AF8-DA83-35F1-269E-8C00CC5FFE17}" dt="2024-08-02T14:14:54.437" v="6140" actId="20577"/>
        <pc:sldMkLst>
          <pc:docMk/>
          <pc:sldMk cId="2467662212" sldId="287"/>
        </pc:sldMkLst>
        <pc:spChg chg="mod">
          <ac:chgData name="Gurnani, Sidh Dharam" userId="S::sgurnani@purdue.edu::be519205-4eef-4319-9baa-cbd7a8624624" providerId="AD" clId="Web-{3A554AF8-DA83-35F1-269E-8C00CC5FFE17}" dt="2024-08-02T14:14:54.437" v="6140" actId="20577"/>
          <ac:spMkLst>
            <pc:docMk/>
            <pc:sldMk cId="2467662212" sldId="287"/>
            <ac:spMk id="2" creationId="{99717073-AE02-FBD3-3563-3B55B9BCDE64}"/>
          </ac:spMkLst>
        </pc:spChg>
      </pc:sldChg>
      <pc:sldChg chg="modSp add replId">
        <pc:chgData name="Gurnani, Sidh Dharam" userId="S::sgurnani@purdue.edu::be519205-4eef-4319-9baa-cbd7a8624624" providerId="AD" clId="Web-{3A554AF8-DA83-35F1-269E-8C00CC5FFE17}" dt="2024-08-02T14:15:07.875" v="6150" actId="20577"/>
        <pc:sldMkLst>
          <pc:docMk/>
          <pc:sldMk cId="393743243" sldId="288"/>
        </pc:sldMkLst>
        <pc:spChg chg="mod">
          <ac:chgData name="Gurnani, Sidh Dharam" userId="S::sgurnani@purdue.edu::be519205-4eef-4319-9baa-cbd7a8624624" providerId="AD" clId="Web-{3A554AF8-DA83-35F1-269E-8C00CC5FFE17}" dt="2024-08-02T14:15:07.875" v="6150" actId="20577"/>
          <ac:spMkLst>
            <pc:docMk/>
            <pc:sldMk cId="393743243" sldId="288"/>
            <ac:spMk id="2" creationId="{99717073-AE02-FBD3-3563-3B55B9BCDE64}"/>
          </ac:spMkLst>
        </pc:spChg>
      </pc:sldChg>
      <pc:sldChg chg="modSp add replId">
        <pc:chgData name="Gurnani, Sidh Dharam" userId="S::sgurnani@purdue.edu::be519205-4eef-4319-9baa-cbd7a8624624" providerId="AD" clId="Web-{3A554AF8-DA83-35F1-269E-8C00CC5FFE17}" dt="2024-08-02T14:15:19.079" v="6155" actId="20577"/>
        <pc:sldMkLst>
          <pc:docMk/>
          <pc:sldMk cId="1373593967" sldId="289"/>
        </pc:sldMkLst>
        <pc:spChg chg="mod">
          <ac:chgData name="Gurnani, Sidh Dharam" userId="S::sgurnani@purdue.edu::be519205-4eef-4319-9baa-cbd7a8624624" providerId="AD" clId="Web-{3A554AF8-DA83-35F1-269E-8C00CC5FFE17}" dt="2024-08-02T14:15:19.079" v="6155" actId="20577"/>
          <ac:spMkLst>
            <pc:docMk/>
            <pc:sldMk cId="1373593967" sldId="289"/>
            <ac:spMk id="2" creationId="{99717073-AE02-FBD3-3563-3B55B9BCDE64}"/>
          </ac:spMkLst>
        </pc:spChg>
      </pc:sldChg>
      <pc:sldChg chg="modSp add replId">
        <pc:chgData name="Gurnani, Sidh Dharam" userId="S::sgurnani@purdue.edu::be519205-4eef-4319-9baa-cbd7a8624624" providerId="AD" clId="Web-{3A554AF8-DA83-35F1-269E-8C00CC5FFE17}" dt="2024-08-02T14:15:30.127" v="6164" actId="20577"/>
        <pc:sldMkLst>
          <pc:docMk/>
          <pc:sldMk cId="1851484496" sldId="290"/>
        </pc:sldMkLst>
        <pc:spChg chg="mod">
          <ac:chgData name="Gurnani, Sidh Dharam" userId="S::sgurnani@purdue.edu::be519205-4eef-4319-9baa-cbd7a8624624" providerId="AD" clId="Web-{3A554AF8-DA83-35F1-269E-8C00CC5FFE17}" dt="2024-08-02T14:15:30.127" v="6164" actId="20577"/>
          <ac:spMkLst>
            <pc:docMk/>
            <pc:sldMk cId="1851484496" sldId="290"/>
            <ac:spMk id="2" creationId="{99717073-AE02-FBD3-3563-3B55B9BCDE64}"/>
          </ac:spMkLst>
        </pc:spChg>
      </pc:sldChg>
      <pc:sldChg chg="modSp add replId">
        <pc:chgData name="Gurnani, Sidh Dharam" userId="S::sgurnani@purdue.edu::be519205-4eef-4319-9baa-cbd7a8624624" providerId="AD" clId="Web-{3A554AF8-DA83-35F1-269E-8C00CC5FFE17}" dt="2024-08-02T14:15:40.534" v="6172" actId="20577"/>
        <pc:sldMkLst>
          <pc:docMk/>
          <pc:sldMk cId="543099579" sldId="291"/>
        </pc:sldMkLst>
        <pc:spChg chg="mod">
          <ac:chgData name="Gurnani, Sidh Dharam" userId="S::sgurnani@purdue.edu::be519205-4eef-4319-9baa-cbd7a8624624" providerId="AD" clId="Web-{3A554AF8-DA83-35F1-269E-8C00CC5FFE17}" dt="2024-08-02T14:15:40.534" v="6172" actId="20577"/>
          <ac:spMkLst>
            <pc:docMk/>
            <pc:sldMk cId="543099579" sldId="291"/>
            <ac:spMk id="2" creationId="{99717073-AE02-FBD3-3563-3B55B9BCDE64}"/>
          </ac:spMkLst>
        </pc:spChg>
      </pc:sldChg>
      <pc:sldChg chg="modSp add replId">
        <pc:chgData name="Gurnani, Sidh Dharam" userId="S::sgurnani@purdue.edu::be519205-4eef-4319-9baa-cbd7a8624624" providerId="AD" clId="Web-{3A554AF8-DA83-35F1-269E-8C00CC5FFE17}" dt="2024-08-02T14:15:50.019" v="6177" actId="20577"/>
        <pc:sldMkLst>
          <pc:docMk/>
          <pc:sldMk cId="113211167" sldId="292"/>
        </pc:sldMkLst>
        <pc:spChg chg="mod">
          <ac:chgData name="Gurnani, Sidh Dharam" userId="S::sgurnani@purdue.edu::be519205-4eef-4319-9baa-cbd7a8624624" providerId="AD" clId="Web-{3A554AF8-DA83-35F1-269E-8C00CC5FFE17}" dt="2024-08-02T14:15:50.019" v="6177" actId="20577"/>
          <ac:spMkLst>
            <pc:docMk/>
            <pc:sldMk cId="113211167" sldId="292"/>
            <ac:spMk id="2" creationId="{99717073-AE02-FBD3-3563-3B55B9BCDE64}"/>
          </ac:spMkLst>
        </pc:spChg>
      </pc:sldChg>
      <pc:sldChg chg="add replId">
        <pc:chgData name="Gurnani, Sidh Dharam" userId="S::sgurnani@purdue.edu::be519205-4eef-4319-9baa-cbd7a8624624" providerId="AD" clId="Web-{3A554AF8-DA83-35F1-269E-8C00CC5FFE17}" dt="2024-08-02T14:30:48.027" v="6180"/>
        <pc:sldMkLst>
          <pc:docMk/>
          <pc:sldMk cId="1058341823" sldId="293"/>
        </pc:sldMkLst>
      </pc:sldChg>
      <pc:sldChg chg="new del">
        <pc:chgData name="Gurnani, Sidh Dharam" userId="S::sgurnani@purdue.edu::be519205-4eef-4319-9baa-cbd7a8624624" providerId="AD" clId="Web-{3A554AF8-DA83-35F1-269E-8C00CC5FFE17}" dt="2024-08-02T14:30:28.072" v="6179"/>
        <pc:sldMkLst>
          <pc:docMk/>
          <pc:sldMk cId="4124273661" sldId="293"/>
        </pc:sldMkLst>
      </pc:sldChg>
      <pc:sldChg chg="add replId">
        <pc:chgData name="Gurnani, Sidh Dharam" userId="S::sgurnani@purdue.edu::be519205-4eef-4319-9baa-cbd7a8624624" providerId="AD" clId="Web-{3A554AF8-DA83-35F1-269E-8C00CC5FFE17}" dt="2024-08-02T14:30:48.090" v="6181"/>
        <pc:sldMkLst>
          <pc:docMk/>
          <pc:sldMk cId="2217412697" sldId="294"/>
        </pc:sldMkLst>
      </pc:sldChg>
      <pc:sldChg chg="add replId">
        <pc:chgData name="Gurnani, Sidh Dharam" userId="S::sgurnani@purdue.edu::be519205-4eef-4319-9baa-cbd7a8624624" providerId="AD" clId="Web-{3A554AF8-DA83-35F1-269E-8C00CC5FFE17}" dt="2024-08-02T14:30:48.136" v="6182"/>
        <pc:sldMkLst>
          <pc:docMk/>
          <pc:sldMk cId="1578731100" sldId="295"/>
        </pc:sldMkLst>
      </pc:sldChg>
      <pc:sldChg chg="modSp add replId">
        <pc:chgData name="Gurnani, Sidh Dharam" userId="S::sgurnani@purdue.edu::be519205-4eef-4319-9baa-cbd7a8624624" providerId="AD" clId="Web-{3A554AF8-DA83-35F1-269E-8C00CC5FFE17}" dt="2024-08-02T14:31:30.155" v="6200" actId="1076"/>
        <pc:sldMkLst>
          <pc:docMk/>
          <pc:sldMk cId="4235550111" sldId="296"/>
        </pc:sldMkLst>
        <pc:spChg chg="mod">
          <ac:chgData name="Gurnani, Sidh Dharam" userId="S::sgurnani@purdue.edu::be519205-4eef-4319-9baa-cbd7a8624624" providerId="AD" clId="Web-{3A554AF8-DA83-35F1-269E-8C00CC5FFE17}" dt="2024-08-02T14:31:30.155" v="6200" actId="1076"/>
          <ac:spMkLst>
            <pc:docMk/>
            <pc:sldMk cId="4235550111" sldId="296"/>
            <ac:spMk id="2" creationId="{99717073-AE02-FBD3-3563-3B55B9BCDE64}"/>
          </ac:spMkLst>
        </pc:spChg>
      </pc:sldChg>
      <pc:sldChg chg="addSp delSp modSp add replId">
        <pc:chgData name="Gurnani, Sidh Dharam" userId="S::sgurnani@purdue.edu::be519205-4eef-4319-9baa-cbd7a8624624" providerId="AD" clId="Web-{3A554AF8-DA83-35F1-269E-8C00CC5FFE17}" dt="2024-08-02T15:07:41.669" v="9523"/>
        <pc:sldMkLst>
          <pc:docMk/>
          <pc:sldMk cId="2798405717" sldId="297"/>
        </pc:sldMkLst>
        <pc:spChg chg="mod">
          <ac:chgData name="Gurnani, Sidh Dharam" userId="S::sgurnani@purdue.edu::be519205-4eef-4319-9baa-cbd7a8624624" providerId="AD" clId="Web-{3A554AF8-DA83-35F1-269E-8C00CC5FFE17}" dt="2024-08-02T14:36:17.725" v="6219" actId="20577"/>
          <ac:spMkLst>
            <pc:docMk/>
            <pc:sldMk cId="2798405717" sldId="297"/>
            <ac:spMk id="2" creationId="{1BF3A087-864D-4D9D-A957-A20876A699AD}"/>
          </ac:spMkLst>
        </pc:spChg>
        <pc:spChg chg="del">
          <ac:chgData name="Gurnani, Sidh Dharam" userId="S::sgurnani@purdue.edu::be519205-4eef-4319-9baa-cbd7a8624624" providerId="AD" clId="Web-{3A554AF8-DA83-35F1-269E-8C00CC5FFE17}" dt="2024-08-02T14:35:44.456" v="6207"/>
          <ac:spMkLst>
            <pc:docMk/>
            <pc:sldMk cId="2798405717" sldId="297"/>
            <ac:spMk id="3" creationId="{A9B092AF-A252-4FE1-8728-572AC0A692C9}"/>
          </ac:spMkLst>
        </pc:spChg>
        <pc:spChg chg="mod">
          <ac:chgData name="Gurnani, Sidh Dharam" userId="S::sgurnani@purdue.edu::be519205-4eef-4319-9baa-cbd7a8624624" providerId="AD" clId="Web-{3A554AF8-DA83-35F1-269E-8C00CC5FFE17}" dt="2024-08-02T15:07:27.793" v="9521" actId="1076"/>
          <ac:spMkLst>
            <pc:docMk/>
            <pc:sldMk cId="2798405717" sldId="297"/>
            <ac:spMk id="4" creationId="{54C9618B-9EF0-4130-A4B8-2389F71D4403}"/>
          </ac:spMkLst>
        </pc:spChg>
        <pc:spChg chg="del">
          <ac:chgData name="Gurnani, Sidh Dharam" userId="S::sgurnani@purdue.edu::be519205-4eef-4319-9baa-cbd7a8624624" providerId="AD" clId="Web-{3A554AF8-DA83-35F1-269E-8C00CC5FFE17}" dt="2024-08-02T14:35:44.441" v="6206"/>
          <ac:spMkLst>
            <pc:docMk/>
            <pc:sldMk cId="2798405717" sldId="297"/>
            <ac:spMk id="6" creationId="{F74034E7-761E-6B0A-9012-EE9D6BF5BEA7}"/>
          </ac:spMkLst>
        </pc:spChg>
        <pc:spChg chg="add del mod">
          <ac:chgData name="Gurnani, Sidh Dharam" userId="S::sgurnani@purdue.edu::be519205-4eef-4319-9baa-cbd7a8624624" providerId="AD" clId="Web-{3A554AF8-DA83-35F1-269E-8C00CC5FFE17}" dt="2024-08-02T14:37:08.338" v="6223"/>
          <ac:spMkLst>
            <pc:docMk/>
            <pc:sldMk cId="2798405717" sldId="297"/>
            <ac:spMk id="7" creationId="{7E943BDA-9CC4-DE2C-052A-4139D3C91E4B}"/>
          </ac:spMkLst>
        </pc:spChg>
        <pc:spChg chg="add del mod">
          <ac:chgData name="Gurnani, Sidh Dharam" userId="S::sgurnani@purdue.edu::be519205-4eef-4319-9baa-cbd7a8624624" providerId="AD" clId="Web-{3A554AF8-DA83-35F1-269E-8C00CC5FFE17}" dt="2024-08-02T14:38:41.923" v="6321"/>
          <ac:spMkLst>
            <pc:docMk/>
            <pc:sldMk cId="2798405717" sldId="297"/>
            <ac:spMk id="10" creationId="{FAA4809A-295B-046F-E925-E267BC326F7E}"/>
          </ac:spMkLst>
        </pc:spChg>
        <pc:spChg chg="add del mod">
          <ac:chgData name="Gurnani, Sidh Dharam" userId="S::sgurnani@purdue.edu::be519205-4eef-4319-9baa-cbd7a8624624" providerId="AD" clId="Web-{3A554AF8-DA83-35F1-269E-8C00CC5FFE17}" dt="2024-08-02T14:53:37.228" v="6771"/>
          <ac:spMkLst>
            <pc:docMk/>
            <pc:sldMk cId="2798405717" sldId="297"/>
            <ac:spMk id="13" creationId="{894C7B37-0DEB-69AE-2950-0F8769824C14}"/>
          </ac:spMkLst>
        </pc:spChg>
        <pc:spChg chg="add del mod">
          <ac:chgData name="Gurnani, Sidh Dharam" userId="S::sgurnani@purdue.edu::be519205-4eef-4319-9baa-cbd7a8624624" providerId="AD" clId="Web-{3A554AF8-DA83-35F1-269E-8C00CC5FFE17}" dt="2024-08-02T14:53:45.838" v="6772"/>
          <ac:spMkLst>
            <pc:docMk/>
            <pc:sldMk cId="2798405717" sldId="297"/>
            <ac:spMk id="15" creationId="{FD51F371-95A2-EC1D-50A7-44E5F1AF4E37}"/>
          </ac:spMkLst>
        </pc:spChg>
        <pc:graphicFrameChg chg="add del mod ord modGraphic">
          <ac:chgData name="Gurnani, Sidh Dharam" userId="S::sgurnani@purdue.edu::be519205-4eef-4319-9baa-cbd7a8624624" providerId="AD" clId="Web-{3A554AF8-DA83-35F1-269E-8C00CC5FFE17}" dt="2024-08-02T14:37:54.451" v="6320"/>
          <ac:graphicFrameMkLst>
            <pc:docMk/>
            <pc:sldMk cId="2798405717" sldId="297"/>
            <ac:graphicFrameMk id="8" creationId="{D9648C5D-3CB8-A16E-1F91-48379D893729}"/>
          </ac:graphicFrameMkLst>
        </pc:graphicFrameChg>
        <pc:graphicFrameChg chg="add del mod ord modGraphic">
          <ac:chgData name="Gurnani, Sidh Dharam" userId="S::sgurnani@purdue.edu::be519205-4eef-4319-9baa-cbd7a8624624" providerId="AD" clId="Web-{3A554AF8-DA83-35F1-269E-8C00CC5FFE17}" dt="2024-08-02T14:39:15.020" v="6394"/>
          <ac:graphicFrameMkLst>
            <pc:docMk/>
            <pc:sldMk cId="2798405717" sldId="297"/>
            <ac:graphicFrameMk id="11" creationId="{43879DB2-F298-7EFB-0CD6-68F9EA50BFD0}"/>
          </ac:graphicFrameMkLst>
        </pc:graphicFrameChg>
        <pc:graphicFrameChg chg="add mod ord modGraphic">
          <ac:chgData name="Gurnani, Sidh Dharam" userId="S::sgurnani@purdue.edu::be519205-4eef-4319-9baa-cbd7a8624624" providerId="AD" clId="Web-{3A554AF8-DA83-35F1-269E-8C00CC5FFE17}" dt="2024-08-02T15:07:41.669" v="9523"/>
          <ac:graphicFrameMkLst>
            <pc:docMk/>
            <pc:sldMk cId="2798405717" sldId="297"/>
            <ac:graphicFrameMk id="16" creationId="{6C1AFA06-027F-D53B-8D98-6BB766C76E56}"/>
          </ac:graphicFrameMkLst>
        </pc:graphicFrameChg>
      </pc:sldChg>
      <pc:sldChg chg="addSp delSp modSp add replId">
        <pc:chgData name="Gurnani, Sidh Dharam" userId="S::sgurnani@purdue.edu::be519205-4eef-4319-9baa-cbd7a8624624" providerId="AD" clId="Web-{3A554AF8-DA83-35F1-269E-8C00CC5FFE17}" dt="2024-08-02T15:20:09.055" v="11270"/>
        <pc:sldMkLst>
          <pc:docMk/>
          <pc:sldMk cId="3454303908" sldId="298"/>
        </pc:sldMkLst>
        <pc:spChg chg="mod">
          <ac:chgData name="Gurnani, Sidh Dharam" userId="S::sgurnani@purdue.edu::be519205-4eef-4319-9baa-cbd7a8624624" providerId="AD" clId="Web-{3A554AF8-DA83-35F1-269E-8C00CC5FFE17}" dt="2024-08-02T15:08:07.764" v="9526" actId="20577"/>
          <ac:spMkLst>
            <pc:docMk/>
            <pc:sldMk cId="3454303908" sldId="298"/>
            <ac:spMk id="2" creationId="{1BF3A087-864D-4D9D-A957-A20876A699AD}"/>
          </ac:spMkLst>
        </pc:spChg>
        <pc:spChg chg="add del mod">
          <ac:chgData name="Gurnani, Sidh Dharam" userId="S::sgurnani@purdue.edu::be519205-4eef-4319-9baa-cbd7a8624624" providerId="AD" clId="Web-{3A554AF8-DA83-35F1-269E-8C00CC5FFE17}" dt="2024-08-02T15:08:35.126" v="9527"/>
          <ac:spMkLst>
            <pc:docMk/>
            <pc:sldMk cId="3454303908" sldId="298"/>
            <ac:spMk id="5" creationId="{F2A0D9F2-1786-9AA4-BACD-BCC7D2D26A0B}"/>
          </ac:spMkLst>
        </pc:spChg>
        <pc:spChg chg="del">
          <ac:chgData name="Gurnani, Sidh Dharam" userId="S::sgurnani@purdue.edu::be519205-4eef-4319-9baa-cbd7a8624624" providerId="AD" clId="Web-{3A554AF8-DA83-35F1-269E-8C00CC5FFE17}" dt="2024-08-02T15:07:57.732" v="9524"/>
          <ac:spMkLst>
            <pc:docMk/>
            <pc:sldMk cId="3454303908" sldId="298"/>
            <ac:spMk id="13" creationId="{894C7B37-0DEB-69AE-2950-0F8769824C14}"/>
          </ac:spMkLst>
        </pc:spChg>
        <pc:graphicFrameChg chg="add mod ord modGraphic">
          <ac:chgData name="Gurnani, Sidh Dharam" userId="S::sgurnani@purdue.edu::be519205-4eef-4319-9baa-cbd7a8624624" providerId="AD" clId="Web-{3A554AF8-DA83-35F1-269E-8C00CC5FFE17}" dt="2024-08-02T15:13:29.602" v="10503"/>
          <ac:graphicFrameMkLst>
            <pc:docMk/>
            <pc:sldMk cId="3454303908" sldId="298"/>
            <ac:graphicFrameMk id="6" creationId="{B748D249-D56D-842F-412B-E03E249F32E5}"/>
          </ac:graphicFrameMkLst>
        </pc:graphicFrameChg>
        <pc:graphicFrameChg chg="add del mod">
          <ac:chgData name="Gurnani, Sidh Dharam" userId="S::sgurnani@purdue.edu::be519205-4eef-4319-9baa-cbd7a8624624" providerId="AD" clId="Web-{3A554AF8-DA83-35F1-269E-8C00CC5FFE17}" dt="2024-08-02T15:13:54.260" v="10507"/>
          <ac:graphicFrameMkLst>
            <pc:docMk/>
            <pc:sldMk cId="3454303908" sldId="298"/>
            <ac:graphicFrameMk id="7" creationId="{E4828772-96B5-881E-4BBD-D351BD47542E}"/>
          </ac:graphicFrameMkLst>
        </pc:graphicFrameChg>
        <pc:graphicFrameChg chg="add del mod modGraphic">
          <ac:chgData name="Gurnani, Sidh Dharam" userId="S::sgurnani@purdue.edu::be519205-4eef-4319-9baa-cbd7a8624624" providerId="AD" clId="Web-{3A554AF8-DA83-35F1-269E-8C00CC5FFE17}" dt="2024-08-02T15:20:09.055" v="11270"/>
          <ac:graphicFrameMkLst>
            <pc:docMk/>
            <pc:sldMk cId="3454303908" sldId="298"/>
            <ac:graphicFrameMk id="9" creationId="{43488E20-0A17-1485-6CEC-8D5614AF802C}"/>
          </ac:graphicFrameMkLst>
        </pc:graphicFrameChg>
      </pc:sldChg>
      <pc:sldChg chg="modSp add replId">
        <pc:chgData name="Gurnani, Sidh Dharam" userId="S::sgurnani@purdue.edu::be519205-4eef-4319-9baa-cbd7a8624624" providerId="AD" clId="Web-{3A554AF8-DA83-35F1-269E-8C00CC5FFE17}" dt="2024-08-02T18:48:05.765" v="11281" actId="20577"/>
        <pc:sldMkLst>
          <pc:docMk/>
          <pc:sldMk cId="3481980784" sldId="299"/>
        </pc:sldMkLst>
        <pc:spChg chg="mod">
          <ac:chgData name="Gurnani, Sidh Dharam" userId="S::sgurnani@purdue.edu::be519205-4eef-4319-9baa-cbd7a8624624" providerId="AD" clId="Web-{3A554AF8-DA83-35F1-269E-8C00CC5FFE17}" dt="2024-08-02T18:48:05.765" v="11281" actId="20577"/>
          <ac:spMkLst>
            <pc:docMk/>
            <pc:sldMk cId="3481980784" sldId="299"/>
            <ac:spMk id="2" creationId="{1BF3A087-864D-4D9D-A957-A20876A699AD}"/>
          </ac:spMkLst>
        </pc:spChg>
      </pc:sldChg>
    </pc:docChg>
  </pc:docChgLst>
  <pc:docChgLst>
    <pc:chgData name="Feehan, Hugh Timothy" userId="S::hfeehan@purdue.edu::50b45361-1f5e-4d5e-89bb-68aa9fc4747b" providerId="AD" clId="Web-{3388489D-269C-405B-8E25-DFBA1D61DB98}"/>
    <pc:docChg chg="modSld">
      <pc:chgData name="Feehan, Hugh Timothy" userId="S::hfeehan@purdue.edu::50b45361-1f5e-4d5e-89bb-68aa9fc4747b" providerId="AD" clId="Web-{3388489D-269C-405B-8E25-DFBA1D61DB98}" dt="2024-06-04T20:26:21.914" v="72" actId="14100"/>
      <pc:docMkLst>
        <pc:docMk/>
      </pc:docMkLst>
      <pc:sldChg chg="addSp delSp modSp">
        <pc:chgData name="Feehan, Hugh Timothy" userId="S::hfeehan@purdue.edu::50b45361-1f5e-4d5e-89bb-68aa9fc4747b" providerId="AD" clId="Web-{3388489D-269C-405B-8E25-DFBA1D61DB98}" dt="2024-06-04T20:26:21.914" v="72" actId="14100"/>
        <pc:sldMkLst>
          <pc:docMk/>
          <pc:sldMk cId="2603391160" sldId="259"/>
        </pc:sldMkLst>
        <pc:spChg chg="mod">
          <ac:chgData name="Feehan, Hugh Timothy" userId="S::hfeehan@purdue.edu::50b45361-1f5e-4d5e-89bb-68aa9fc4747b" providerId="AD" clId="Web-{3388489D-269C-405B-8E25-DFBA1D61DB98}" dt="2024-06-04T20:26:21.914" v="72" actId="14100"/>
          <ac:spMkLst>
            <pc:docMk/>
            <pc:sldMk cId="2603391160" sldId="259"/>
            <ac:spMk id="5" creationId="{AC1C51A7-492C-4D10-6467-E7C7CED9FA18}"/>
          </ac:spMkLst>
        </pc:spChg>
        <pc:spChg chg="add del mod">
          <ac:chgData name="Feehan, Hugh Timothy" userId="S::hfeehan@purdue.edu::50b45361-1f5e-4d5e-89bb-68aa9fc4747b" providerId="AD" clId="Web-{3388489D-269C-405B-8E25-DFBA1D61DB98}" dt="2024-06-04T20:26:09.523" v="41"/>
          <ac:spMkLst>
            <pc:docMk/>
            <pc:sldMk cId="2603391160" sldId="259"/>
            <ac:spMk id="6" creationId="{466F6A04-6594-A98F-47F3-6D9920E2CE41}"/>
          </ac:spMkLst>
        </pc:spChg>
      </pc:sldChg>
    </pc:docChg>
  </pc:docChgLst>
  <pc:docChgLst>
    <pc:chgData name="Gurnani, Sidh Dharam" userId="S::sgurnani@purdue.edu::be519205-4eef-4319-9baa-cbd7a8624624" providerId="AD" clId="Web-{9446C8E5-46E3-41AE-8685-832A9AF88094}"/>
    <pc:docChg chg="modSld">
      <pc:chgData name="Gurnani, Sidh Dharam" userId="S::sgurnani@purdue.edu::be519205-4eef-4319-9baa-cbd7a8624624" providerId="AD" clId="Web-{9446C8E5-46E3-41AE-8685-832A9AF88094}" dt="2024-06-19T19:50:26.123" v="169" actId="20577"/>
      <pc:docMkLst>
        <pc:docMk/>
      </pc:docMkLst>
      <pc:sldChg chg="modSp">
        <pc:chgData name="Gurnani, Sidh Dharam" userId="S::sgurnani@purdue.edu::be519205-4eef-4319-9baa-cbd7a8624624" providerId="AD" clId="Web-{9446C8E5-46E3-41AE-8685-832A9AF88094}" dt="2024-06-19T19:50:26.123" v="169" actId="20577"/>
        <pc:sldMkLst>
          <pc:docMk/>
          <pc:sldMk cId="2908698287" sldId="271"/>
        </pc:sldMkLst>
        <pc:spChg chg="mod">
          <ac:chgData name="Gurnani, Sidh Dharam" userId="S::sgurnani@purdue.edu::be519205-4eef-4319-9baa-cbd7a8624624" providerId="AD" clId="Web-{9446C8E5-46E3-41AE-8685-832A9AF88094}" dt="2024-06-19T19:50:26.123" v="169" actId="20577"/>
          <ac:spMkLst>
            <pc:docMk/>
            <pc:sldMk cId="2908698287" sldId="271"/>
            <ac:spMk id="3" creationId="{3890DC29-A158-5C90-9B9A-EB9F058C6242}"/>
          </ac:spMkLst>
        </pc:spChg>
      </pc:sldChg>
    </pc:docChg>
  </pc:docChgLst>
  <pc:docChgLst>
    <pc:chgData name="Gurnani, Sidh Dharam" userId="S::sgurnani@purdue.edu::be519205-4eef-4319-9baa-cbd7a8624624" providerId="AD" clId="Web-{9ADCCFAD-9D40-4F16-BF6D-2D49745BF792}"/>
    <pc:docChg chg="modSld">
      <pc:chgData name="Gurnani, Sidh Dharam" userId="S::sgurnani@purdue.edu::be519205-4eef-4319-9baa-cbd7a8624624" providerId="AD" clId="Web-{9ADCCFAD-9D40-4F16-BF6D-2D49745BF792}" dt="2024-06-13T21:34:00.922" v="29" actId="1076"/>
      <pc:docMkLst>
        <pc:docMk/>
      </pc:docMkLst>
      <pc:sldChg chg="modSp">
        <pc:chgData name="Gurnani, Sidh Dharam" userId="S::sgurnani@purdue.edu::be519205-4eef-4319-9baa-cbd7a8624624" providerId="AD" clId="Web-{9ADCCFAD-9D40-4F16-BF6D-2D49745BF792}" dt="2024-06-13T21:34:00.922" v="29" actId="1076"/>
        <pc:sldMkLst>
          <pc:docMk/>
          <pc:sldMk cId="3159787000" sldId="270"/>
        </pc:sldMkLst>
        <pc:spChg chg="mod">
          <ac:chgData name="Gurnani, Sidh Dharam" userId="S::sgurnani@purdue.edu::be519205-4eef-4319-9baa-cbd7a8624624" providerId="AD" clId="Web-{9ADCCFAD-9D40-4F16-BF6D-2D49745BF792}" dt="2024-06-13T21:33:27.984" v="28" actId="20577"/>
          <ac:spMkLst>
            <pc:docMk/>
            <pc:sldMk cId="3159787000" sldId="270"/>
            <ac:spMk id="3" creationId="{A9B092AF-A252-4FE1-8728-572AC0A692C9}"/>
          </ac:spMkLst>
        </pc:spChg>
        <pc:spChg chg="mod">
          <ac:chgData name="Gurnani, Sidh Dharam" userId="S::sgurnani@purdue.edu::be519205-4eef-4319-9baa-cbd7a8624624" providerId="AD" clId="Web-{9ADCCFAD-9D40-4F16-BF6D-2D49745BF792}" dt="2024-06-13T21:34:00.922" v="29" actId="1076"/>
          <ac:spMkLst>
            <pc:docMk/>
            <pc:sldMk cId="3159787000" sldId="270"/>
            <ac:spMk id="8" creationId="{E80F2509-383B-8160-5C59-01E748A8D7E1}"/>
          </ac:spMkLst>
        </pc:spChg>
      </pc:sldChg>
    </pc:docChg>
  </pc:docChgLst>
  <pc:docChgLst>
    <pc:chgData name="Gurnani, Sidh Dharam" userId="S::sgurnani@purdue.edu::be519205-4eef-4319-9baa-cbd7a8624624" providerId="AD" clId="Web-{E2E6B26E-1768-4727-A0CB-9315119D1477}"/>
    <pc:docChg chg="modSld">
      <pc:chgData name="Gurnani, Sidh Dharam" userId="S::sgurnani@purdue.edu::be519205-4eef-4319-9baa-cbd7a8624624" providerId="AD" clId="Web-{E2E6B26E-1768-4727-A0CB-9315119D1477}" dt="2024-06-12T01:31:54.978" v="30" actId="20577"/>
      <pc:docMkLst>
        <pc:docMk/>
      </pc:docMkLst>
      <pc:sldChg chg="modSp">
        <pc:chgData name="Gurnani, Sidh Dharam" userId="S::sgurnani@purdue.edu::be519205-4eef-4319-9baa-cbd7a8624624" providerId="AD" clId="Web-{E2E6B26E-1768-4727-A0CB-9315119D1477}" dt="2024-06-12T01:31:54.978" v="30" actId="20577"/>
        <pc:sldMkLst>
          <pc:docMk/>
          <pc:sldMk cId="3159787000" sldId="270"/>
        </pc:sldMkLst>
        <pc:spChg chg="mod">
          <ac:chgData name="Gurnani, Sidh Dharam" userId="S::sgurnani@purdue.edu::be519205-4eef-4319-9baa-cbd7a8624624" providerId="AD" clId="Web-{E2E6B26E-1768-4727-A0CB-9315119D1477}" dt="2024-06-12T01:31:54.978" v="30" actId="20577"/>
          <ac:spMkLst>
            <pc:docMk/>
            <pc:sldMk cId="3159787000" sldId="270"/>
            <ac:spMk id="3" creationId="{A9B092AF-A252-4FE1-8728-572AC0A692C9}"/>
          </ac:spMkLst>
        </pc:spChg>
      </pc:sldChg>
    </pc:docChg>
  </pc:docChgLst>
</pc:chgInfo>
</file>

<file path=ppt/comments/modernComment_10F_AD5F36AF.xml><?xml version="1.0" encoding="utf-8"?>
<p188:cmLst xmlns:a="http://schemas.openxmlformats.org/drawingml/2006/main" xmlns:r="http://schemas.openxmlformats.org/officeDocument/2006/relationships" xmlns:p188="http://schemas.microsoft.com/office/powerpoint/2018/8/main">
  <p188:cm id="{29A6C01F-4499-4FA9-B6E2-5CD5762FA4BD}" authorId="{67E44847-92F0-3E5E-DFDC-BAA780F13EB7}" created="2024-06-21T01:02:35.476">
    <ac:txMkLst xmlns:ac="http://schemas.microsoft.com/office/drawing/2013/main/command">
      <pc:docMk xmlns:pc="http://schemas.microsoft.com/office/powerpoint/2013/main/command"/>
      <pc:sldMk xmlns:pc="http://schemas.microsoft.com/office/powerpoint/2013/main/command" cId="2908698287" sldId="271"/>
      <ac:spMk id="3" creationId="{3890DC29-A158-5C90-9B9A-EB9F058C6242}"/>
      <ac:txMk cp="405">
        <ac:context len="504" hash="423888850"/>
      </ac:txMk>
    </ac:txMkLst>
    <p188:pos x="2573547" y="4442603"/>
    <p188:replyLst>
      <p188:reply id="{91750AAA-97BA-4F47-A72A-4820D27D5059}" authorId="{FB496488-4670-21D3-75C9-50EA59E4D753}" created="2024-06-21T01:55:52.392">
        <p188:txBody>
          <a:bodyPr/>
          <a:lstStyle/>
          <a:p>
            <a:r>
              <a:rPr lang="en-US"/>
              <a:t>This is something that, to my knowledge, we aim to do and my guess is that is just an estimate. Do you have another number I can run off of? I can leave the exact weight out for now if it makes it easier.</a:t>
            </a:r>
          </a:p>
        </p188:txBody>
      </p188:reply>
    </p188:replyLst>
    <p188:txBody>
      <a:bodyPr/>
      <a:lstStyle/>
      <a:p>
        <a:r>
          <a:rPr lang="en-US"/>
          <a:t>are we sure this is enough? with a 200lb  driver, this is only a 450lb car, troy and matt aren't quite 200lb, but they aren't 150lb either</a:t>
        </a:r>
      </a:p>
    </p188:txBody>
  </p188:cm>
  <p188:cm id="{52D571CC-5AAE-4654-AADA-E11AFD8107A6}" authorId="{67E44847-92F0-3E5E-DFDC-BAA780F13EB7}" created="2024-06-21T01:03:34.697">
    <pc:sldMkLst xmlns:pc="http://schemas.microsoft.com/office/powerpoint/2013/main/command">
      <pc:docMk/>
      <pc:sldMk cId="2908698287" sldId="271"/>
    </pc:sldMkLst>
    <p188:replyLst>
      <p188:reply id="{41E104FF-6540-423D-A21E-9C660CE8ED8F}" authorId="{FB496488-4670-21D3-75C9-50EA59E4D753}" created="2024-06-21T01:57:37.955">
        <p188:txBody>
          <a:bodyPr/>
          <a:lstStyle/>
          <a:p>
            <a:r>
              <a:rPr lang="en-US"/>
              <a:t>Just added</a:t>
            </a:r>
          </a:p>
        </p188:txBody>
      </p188:reply>
    </p188:replyLst>
    <p188:txBody>
      <a:bodyPr/>
      <a:lstStyle/>
      <a:p>
        <a:r>
          <a:rPr lang="en-US"/>
          <a:t>please add a design requirement about minimizing halfshaft angle bc even though they have a max angle, we should really try to be way less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16A02-BBE6-4DFB-AAB0-A9F47147901C}" type="datetimeFigureOut">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9C106-971B-450B-96F5-4C226340CF29}" type="slidenum">
              <a:t>‹#›</a:t>
            </a:fld>
            <a:endParaRPr lang="en-US"/>
          </a:p>
        </p:txBody>
      </p:sp>
    </p:spTree>
    <p:extLst>
      <p:ext uri="{BB962C8B-B14F-4D97-AF65-F5344CB8AC3E}">
        <p14:creationId xmlns:p14="http://schemas.microsoft.com/office/powerpoint/2010/main" val="203571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Final Drive Ratio is as was DESIGNED during design season. Reality is that yes, we have to slightly adjust this to be able to launch the car for fall testing purposes.</a:t>
            </a:r>
          </a:p>
        </p:txBody>
      </p:sp>
      <p:sp>
        <p:nvSpPr>
          <p:cNvPr id="4" name="Slide Number Placeholder 3"/>
          <p:cNvSpPr>
            <a:spLocks noGrp="1"/>
          </p:cNvSpPr>
          <p:nvPr>
            <p:ph type="sldNum" sz="quarter" idx="5"/>
          </p:nvPr>
        </p:nvSpPr>
        <p:spPr/>
        <p:txBody>
          <a:bodyPr/>
          <a:lstStyle/>
          <a:p>
            <a:fld id="{4979C106-971B-450B-96F5-4C226340CF29}" type="slidenum">
              <a:t>4</a:t>
            </a:fld>
            <a:endParaRPr lang="en-US"/>
          </a:p>
        </p:txBody>
      </p:sp>
    </p:spTree>
    <p:extLst>
      <p:ext uri="{BB962C8B-B14F-4D97-AF65-F5344CB8AC3E}">
        <p14:creationId xmlns:p14="http://schemas.microsoft.com/office/powerpoint/2010/main" val="1479311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point on #3 </a:t>
            </a:r>
            <a:r>
              <a:rPr lang="en-US" dirty="0">
                <a:sym typeface="Wingdings" panose="05000000000000000000" pitchFamily="2" charset="2"/>
              </a:rPr>
              <a:t> place it in a bit and rewrite, very outdated and honestly no good</a:t>
            </a:r>
          </a:p>
          <a:p>
            <a:r>
              <a:rPr lang="en-US" dirty="0">
                <a:sym typeface="Wingdings" panose="05000000000000000000" pitchFamily="2" charset="2"/>
              </a:rPr>
              <a:t>Second point on #3 can be tweaked from a specificity point of view (general comment for entire slide)</a:t>
            </a:r>
          </a:p>
          <a:p>
            <a:endParaRPr lang="en-US" dirty="0">
              <a:sym typeface="Wingdings" panose="05000000000000000000" pitchFamily="2" charset="2"/>
            </a:endParaRPr>
          </a:p>
          <a:p>
            <a:r>
              <a:rPr lang="en-US" dirty="0">
                <a:sym typeface="Wingdings" panose="05000000000000000000" pitchFamily="2" charset="2"/>
              </a:rPr>
              <a:t>Confidence and Comfort  not sure if that is a confidence goal, and especially not good to include as the reliability goals are poorly defined as is</a:t>
            </a:r>
          </a:p>
          <a:p>
            <a:endParaRPr lang="en-US" dirty="0">
              <a:sym typeface="Wingdings" panose="05000000000000000000" pitchFamily="2" charset="2"/>
            </a:endParaRPr>
          </a:p>
          <a:p>
            <a:r>
              <a:rPr lang="en-US" dirty="0">
                <a:sym typeface="Wingdings" panose="05000000000000000000" pitchFamily="2" charset="2"/>
              </a:rPr>
              <a:t>Get rid of manufacturing tolerances, tool access goal should be reworded</a:t>
            </a:r>
          </a:p>
          <a:p>
            <a:endParaRPr lang="en-US" dirty="0">
              <a:sym typeface="Wingdings" panose="05000000000000000000" pitchFamily="2" charset="2"/>
            </a:endParaRPr>
          </a:p>
          <a:p>
            <a:r>
              <a:rPr lang="en-US" dirty="0">
                <a:sym typeface="Wingdings" panose="05000000000000000000" pitchFamily="2" charset="2"/>
              </a:rPr>
              <a:t>Good example is the very last bullet point of what a good bullet point looks like maybe</a:t>
            </a:r>
          </a:p>
        </p:txBody>
      </p:sp>
      <p:sp>
        <p:nvSpPr>
          <p:cNvPr id="4" name="Slide Number Placeholder 3"/>
          <p:cNvSpPr>
            <a:spLocks noGrp="1"/>
          </p:cNvSpPr>
          <p:nvPr>
            <p:ph type="sldNum" sz="quarter" idx="5"/>
          </p:nvPr>
        </p:nvSpPr>
        <p:spPr/>
        <p:txBody>
          <a:bodyPr/>
          <a:lstStyle/>
          <a:p>
            <a:fld id="{4979C106-971B-450B-96F5-4C226340CF29}" type="slidenum">
              <a:rPr lang="en-US" smtClean="0"/>
              <a:t>28</a:t>
            </a:fld>
            <a:endParaRPr lang="en-US"/>
          </a:p>
        </p:txBody>
      </p:sp>
    </p:spTree>
    <p:extLst>
      <p:ext uri="{BB962C8B-B14F-4D97-AF65-F5344CB8AC3E}">
        <p14:creationId xmlns:p14="http://schemas.microsoft.com/office/powerpoint/2010/main" val="3235141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Mass numbers are VERY wrong… use manuals and lesson learned to never fully trust an online source again without verification</a:t>
            </a:r>
          </a:p>
          <a:p>
            <a:endParaRPr lang="en-US" dirty="0"/>
          </a:p>
          <a:p>
            <a:r>
              <a:rPr lang="en-US" dirty="0"/>
              <a:t>Research other purchased diffs that can be run and do another tradeoff study if needed</a:t>
            </a:r>
          </a:p>
        </p:txBody>
      </p:sp>
      <p:sp>
        <p:nvSpPr>
          <p:cNvPr id="4" name="Slide Number Placeholder 3"/>
          <p:cNvSpPr>
            <a:spLocks noGrp="1"/>
          </p:cNvSpPr>
          <p:nvPr>
            <p:ph type="sldNum" sz="quarter" idx="5"/>
          </p:nvPr>
        </p:nvSpPr>
        <p:spPr/>
        <p:txBody>
          <a:bodyPr/>
          <a:lstStyle/>
          <a:p>
            <a:fld id="{4979C106-971B-450B-96F5-4C226340CF29}" type="slidenum">
              <a:rPr lang="en-US" smtClean="0"/>
              <a:t>30</a:t>
            </a:fld>
            <a:endParaRPr lang="en-US"/>
          </a:p>
        </p:txBody>
      </p:sp>
    </p:spTree>
    <p:extLst>
      <p:ext uri="{BB962C8B-B14F-4D97-AF65-F5344CB8AC3E}">
        <p14:creationId xmlns:p14="http://schemas.microsoft.com/office/powerpoint/2010/main" val="3194162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Retrofitted is not a good word to use in this case</a:t>
            </a:r>
          </a:p>
        </p:txBody>
      </p:sp>
      <p:sp>
        <p:nvSpPr>
          <p:cNvPr id="4" name="Slide Number Placeholder 3"/>
          <p:cNvSpPr>
            <a:spLocks noGrp="1"/>
          </p:cNvSpPr>
          <p:nvPr>
            <p:ph type="sldNum" sz="quarter" idx="5"/>
          </p:nvPr>
        </p:nvSpPr>
        <p:spPr/>
        <p:txBody>
          <a:bodyPr/>
          <a:lstStyle/>
          <a:p>
            <a:fld id="{4979C106-971B-450B-96F5-4C226340CF29}" type="slidenum">
              <a:rPr lang="en-US" smtClean="0"/>
              <a:t>31</a:t>
            </a:fld>
            <a:endParaRPr lang="en-US"/>
          </a:p>
        </p:txBody>
      </p:sp>
    </p:spTree>
    <p:extLst>
      <p:ext uri="{BB962C8B-B14F-4D97-AF65-F5344CB8AC3E}">
        <p14:creationId xmlns:p14="http://schemas.microsoft.com/office/powerpoint/2010/main" val="148287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Rethink verdict</a:t>
            </a:r>
          </a:p>
          <a:p>
            <a:r>
              <a:rPr lang="en-US" dirty="0"/>
              <a:t>Making one Ti might be better than making 2 Al</a:t>
            </a:r>
          </a:p>
          <a:p>
            <a:endParaRPr lang="en-US" dirty="0"/>
          </a:p>
          <a:p>
            <a:r>
              <a:rPr lang="en-US" dirty="0"/>
              <a:t>Chain could wear using Ti vs using Al</a:t>
            </a:r>
          </a:p>
          <a:p>
            <a:endParaRPr lang="en-US" dirty="0"/>
          </a:p>
          <a:p>
            <a:r>
              <a:rPr lang="en-US" dirty="0"/>
              <a:t>REDO VERDICT</a:t>
            </a:r>
          </a:p>
        </p:txBody>
      </p:sp>
      <p:sp>
        <p:nvSpPr>
          <p:cNvPr id="4" name="Slide Number Placeholder 3"/>
          <p:cNvSpPr>
            <a:spLocks noGrp="1"/>
          </p:cNvSpPr>
          <p:nvPr>
            <p:ph type="sldNum" sz="quarter" idx="5"/>
          </p:nvPr>
        </p:nvSpPr>
        <p:spPr/>
        <p:txBody>
          <a:bodyPr/>
          <a:lstStyle/>
          <a:p>
            <a:fld id="{4979C106-971B-450B-96F5-4C226340CF29}" type="slidenum">
              <a:rPr lang="en-US" smtClean="0"/>
              <a:t>33</a:t>
            </a:fld>
            <a:endParaRPr lang="en-US"/>
          </a:p>
        </p:txBody>
      </p:sp>
    </p:spTree>
    <p:extLst>
      <p:ext uri="{BB962C8B-B14F-4D97-AF65-F5344CB8AC3E}">
        <p14:creationId xmlns:p14="http://schemas.microsoft.com/office/powerpoint/2010/main" val="2575864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many “benchmarks” here, can add some info about machining time, cost, and ESPECIALLY masses </a:t>
            </a:r>
          </a:p>
          <a:p>
            <a:endParaRPr lang="en-US" dirty="0"/>
          </a:p>
          <a:p>
            <a:r>
              <a:rPr lang="en-US" dirty="0"/>
              <a:t>Redo verdict again</a:t>
            </a:r>
          </a:p>
          <a:p>
            <a:endParaRPr lang="en-US" dirty="0"/>
          </a:p>
          <a:p>
            <a:r>
              <a:rPr lang="en-US" dirty="0" err="1"/>
              <a:t>Ticon</a:t>
            </a:r>
            <a:r>
              <a:rPr lang="en-US" dirty="0"/>
              <a:t> costs</a:t>
            </a:r>
          </a:p>
        </p:txBody>
      </p:sp>
      <p:sp>
        <p:nvSpPr>
          <p:cNvPr id="4" name="Slide Number Placeholder 3"/>
          <p:cNvSpPr>
            <a:spLocks noGrp="1"/>
          </p:cNvSpPr>
          <p:nvPr>
            <p:ph type="sldNum" sz="quarter" idx="5"/>
          </p:nvPr>
        </p:nvSpPr>
        <p:spPr/>
        <p:txBody>
          <a:bodyPr/>
          <a:lstStyle/>
          <a:p>
            <a:fld id="{4979C106-971B-450B-96F5-4C226340CF29}" type="slidenum">
              <a:rPr lang="en-US" smtClean="0"/>
              <a:t>34</a:t>
            </a:fld>
            <a:endParaRPr lang="en-US"/>
          </a:p>
        </p:txBody>
      </p:sp>
    </p:spTree>
    <p:extLst>
      <p:ext uri="{BB962C8B-B14F-4D97-AF65-F5344CB8AC3E}">
        <p14:creationId xmlns:p14="http://schemas.microsoft.com/office/powerpoint/2010/main" val="19488922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submit a rules clarification as to whether an idler sprocket has to be covered by a chain guard or not… PF19 didn’t seem to follow that on initial CAD so need to find out</a:t>
            </a:r>
          </a:p>
          <a:p>
            <a:endParaRPr lang="en-US" dirty="0"/>
          </a:p>
          <a:p>
            <a:r>
              <a:rPr lang="en-US" dirty="0"/>
              <a:t>Provide masses when possible; Better weight delta</a:t>
            </a:r>
          </a:p>
        </p:txBody>
      </p:sp>
      <p:sp>
        <p:nvSpPr>
          <p:cNvPr id="4" name="Slide Number Placeholder 3"/>
          <p:cNvSpPr>
            <a:spLocks noGrp="1"/>
          </p:cNvSpPr>
          <p:nvPr>
            <p:ph type="sldNum" sz="quarter" idx="5"/>
          </p:nvPr>
        </p:nvSpPr>
        <p:spPr/>
        <p:txBody>
          <a:bodyPr/>
          <a:lstStyle/>
          <a:p>
            <a:fld id="{4979C106-971B-450B-96F5-4C226340CF29}" type="slidenum">
              <a:rPr lang="en-US" smtClean="0"/>
              <a:t>35</a:t>
            </a:fld>
            <a:endParaRPr lang="en-US"/>
          </a:p>
        </p:txBody>
      </p:sp>
    </p:spTree>
    <p:extLst>
      <p:ext uri="{BB962C8B-B14F-4D97-AF65-F5344CB8AC3E}">
        <p14:creationId xmlns:p14="http://schemas.microsoft.com/office/powerpoint/2010/main" val="282650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 serviceability slightly or get rid of that category completely</a:t>
            </a:r>
          </a:p>
          <a:p>
            <a:endParaRPr lang="en-US" dirty="0"/>
          </a:p>
          <a:p>
            <a:r>
              <a:rPr lang="en-US" dirty="0"/>
              <a:t>Priority #1 is figuring out why team stopped running an idler sprocket on PF20 (was run on PF19, not on PF20)</a:t>
            </a:r>
          </a:p>
        </p:txBody>
      </p:sp>
      <p:sp>
        <p:nvSpPr>
          <p:cNvPr id="4" name="Slide Number Placeholder 3"/>
          <p:cNvSpPr>
            <a:spLocks noGrp="1"/>
          </p:cNvSpPr>
          <p:nvPr>
            <p:ph type="sldNum" sz="quarter" idx="5"/>
          </p:nvPr>
        </p:nvSpPr>
        <p:spPr/>
        <p:txBody>
          <a:bodyPr/>
          <a:lstStyle/>
          <a:p>
            <a:fld id="{4979C106-971B-450B-96F5-4C226340CF29}" type="slidenum">
              <a:rPr lang="en-US" smtClean="0"/>
              <a:t>36</a:t>
            </a:fld>
            <a:endParaRPr lang="en-US"/>
          </a:p>
        </p:txBody>
      </p:sp>
    </p:spTree>
    <p:extLst>
      <p:ext uri="{BB962C8B-B14F-4D97-AF65-F5344CB8AC3E}">
        <p14:creationId xmlns:p14="http://schemas.microsoft.com/office/powerpoint/2010/main" val="3408724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out any downsides for manufacturability of </a:t>
            </a:r>
            <a:r>
              <a:rPr lang="en-US" dirty="0" err="1"/>
              <a:t>halfshafts</a:t>
            </a:r>
            <a:r>
              <a:rPr lang="en-US" dirty="0"/>
              <a:t> from </a:t>
            </a:r>
            <a:r>
              <a:rPr lang="en-US" dirty="0" err="1"/>
              <a:t>Aarnav</a:t>
            </a:r>
            <a:endParaRPr lang="en-US" dirty="0"/>
          </a:p>
          <a:p>
            <a:endParaRPr lang="en-US" dirty="0"/>
          </a:p>
          <a:p>
            <a:r>
              <a:rPr lang="en-US" dirty="0"/>
              <a:t>Redo verdict</a:t>
            </a:r>
          </a:p>
        </p:txBody>
      </p:sp>
      <p:sp>
        <p:nvSpPr>
          <p:cNvPr id="4" name="Slide Number Placeholder 3"/>
          <p:cNvSpPr>
            <a:spLocks noGrp="1"/>
          </p:cNvSpPr>
          <p:nvPr>
            <p:ph type="sldNum" sz="quarter" idx="5"/>
          </p:nvPr>
        </p:nvSpPr>
        <p:spPr/>
        <p:txBody>
          <a:bodyPr/>
          <a:lstStyle/>
          <a:p>
            <a:fld id="{4979C106-971B-450B-96F5-4C226340CF29}" type="slidenum">
              <a:rPr lang="en-US" smtClean="0"/>
              <a:t>38</a:t>
            </a:fld>
            <a:endParaRPr lang="en-US"/>
          </a:p>
        </p:txBody>
      </p:sp>
    </p:spTree>
    <p:extLst>
      <p:ext uri="{BB962C8B-B14F-4D97-AF65-F5344CB8AC3E}">
        <p14:creationId xmlns:p14="http://schemas.microsoft.com/office/powerpoint/2010/main" val="2511435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is open ended, will probably change drastically by the time I have that discussion about running CV Inserts or not</a:t>
            </a:r>
          </a:p>
        </p:txBody>
      </p:sp>
      <p:sp>
        <p:nvSpPr>
          <p:cNvPr id="4" name="Slide Number Placeholder 3"/>
          <p:cNvSpPr>
            <a:spLocks noGrp="1"/>
          </p:cNvSpPr>
          <p:nvPr>
            <p:ph type="sldNum" sz="quarter" idx="5"/>
          </p:nvPr>
        </p:nvSpPr>
        <p:spPr/>
        <p:txBody>
          <a:bodyPr/>
          <a:lstStyle/>
          <a:p>
            <a:fld id="{4979C106-971B-450B-96F5-4C226340CF29}" type="slidenum">
              <a:rPr lang="en-US" smtClean="0"/>
              <a:t>39</a:t>
            </a:fld>
            <a:endParaRPr lang="en-US"/>
          </a:p>
        </p:txBody>
      </p:sp>
    </p:spTree>
    <p:extLst>
      <p:ext uri="{BB962C8B-B14F-4D97-AF65-F5344CB8AC3E}">
        <p14:creationId xmlns:p14="http://schemas.microsoft.com/office/powerpoint/2010/main" val="37787374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t>45</a:t>
            </a:fld>
            <a:endParaRPr lang="en-US"/>
          </a:p>
        </p:txBody>
      </p:sp>
    </p:spTree>
    <p:extLst>
      <p:ext uri="{BB962C8B-B14F-4D97-AF65-F5344CB8AC3E}">
        <p14:creationId xmlns:p14="http://schemas.microsoft.com/office/powerpoint/2010/main" val="219440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 Drive Ratio is as was DESIGNED during design season. Reality is that yes, we have to slightly adjust this to be able to launch the car for fall testing purposes.</a:t>
            </a:r>
          </a:p>
        </p:txBody>
      </p:sp>
      <p:sp>
        <p:nvSpPr>
          <p:cNvPr id="4" name="Slide Number Placeholder 3"/>
          <p:cNvSpPr>
            <a:spLocks noGrp="1"/>
          </p:cNvSpPr>
          <p:nvPr>
            <p:ph type="sldNum" sz="quarter" idx="5"/>
          </p:nvPr>
        </p:nvSpPr>
        <p:spPr/>
        <p:txBody>
          <a:bodyPr/>
          <a:lstStyle/>
          <a:p>
            <a:fld id="{4979C106-971B-450B-96F5-4C226340CF29}" type="slidenum">
              <a:t>5</a:t>
            </a:fld>
            <a:endParaRPr lang="en-US"/>
          </a:p>
        </p:txBody>
      </p:sp>
    </p:spTree>
    <p:extLst>
      <p:ext uri="{BB962C8B-B14F-4D97-AF65-F5344CB8AC3E}">
        <p14:creationId xmlns:p14="http://schemas.microsoft.com/office/powerpoint/2010/main" val="16972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might have ran V1 instead of V2, so this table is pretty much useless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t>51</a:t>
            </a:fld>
            <a:endParaRPr lang="en-US"/>
          </a:p>
        </p:txBody>
      </p:sp>
    </p:spTree>
    <p:extLst>
      <p:ext uri="{BB962C8B-B14F-4D97-AF65-F5344CB8AC3E}">
        <p14:creationId xmlns:p14="http://schemas.microsoft.com/office/powerpoint/2010/main" val="1662167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Final Drive Ratio is as was DESIGNED during design season. Reality is that yes, we have to slightly adjust this to be able to launch the car for fall testing purposes.</a:t>
            </a:r>
          </a:p>
        </p:txBody>
      </p:sp>
      <p:sp>
        <p:nvSpPr>
          <p:cNvPr id="4" name="Slide Number Placeholder 3"/>
          <p:cNvSpPr>
            <a:spLocks noGrp="1"/>
          </p:cNvSpPr>
          <p:nvPr>
            <p:ph type="sldNum" sz="quarter" idx="5"/>
          </p:nvPr>
        </p:nvSpPr>
        <p:spPr/>
        <p:txBody>
          <a:bodyPr/>
          <a:lstStyle/>
          <a:p>
            <a:fld id="{4979C106-971B-450B-96F5-4C226340CF29}" type="slidenum">
              <a:t>6</a:t>
            </a:fld>
            <a:endParaRPr lang="en-US"/>
          </a:p>
        </p:txBody>
      </p:sp>
    </p:spTree>
    <p:extLst>
      <p:ext uri="{BB962C8B-B14F-4D97-AF65-F5344CB8AC3E}">
        <p14:creationId xmlns:p14="http://schemas.microsoft.com/office/powerpoint/2010/main" val="161950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79C106-971B-450B-96F5-4C226340CF29}" type="slidenum">
              <a:t>7</a:t>
            </a:fld>
            <a:endParaRPr lang="en-US"/>
          </a:p>
        </p:txBody>
      </p:sp>
    </p:spTree>
    <p:extLst>
      <p:ext uri="{BB962C8B-B14F-4D97-AF65-F5344CB8AC3E}">
        <p14:creationId xmlns:p14="http://schemas.microsoft.com/office/powerpoint/2010/main" val="584053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79C106-971B-450B-96F5-4C226340CF29}" type="slidenum">
              <a:t>8</a:t>
            </a:fld>
            <a:endParaRPr lang="en-US"/>
          </a:p>
        </p:txBody>
      </p:sp>
    </p:spTree>
    <p:extLst>
      <p:ext uri="{BB962C8B-B14F-4D97-AF65-F5344CB8AC3E}">
        <p14:creationId xmlns:p14="http://schemas.microsoft.com/office/powerpoint/2010/main" val="934775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79C106-971B-450B-96F5-4C226340CF29}" type="slidenum">
              <a:t>9</a:t>
            </a:fld>
            <a:endParaRPr lang="en-US"/>
          </a:p>
        </p:txBody>
      </p:sp>
    </p:spTree>
    <p:extLst>
      <p:ext uri="{BB962C8B-B14F-4D97-AF65-F5344CB8AC3E}">
        <p14:creationId xmlns:p14="http://schemas.microsoft.com/office/powerpoint/2010/main" val="4044532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fld id="{4979C106-971B-450B-96F5-4C226340CF29}" type="slidenum">
              <a:t>10</a:t>
            </a:fld>
            <a:endParaRPr lang="en-US"/>
          </a:p>
        </p:txBody>
      </p:sp>
    </p:spTree>
    <p:extLst>
      <p:ext uri="{BB962C8B-B14F-4D97-AF65-F5344CB8AC3E}">
        <p14:creationId xmlns:p14="http://schemas.microsoft.com/office/powerpoint/2010/main" val="2406091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Find alternate word for “accommodate”</a:t>
            </a:r>
          </a:p>
          <a:p>
            <a:r>
              <a:rPr lang="en-US" dirty="0"/>
              <a:t>Have more requirements that are quantifiable</a:t>
            </a:r>
          </a:p>
          <a:p>
            <a:r>
              <a:rPr lang="en-US" dirty="0"/>
              <a:t>Manufacturing tolerances are documented, but not measured, so no need to explicitly state as a requirement</a:t>
            </a:r>
          </a:p>
          <a:p>
            <a:r>
              <a:rPr lang="en-US" dirty="0"/>
              <a:t>Boundary conditions are unknown </a:t>
            </a:r>
            <a:r>
              <a:rPr lang="en-US" dirty="0">
                <a:sym typeface="Wingdings" panose="05000000000000000000" pitchFamily="2" charset="2"/>
              </a:rPr>
              <a:t> explicitly state on slides that it is an UNKNOWN, why it is unknown, and a path to getting that information</a:t>
            </a:r>
            <a:endParaRPr lang="en-US" dirty="0"/>
          </a:p>
        </p:txBody>
      </p:sp>
      <p:sp>
        <p:nvSpPr>
          <p:cNvPr id="4" name="Slide Number Placeholder 3"/>
          <p:cNvSpPr>
            <a:spLocks noGrp="1"/>
          </p:cNvSpPr>
          <p:nvPr>
            <p:ph type="sldNum" sz="quarter" idx="5"/>
          </p:nvPr>
        </p:nvSpPr>
        <p:spPr/>
        <p:txBody>
          <a:bodyPr/>
          <a:lstStyle/>
          <a:p>
            <a:fld id="{4979C106-971B-450B-96F5-4C226340CF29}" type="slidenum">
              <a:rPr lang="en-US" smtClean="0"/>
              <a:t>25</a:t>
            </a:fld>
            <a:endParaRPr lang="en-US"/>
          </a:p>
        </p:txBody>
      </p:sp>
    </p:spTree>
    <p:extLst>
      <p:ext uri="{BB962C8B-B14F-4D97-AF65-F5344CB8AC3E}">
        <p14:creationId xmlns:p14="http://schemas.microsoft.com/office/powerpoint/2010/main" val="42435896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regards to SF </a:t>
            </a:r>
            <a:r>
              <a:rPr lang="en-US" dirty="0">
                <a:sym typeface="Wingdings" panose="05000000000000000000" pitchFamily="2" charset="2"/>
              </a:rPr>
              <a:t> use team standard for that going forward, no reason to go that low and play it safe (will follow up as to why we had run that in the past)</a:t>
            </a:r>
            <a:endParaRPr lang="en-US" dirty="0"/>
          </a:p>
          <a:p>
            <a:r>
              <a:rPr lang="en-US" dirty="0"/>
              <a:t>Quantify goals, this slide needs an overhaul </a:t>
            </a:r>
            <a:r>
              <a:rPr lang="en-US" dirty="0" err="1"/>
              <a:t>tbh</a:t>
            </a:r>
            <a:r>
              <a:rPr lang="en-US" dirty="0"/>
              <a:t>… We do not have any documented info on torque specs, so have to either put down numbers or something else</a:t>
            </a:r>
          </a:p>
          <a:p>
            <a:endParaRPr lang="en-US" dirty="0"/>
          </a:p>
          <a:p>
            <a:r>
              <a:rPr lang="en-US" dirty="0"/>
              <a:t>Safety </a:t>
            </a:r>
            <a:r>
              <a:rPr lang="en-US" dirty="0">
                <a:sym typeface="Wingdings" panose="05000000000000000000" pitchFamily="2" charset="2"/>
              </a:rPr>
              <a:t> Hardware is a requirement</a:t>
            </a:r>
          </a:p>
          <a:p>
            <a:endParaRPr lang="en-US" dirty="0">
              <a:sym typeface="Wingdings" panose="05000000000000000000" pitchFamily="2" charset="2"/>
            </a:endParaRPr>
          </a:p>
          <a:p>
            <a:r>
              <a:rPr lang="en-US" dirty="0"/>
              <a:t>Relate sprocket replacement to wear by visual inspection (to other components as well), front rear sprocket combination makes no sense, checking chain tension does not belong</a:t>
            </a:r>
          </a:p>
          <a:p>
            <a:endParaRPr lang="en-US" dirty="0"/>
          </a:p>
          <a:p>
            <a:r>
              <a:rPr lang="en-US" dirty="0"/>
              <a:t>Checking chain tension, can check and stuff, but tracking chain wear and fatigue yields no benefits to reliability and is more of a knowledge thing</a:t>
            </a:r>
          </a:p>
          <a:p>
            <a:endParaRPr lang="en-US" dirty="0"/>
          </a:p>
          <a:p>
            <a:r>
              <a:rPr lang="en-US" dirty="0"/>
              <a:t>Replacement period</a:t>
            </a:r>
          </a:p>
          <a:p>
            <a:endParaRPr lang="en-US" dirty="0"/>
          </a:p>
          <a:p>
            <a:r>
              <a:rPr lang="en-US" dirty="0"/>
              <a:t>Spares not a design goal, but spares will be made (sprocket can be replaced by x, y, z)</a:t>
            </a:r>
          </a:p>
          <a:p>
            <a:endParaRPr lang="en-US" dirty="0"/>
          </a:p>
          <a:p>
            <a:r>
              <a:rPr lang="en-US" dirty="0"/>
              <a:t>Get info on bolts, then can get an idea of a torque spec to use</a:t>
            </a:r>
          </a:p>
        </p:txBody>
      </p:sp>
      <p:sp>
        <p:nvSpPr>
          <p:cNvPr id="4" name="Slide Number Placeholder 3"/>
          <p:cNvSpPr>
            <a:spLocks noGrp="1"/>
          </p:cNvSpPr>
          <p:nvPr>
            <p:ph type="sldNum" sz="quarter" idx="5"/>
          </p:nvPr>
        </p:nvSpPr>
        <p:spPr/>
        <p:txBody>
          <a:bodyPr/>
          <a:lstStyle/>
          <a:p>
            <a:fld id="{4979C106-971B-450B-96F5-4C226340CF29}" type="slidenum">
              <a:rPr lang="en-US" smtClean="0"/>
              <a:t>27</a:t>
            </a:fld>
            <a:endParaRPr lang="en-US"/>
          </a:p>
        </p:txBody>
      </p:sp>
    </p:spTree>
    <p:extLst>
      <p:ext uri="{BB962C8B-B14F-4D97-AF65-F5344CB8AC3E}">
        <p14:creationId xmlns:p14="http://schemas.microsoft.com/office/powerpoint/2010/main" val="171709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86109EF-061D-47B8-879A-D149908887A8}"/>
              </a:ext>
            </a:extLst>
          </p:cNvPr>
          <p:cNvSpPr>
            <a:spLocks noGrp="1"/>
          </p:cNvSpPr>
          <p:nvPr>
            <p:ph type="title" hasCustomPrompt="1"/>
          </p:nvPr>
        </p:nvSpPr>
        <p:spPr>
          <a:xfrm>
            <a:off x="0" y="657225"/>
            <a:ext cx="12192000" cy="1333500"/>
          </a:xfrm>
        </p:spPr>
        <p:txBody>
          <a:bodyPr anchor="ctr"/>
          <a:lstStyle>
            <a:lvl1pPr algn="ctr">
              <a:defRPr sz="5400"/>
            </a:lvl1pPr>
          </a:lstStyle>
          <a:p>
            <a:r>
              <a:rPr lang="en-US"/>
              <a:t>Click to Edit Master title style</a:t>
            </a:r>
          </a:p>
        </p:txBody>
      </p:sp>
      <p:sp>
        <p:nvSpPr>
          <p:cNvPr id="8" name="Text Placeholder 7">
            <a:extLst>
              <a:ext uri="{FF2B5EF4-FFF2-40B4-BE49-F238E27FC236}">
                <a16:creationId xmlns:a16="http://schemas.microsoft.com/office/drawing/2014/main" id="{CF754A8F-EBCA-4EC1-AC25-7F8AB3DA9170}"/>
              </a:ext>
            </a:extLst>
          </p:cNvPr>
          <p:cNvSpPr>
            <a:spLocks noGrp="1"/>
          </p:cNvSpPr>
          <p:nvPr>
            <p:ph type="body" sz="quarter" idx="10"/>
          </p:nvPr>
        </p:nvSpPr>
        <p:spPr>
          <a:xfrm>
            <a:off x="352425" y="2028825"/>
            <a:ext cx="6438900" cy="4829175"/>
          </a:xfrm>
        </p:spPr>
        <p:txBody>
          <a:bodyPr/>
          <a:lstStyle>
            <a:lvl1pPr>
              <a:defRPr sz="3600">
                <a:solidFill>
                  <a:schemeClr val="tx2"/>
                </a:solidFill>
              </a:defRPr>
            </a:lvl1pPr>
            <a:lvl2pPr>
              <a:defRPr sz="3300">
                <a:solidFill>
                  <a:schemeClr val="tx2"/>
                </a:solidFill>
              </a:defRPr>
            </a:lvl2pPr>
            <a:lvl3pPr>
              <a:defRPr sz="2700">
                <a:solidFill>
                  <a:schemeClr val="tx2"/>
                </a:solidFill>
              </a:defRPr>
            </a:lvl3pPr>
            <a:lvl4pPr>
              <a:defRPr sz="2100">
                <a:solidFill>
                  <a:schemeClr val="tx2"/>
                </a:solidFill>
              </a:defRPr>
            </a:lvl4pPr>
            <a:lvl5pPr>
              <a:defRPr sz="21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a:extLst>
              <a:ext uri="{FF2B5EF4-FFF2-40B4-BE49-F238E27FC236}">
                <a16:creationId xmlns:a16="http://schemas.microsoft.com/office/drawing/2014/main" id="{AE045BEC-81E7-4EDA-A8B9-CF4ECB06F7A5}"/>
              </a:ext>
            </a:extLst>
          </p:cNvPr>
          <p:cNvSpPr>
            <a:spLocks noGrp="1"/>
          </p:cNvSpPr>
          <p:nvPr>
            <p:ph type="pic" sz="quarter" idx="11"/>
          </p:nvPr>
        </p:nvSpPr>
        <p:spPr>
          <a:xfrm>
            <a:off x="6791325" y="2028825"/>
            <a:ext cx="5400675" cy="4829175"/>
          </a:xfrm>
        </p:spPr>
        <p:txBody>
          <a:bodyPr/>
          <a:lstStyle/>
          <a:p>
            <a:r>
              <a:rPr lang="en-US"/>
              <a:t>Click icon to add picture</a:t>
            </a:r>
          </a:p>
        </p:txBody>
      </p:sp>
    </p:spTree>
    <p:extLst>
      <p:ext uri="{BB962C8B-B14F-4D97-AF65-F5344CB8AC3E}">
        <p14:creationId xmlns:p14="http://schemas.microsoft.com/office/powerpoint/2010/main" val="386568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29C-700D-1E47-BF78-A5C8FD25A7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318B24-F01D-D54E-874A-5E9E4B3CB3D3}"/>
              </a:ext>
            </a:extLst>
          </p:cNvPr>
          <p:cNvSpPr>
            <a:spLocks noGrp="1"/>
          </p:cNvSpPr>
          <p:nvPr>
            <p:ph type="dt" sz="half" idx="10"/>
          </p:nvPr>
        </p:nvSpPr>
        <p:spPr/>
        <p:txBody>
          <a:bodyPr/>
          <a:lstStyle/>
          <a:p>
            <a:fld id="{130B5D99-CE26-4A51-AA7B-1925DCE8886A}" type="datetime1">
              <a:rPr lang="en-US" smtClean="0"/>
              <a:t>10/31/2024</a:t>
            </a:fld>
            <a:endParaRPr lang="en-US"/>
          </a:p>
        </p:txBody>
      </p:sp>
      <p:sp>
        <p:nvSpPr>
          <p:cNvPr id="4" name="Footer Placeholder 3">
            <a:extLst>
              <a:ext uri="{FF2B5EF4-FFF2-40B4-BE49-F238E27FC236}">
                <a16:creationId xmlns:a16="http://schemas.microsoft.com/office/drawing/2014/main" id="{59B4A37C-138F-3C48-88DE-3785470B04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0C0101B-16DC-CD45-8E17-F1960DB3457A}"/>
              </a:ext>
            </a:extLst>
          </p:cNvPr>
          <p:cNvSpPr>
            <a:spLocks noGrp="1"/>
          </p:cNvSpPr>
          <p:nvPr>
            <p:ph type="sldNum" sz="quarter" idx="12"/>
          </p:nvPr>
        </p:nvSpPr>
        <p:spPr/>
        <p:txBody>
          <a:bodyPr/>
          <a:lstStyle/>
          <a:p>
            <a:fld id="{B0F59EE5-B3E1-460F-8BD3-F81CF0989F54}" type="slidenum">
              <a:rPr lang="en-US" smtClean="0"/>
              <a:t>‹#›</a:t>
            </a:fld>
            <a:endParaRPr lang="en-US"/>
          </a:p>
        </p:txBody>
      </p:sp>
      <p:sp>
        <p:nvSpPr>
          <p:cNvPr id="7" name="Content Placeholder 6">
            <a:extLst>
              <a:ext uri="{FF2B5EF4-FFF2-40B4-BE49-F238E27FC236}">
                <a16:creationId xmlns:a16="http://schemas.microsoft.com/office/drawing/2014/main" id="{89B7D25D-6FA5-2140-A5B6-916BCDC8059D}"/>
              </a:ext>
            </a:extLst>
          </p:cNvPr>
          <p:cNvSpPr>
            <a:spLocks noGrp="1"/>
          </p:cNvSpPr>
          <p:nvPr>
            <p:ph sz="quarter" idx="13"/>
          </p:nvPr>
        </p:nvSpPr>
        <p:spPr>
          <a:xfrm rot="16200000">
            <a:off x="4791041" y="-3362359"/>
            <a:ext cx="2609918" cy="1097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931679E7-08E8-FF47-B841-4BB5644BEC3E}"/>
              </a:ext>
            </a:extLst>
          </p:cNvPr>
          <p:cNvSpPr>
            <a:spLocks noGrp="1"/>
          </p:cNvSpPr>
          <p:nvPr>
            <p:ph sz="quarter" idx="14"/>
          </p:nvPr>
        </p:nvSpPr>
        <p:spPr>
          <a:xfrm rot="16200000">
            <a:off x="4791041" y="-668103"/>
            <a:ext cx="2609919" cy="10972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1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C97C556F-5A4D-47BD-9DFD-BF500C7E495D}" type="datetime1">
              <a:rPr lang="en-US" smtClean="0"/>
              <a:t>10/31/2024</a:t>
            </a:fld>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388331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19EE9BBE-EF4F-43B4-91B0-B4609EAC1D44}" type="datetime1">
              <a:rPr lang="en-US" smtClean="0"/>
              <a:t>10/31/2024</a:t>
            </a:fld>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413602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0239" y="731806"/>
            <a:ext cx="4011028" cy="703202"/>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7472" y="749431"/>
            <a:ext cx="6814299" cy="537676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0239" y="1435007"/>
            <a:ext cx="4011028" cy="4691187"/>
          </a:xfrm>
        </p:spPr>
        <p:txBody>
          <a:bodyPr/>
          <a:lstStyle>
            <a:lvl1pPr marL="0" indent="0">
              <a:buNone/>
              <a:defRPr sz="1467"/>
            </a:lvl1pPr>
            <a:lvl2pPr marL="457621" indent="0">
              <a:buNone/>
              <a:defRPr sz="1200"/>
            </a:lvl2pPr>
            <a:lvl3pPr marL="915242" indent="0">
              <a:buNone/>
              <a:defRPr sz="1067"/>
            </a:lvl3pPr>
            <a:lvl4pPr marL="1372865" indent="0">
              <a:buNone/>
              <a:defRPr sz="933"/>
            </a:lvl4pPr>
            <a:lvl5pPr marL="1830485" indent="0">
              <a:buNone/>
              <a:defRPr sz="933"/>
            </a:lvl5pPr>
            <a:lvl6pPr marL="2288105" indent="0">
              <a:buNone/>
              <a:defRPr sz="933"/>
            </a:lvl6pPr>
            <a:lvl7pPr marL="2745725" indent="0">
              <a:buNone/>
              <a:defRPr sz="933"/>
            </a:lvl7pPr>
            <a:lvl8pPr marL="3203348" indent="0">
              <a:buNone/>
              <a:defRPr sz="933"/>
            </a:lvl8pPr>
            <a:lvl9pPr marL="366096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785A57A-BAE4-4D23-BCF7-83ABDF679A76}" type="datetime1">
              <a:rPr lang="en-US" smtClean="0"/>
              <a:t>10/31/2024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3391474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091" y="4800848"/>
            <a:ext cx="7314884" cy="566137"/>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90091" y="735294"/>
            <a:ext cx="7314884" cy="3992845"/>
          </a:xfrm>
        </p:spPr>
        <p:txBody>
          <a:bodyPr/>
          <a:lstStyle>
            <a:lvl1pPr marL="0" indent="0">
              <a:buNone/>
              <a:defRPr sz="3200"/>
            </a:lvl1pPr>
            <a:lvl2pPr marL="457621" indent="0">
              <a:buNone/>
              <a:defRPr sz="2800"/>
            </a:lvl2pPr>
            <a:lvl3pPr marL="915242" indent="0">
              <a:buNone/>
              <a:defRPr sz="2400"/>
            </a:lvl3pPr>
            <a:lvl4pPr marL="1372865" indent="0">
              <a:buNone/>
              <a:defRPr sz="2000"/>
            </a:lvl4pPr>
            <a:lvl5pPr marL="1830485" indent="0">
              <a:buNone/>
              <a:defRPr sz="2000"/>
            </a:lvl5pPr>
            <a:lvl6pPr marL="2288105" indent="0">
              <a:buNone/>
              <a:defRPr sz="2000"/>
            </a:lvl6pPr>
            <a:lvl7pPr marL="2745725" indent="0">
              <a:buNone/>
              <a:defRPr sz="2000"/>
            </a:lvl7pPr>
            <a:lvl8pPr marL="3203348" indent="0">
              <a:buNone/>
              <a:defRPr sz="2000"/>
            </a:lvl8pPr>
            <a:lvl9pPr marL="3660968"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90091" y="5366983"/>
            <a:ext cx="7314884" cy="805702"/>
          </a:xfrm>
        </p:spPr>
        <p:txBody>
          <a:bodyPr/>
          <a:lstStyle>
            <a:lvl1pPr marL="0" indent="0">
              <a:buNone/>
              <a:defRPr sz="1467"/>
            </a:lvl1pPr>
            <a:lvl2pPr marL="457621" indent="0">
              <a:buNone/>
              <a:defRPr sz="1200"/>
            </a:lvl2pPr>
            <a:lvl3pPr marL="915242" indent="0">
              <a:buNone/>
              <a:defRPr sz="1067"/>
            </a:lvl3pPr>
            <a:lvl4pPr marL="1372865" indent="0">
              <a:buNone/>
              <a:defRPr sz="933"/>
            </a:lvl4pPr>
            <a:lvl5pPr marL="1830485" indent="0">
              <a:buNone/>
              <a:defRPr sz="933"/>
            </a:lvl5pPr>
            <a:lvl6pPr marL="2288105" indent="0">
              <a:buNone/>
              <a:defRPr sz="933"/>
            </a:lvl6pPr>
            <a:lvl7pPr marL="2745725" indent="0">
              <a:buNone/>
              <a:defRPr sz="933"/>
            </a:lvl7pPr>
            <a:lvl8pPr marL="3203348" indent="0">
              <a:buNone/>
              <a:defRPr sz="933"/>
            </a:lvl8pPr>
            <a:lvl9pPr marL="3660968" indent="0">
              <a:buNone/>
              <a:defRPr sz="933"/>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18FC6EFB-0A03-4126-AF2B-63E0E8C013EA}" type="datetime1">
              <a:rPr lang="en-US" smtClean="0"/>
              <a:t>10/31/2024</a:t>
            </a:fld>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3556203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Text, and 2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10237" y="770642"/>
            <a:ext cx="5409486" cy="53555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72277" y="779363"/>
            <a:ext cx="5409486" cy="2550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72279" y="3449056"/>
            <a:ext cx="5409486" cy="26771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5"/>
          <p:cNvSpPr>
            <a:spLocks noGrp="1"/>
          </p:cNvSpPr>
          <p:nvPr>
            <p:ph type="dt" sz="half" idx="10"/>
          </p:nvPr>
        </p:nvSpPr>
        <p:spPr/>
        <p:txBody>
          <a:bodyPr/>
          <a:lstStyle>
            <a:lvl1pPr>
              <a:defRPr/>
            </a:lvl1pPr>
          </a:lstStyle>
          <a:p>
            <a:fld id="{BA74CD42-785D-4536-A1EC-FF991400E49F}" type="datetime1">
              <a:rPr lang="en-US" smtClean="0"/>
              <a:t>10/31/2024</a:t>
            </a:fld>
            <a:endParaRPr lang="en-US"/>
          </a:p>
        </p:txBody>
      </p:sp>
      <p:sp>
        <p:nvSpPr>
          <p:cNvPr id="10" name="Footer Placeholder 6"/>
          <p:cNvSpPr>
            <a:spLocks noGrp="1"/>
          </p:cNvSpPr>
          <p:nvPr>
            <p:ph type="ftr" sz="quarter" idx="11"/>
          </p:nvPr>
        </p:nvSpPr>
        <p:spPr/>
        <p:txBody>
          <a:bodyPr/>
          <a:lstStyle>
            <a:lvl1pPr>
              <a:defRPr/>
            </a:lvl1pPr>
          </a:lstStyle>
          <a:p>
            <a:endParaRPr lang="en-US"/>
          </a:p>
        </p:txBody>
      </p:sp>
      <p:sp>
        <p:nvSpPr>
          <p:cNvPr id="11" name="Slide Number Placeholder 7"/>
          <p:cNvSpPr>
            <a:spLocks noGrp="1"/>
          </p:cNvSpPr>
          <p:nvPr>
            <p:ph type="sldNum" sz="quarter" idx="12"/>
          </p:nvPr>
        </p:nvSpPr>
        <p:spPr/>
        <p:txBody>
          <a:bodyPr/>
          <a:lstStyle>
            <a:lvl1pPr>
              <a:defRPr/>
            </a:lvl1pPr>
          </a:lstStyle>
          <a:p>
            <a:fld id="{B0F59EE5-B3E1-460F-8BD3-F81CF0989F54}" type="slidenum">
              <a:rPr lang="en-US" smtClean="0"/>
              <a:t>‹#›</a:t>
            </a:fld>
            <a:endParaRPr lang="en-US"/>
          </a:p>
        </p:txBody>
      </p:sp>
      <p:sp>
        <p:nvSpPr>
          <p:cNvPr id="12" name="Rectangle 2">
            <a:extLst>
              <a:ext uri="{FF2B5EF4-FFF2-40B4-BE49-F238E27FC236}">
                <a16:creationId xmlns:a16="http://schemas.microsoft.com/office/drawing/2014/main" id="{D0E93F90-1BF4-704F-AB3D-DC792A31CA65}"/>
              </a:ext>
            </a:extLst>
          </p:cNvPr>
          <p:cNvSpPr>
            <a:spLocks noGrp="1" noChangeArrowheads="1"/>
          </p:cNvSpPr>
          <p:nvPr>
            <p:ph type="title"/>
          </p:nvPr>
        </p:nvSpPr>
        <p:spPr bwMode="auto">
          <a:xfrm>
            <a:off x="3" y="59793"/>
            <a:ext cx="8341810"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812136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10237" y="742361"/>
            <a:ext cx="5409486" cy="5383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79" y="742361"/>
            <a:ext cx="5409486" cy="53838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4"/>
          <p:cNvSpPr>
            <a:spLocks noGrp="1"/>
          </p:cNvSpPr>
          <p:nvPr>
            <p:ph type="dt" sz="half" idx="10"/>
          </p:nvPr>
        </p:nvSpPr>
        <p:spPr/>
        <p:txBody>
          <a:bodyPr/>
          <a:lstStyle>
            <a:lvl1pPr>
              <a:defRPr/>
            </a:lvl1pPr>
          </a:lstStyle>
          <a:p>
            <a:fld id="{772B0E1E-92B4-4DCB-BAD2-1E17FA49779B}" type="datetime1">
              <a:rPr lang="en-US" smtClean="0"/>
              <a:t>10/31/2024</a:t>
            </a:fld>
            <a:endParaRPr lang="en-US"/>
          </a:p>
        </p:txBody>
      </p:sp>
      <p:sp>
        <p:nvSpPr>
          <p:cNvPr id="9" name="Footer Placeholder 5"/>
          <p:cNvSpPr>
            <a:spLocks noGrp="1"/>
          </p:cNvSpPr>
          <p:nvPr>
            <p:ph type="ftr" sz="quarter" idx="11"/>
          </p:nvPr>
        </p:nvSpPr>
        <p:spPr/>
        <p:txBody>
          <a:bodyPr/>
          <a:lstStyle>
            <a:lvl1pPr>
              <a:defRPr/>
            </a:lvl1pPr>
          </a:lstStyle>
          <a:p>
            <a:endParaRPr lang="en-US"/>
          </a:p>
        </p:txBody>
      </p:sp>
      <p:sp>
        <p:nvSpPr>
          <p:cNvPr id="10" name="Slide Number Placeholder 6"/>
          <p:cNvSpPr>
            <a:spLocks noGrp="1"/>
          </p:cNvSpPr>
          <p:nvPr>
            <p:ph type="sldNum" sz="quarter" idx="12"/>
          </p:nvPr>
        </p:nvSpPr>
        <p:spPr/>
        <p:txBody>
          <a:bodyPr/>
          <a:lstStyle>
            <a:lvl1pPr>
              <a:defRPr/>
            </a:lvl1pPr>
          </a:lstStyle>
          <a:p>
            <a:fld id="{B0F59EE5-B3E1-460F-8BD3-F81CF0989F54}" type="slidenum">
              <a:rPr lang="en-US" smtClean="0"/>
              <a:t>‹#›</a:t>
            </a:fld>
            <a:endParaRPr lang="en-US"/>
          </a:p>
        </p:txBody>
      </p:sp>
      <p:sp>
        <p:nvSpPr>
          <p:cNvPr id="11" name="Rectangle 2">
            <a:extLst>
              <a:ext uri="{FF2B5EF4-FFF2-40B4-BE49-F238E27FC236}">
                <a16:creationId xmlns:a16="http://schemas.microsoft.com/office/drawing/2014/main" id="{B66B2CBC-D39F-4148-81BB-C6F61CA4F10E}"/>
              </a:ext>
            </a:extLst>
          </p:cNvPr>
          <p:cNvSpPr>
            <a:spLocks noGrp="1" noChangeArrowheads="1"/>
          </p:cNvSpPr>
          <p:nvPr>
            <p:ph type="title"/>
          </p:nvPr>
        </p:nvSpPr>
        <p:spPr bwMode="auto">
          <a:xfrm>
            <a:off x="3" y="59793"/>
            <a:ext cx="8341810"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1646865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and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62334" y="728222"/>
            <a:ext cx="5643092" cy="5638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57984" y="728222"/>
            <a:ext cx="5644681" cy="24816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57984" y="3287587"/>
            <a:ext cx="5644681" cy="30793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B99F6E47-8C5B-3944-A6C8-EFFBE39ACC28}"/>
              </a:ext>
            </a:extLst>
          </p:cNvPr>
          <p:cNvSpPr>
            <a:spLocks noGrp="1" noChangeArrowheads="1"/>
          </p:cNvSpPr>
          <p:nvPr>
            <p:ph type="title"/>
          </p:nvPr>
        </p:nvSpPr>
        <p:spPr bwMode="auto">
          <a:xfrm>
            <a:off x="3" y="59793"/>
            <a:ext cx="8341810"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3491276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2464-E33C-4663-A32B-5E3C1CBF3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0D25A2-1CDC-4CCF-B528-C15D5D8A95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3D61FD-0FB7-4217-9434-DA9CB1FA6420}"/>
              </a:ext>
            </a:extLst>
          </p:cNvPr>
          <p:cNvSpPr>
            <a:spLocks noGrp="1"/>
          </p:cNvSpPr>
          <p:nvPr>
            <p:ph type="dt" sz="half" idx="10"/>
          </p:nvPr>
        </p:nvSpPr>
        <p:spPr/>
        <p:txBody>
          <a:bodyPr/>
          <a:lstStyle/>
          <a:p>
            <a:fld id="{1BE12969-065E-4B7D-86CD-BEC768B59CC9}" type="datetimeFigureOut">
              <a:rPr lang="en-US" smtClean="0"/>
              <a:t>10/31/2024</a:t>
            </a:fld>
            <a:endParaRPr lang="en-US"/>
          </a:p>
        </p:txBody>
      </p:sp>
      <p:sp>
        <p:nvSpPr>
          <p:cNvPr id="5" name="Footer Placeholder 4">
            <a:extLst>
              <a:ext uri="{FF2B5EF4-FFF2-40B4-BE49-F238E27FC236}">
                <a16:creationId xmlns:a16="http://schemas.microsoft.com/office/drawing/2014/main" id="{31D6A007-7200-40AB-90FB-4F2C838160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6A3ED1-1D6E-4EF0-878E-926ADD75A5A2}"/>
              </a:ext>
            </a:extLst>
          </p:cNvPr>
          <p:cNvSpPr>
            <a:spLocks noGrp="1"/>
          </p:cNvSpPr>
          <p:nvPr>
            <p:ph type="sldNum" sz="quarter" idx="12"/>
          </p:nvPr>
        </p:nvSpPr>
        <p:spPr/>
        <p:txBody>
          <a:bodyPr/>
          <a:lstStyle/>
          <a:p>
            <a:fld id="{40E63CA4-D2F4-41FC-A56E-5A359AAFFC52}" type="slidenum">
              <a:rPr lang="en-US" smtClean="0"/>
              <a:t>‹#›</a:t>
            </a:fld>
            <a:endParaRPr lang="en-US"/>
          </a:p>
        </p:txBody>
      </p:sp>
    </p:spTree>
    <p:extLst>
      <p:ext uri="{BB962C8B-B14F-4D97-AF65-F5344CB8AC3E}">
        <p14:creationId xmlns:p14="http://schemas.microsoft.com/office/powerpoint/2010/main" val="1540211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9116" y="3681652"/>
            <a:ext cx="8533764" cy="1752044"/>
          </a:xfrm>
        </p:spPr>
        <p:txBody>
          <a:bodyPr/>
          <a:lstStyle>
            <a:lvl1pPr marL="0" indent="0" algn="ctr">
              <a:buNone/>
              <a:defRPr/>
            </a:lvl1pPr>
            <a:lvl2pPr marL="457621" indent="0" algn="ctr">
              <a:buNone/>
              <a:defRPr/>
            </a:lvl2pPr>
            <a:lvl3pPr marL="915242" indent="0" algn="ctr">
              <a:buNone/>
              <a:defRPr/>
            </a:lvl3pPr>
            <a:lvl4pPr marL="1372865" indent="0" algn="ctr">
              <a:buNone/>
              <a:defRPr/>
            </a:lvl4pPr>
            <a:lvl5pPr marL="1830485" indent="0" algn="ctr">
              <a:buNone/>
              <a:defRPr/>
            </a:lvl5pPr>
            <a:lvl6pPr marL="2288105" indent="0" algn="ctr">
              <a:buNone/>
              <a:defRPr/>
            </a:lvl6pPr>
            <a:lvl7pPr marL="2745725" indent="0" algn="ctr">
              <a:buNone/>
              <a:defRPr/>
            </a:lvl7pPr>
            <a:lvl8pPr marL="3203348" indent="0" algn="ctr">
              <a:buNone/>
              <a:defRPr/>
            </a:lvl8pPr>
            <a:lvl9pPr marL="3660968" indent="0" algn="ctr">
              <a:buNone/>
              <a:defRPr/>
            </a:lvl9pPr>
          </a:lstStyle>
          <a:p>
            <a:r>
              <a:rPr lang="en-US"/>
              <a:t>Click to edit Master subtitle style</a:t>
            </a:r>
          </a:p>
        </p:txBody>
      </p:sp>
      <p:sp>
        <p:nvSpPr>
          <p:cNvPr id="8" name="Title 7">
            <a:extLst>
              <a:ext uri="{FF2B5EF4-FFF2-40B4-BE49-F238E27FC236}">
                <a16:creationId xmlns:a16="http://schemas.microsoft.com/office/drawing/2014/main" id="{8C309811-6B8D-475C-91A1-DC3610F1B5A3}"/>
              </a:ext>
            </a:extLst>
          </p:cNvPr>
          <p:cNvSpPr>
            <a:spLocks noGrp="1"/>
          </p:cNvSpPr>
          <p:nvPr>
            <p:ph type="title"/>
          </p:nvPr>
        </p:nvSpPr>
        <p:spPr/>
        <p:txBody>
          <a:bodyPr/>
          <a:lstStyle/>
          <a:p>
            <a:r>
              <a:rPr lang="en-US"/>
              <a:t>Click to edit Master title style</a:t>
            </a:r>
          </a:p>
        </p:txBody>
      </p:sp>
      <p:sp>
        <p:nvSpPr>
          <p:cNvPr id="9" name="Date Placeholder 8">
            <a:extLst>
              <a:ext uri="{FF2B5EF4-FFF2-40B4-BE49-F238E27FC236}">
                <a16:creationId xmlns:a16="http://schemas.microsoft.com/office/drawing/2014/main" id="{20558F63-7D84-478C-B22D-28299EB91F2F}"/>
              </a:ext>
            </a:extLst>
          </p:cNvPr>
          <p:cNvSpPr>
            <a:spLocks noGrp="1"/>
          </p:cNvSpPr>
          <p:nvPr>
            <p:ph type="dt" sz="half" idx="10"/>
          </p:nvPr>
        </p:nvSpPr>
        <p:spPr/>
        <p:txBody>
          <a:bodyPr/>
          <a:lstStyle/>
          <a:p>
            <a:fld id="{9F0AA4A8-0838-4B86-A7EF-0FA0AE4CA33E}" type="datetime1">
              <a:rPr lang="en-US" smtClean="0"/>
              <a:t>10/31/2024</a:t>
            </a:fld>
            <a:endParaRPr lang="en-US"/>
          </a:p>
        </p:txBody>
      </p:sp>
      <p:sp>
        <p:nvSpPr>
          <p:cNvPr id="10" name="Footer Placeholder 9">
            <a:extLst>
              <a:ext uri="{FF2B5EF4-FFF2-40B4-BE49-F238E27FC236}">
                <a16:creationId xmlns:a16="http://schemas.microsoft.com/office/drawing/2014/main" id="{1EA9F88C-9239-45F3-8B4F-1B7C9B69BF32}"/>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AEA746C4-2B47-48F4-AE46-8DECFDC398C2}"/>
              </a:ext>
            </a:extLst>
          </p:cNvPr>
          <p:cNvSpPr>
            <a:spLocks noGrp="1"/>
          </p:cNvSpPr>
          <p:nvPr>
            <p:ph type="sldNum" sz="quarter" idx="12"/>
          </p:nvPr>
        </p:nvSpPr>
        <p:spPr/>
        <p:txBody>
          <a:bodyPr/>
          <a:lstStyle/>
          <a:p>
            <a:fld id="{B0F59EE5-B3E1-460F-8BD3-F81CF0989F54}" type="slidenum">
              <a:rPr lang="en-US" smtClean="0"/>
              <a:t>‹#›</a:t>
            </a:fld>
            <a:endParaRPr lang="en-US"/>
          </a:p>
        </p:txBody>
      </p:sp>
    </p:spTree>
    <p:extLst>
      <p:ext uri="{BB962C8B-B14F-4D97-AF65-F5344CB8AC3E}">
        <p14:creationId xmlns:p14="http://schemas.microsoft.com/office/powerpoint/2010/main" val="222590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bg2"/>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67F7FCE2-D0DF-4713-8161-54792A790C3C}" type="datetime1">
              <a:rPr lang="en-US" smtClean="0"/>
              <a:t>10/31/2024</a:t>
            </a:fld>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4194968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63028" y="1598999"/>
            <a:ext cx="10362884" cy="1499368"/>
          </a:xfrm>
        </p:spPr>
        <p:txBody>
          <a:bodyPr anchor="b"/>
          <a:lstStyle>
            <a:lvl1pPr marL="0" indent="0" algn="ctr">
              <a:buNone/>
              <a:defRPr sz="4978" b="1" i="0" baseline="0"/>
            </a:lvl1pPr>
            <a:lvl2pPr marL="457621" indent="0">
              <a:buNone/>
              <a:defRPr sz="1867"/>
            </a:lvl2pPr>
            <a:lvl3pPr marL="915242" indent="0">
              <a:buNone/>
              <a:defRPr sz="1600"/>
            </a:lvl3pPr>
            <a:lvl4pPr marL="1372865" indent="0">
              <a:buNone/>
              <a:defRPr sz="1467"/>
            </a:lvl4pPr>
            <a:lvl5pPr marL="1830485" indent="0">
              <a:buNone/>
              <a:defRPr sz="1467"/>
            </a:lvl5pPr>
            <a:lvl6pPr marL="2288105" indent="0">
              <a:buNone/>
              <a:defRPr sz="1467"/>
            </a:lvl6pPr>
            <a:lvl7pPr marL="2745725" indent="0">
              <a:buNone/>
              <a:defRPr sz="1467"/>
            </a:lvl7pPr>
            <a:lvl8pPr marL="3203348" indent="0">
              <a:buNone/>
              <a:defRPr sz="1467"/>
            </a:lvl8pPr>
            <a:lvl9pPr marL="3660968" indent="0">
              <a:buNone/>
              <a:defRPr sz="1467"/>
            </a:lvl9pPr>
          </a:lstStyle>
          <a:p>
            <a:pPr lvl="0"/>
            <a:r>
              <a:rPr lang="en-US"/>
              <a:t>Click to edit Master text styles</a:t>
            </a:r>
          </a:p>
        </p:txBody>
      </p:sp>
      <p:sp>
        <p:nvSpPr>
          <p:cNvPr id="7" name="Title 6">
            <a:extLst>
              <a:ext uri="{FF2B5EF4-FFF2-40B4-BE49-F238E27FC236}">
                <a16:creationId xmlns:a16="http://schemas.microsoft.com/office/drawing/2014/main" id="{56139BC2-5D52-42F7-A6B0-CFDF6C18C6A0}"/>
              </a:ext>
            </a:extLst>
          </p:cNvPr>
          <p:cNvSpPr>
            <a:spLocks noGrp="1"/>
          </p:cNvSpPr>
          <p:nvPr>
            <p:ph type="title"/>
          </p:nvPr>
        </p:nvSpPr>
        <p:spPr/>
        <p:txBody>
          <a:bodyPr/>
          <a:lstStyle/>
          <a:p>
            <a:r>
              <a:rPr lang="en-US"/>
              <a:t>Click to edit Master title style</a:t>
            </a:r>
          </a:p>
        </p:txBody>
      </p:sp>
      <p:sp>
        <p:nvSpPr>
          <p:cNvPr id="8" name="Date Placeholder 7">
            <a:extLst>
              <a:ext uri="{FF2B5EF4-FFF2-40B4-BE49-F238E27FC236}">
                <a16:creationId xmlns:a16="http://schemas.microsoft.com/office/drawing/2014/main" id="{300D1F19-9F67-4404-85A4-220C468E2DE4}"/>
              </a:ext>
            </a:extLst>
          </p:cNvPr>
          <p:cNvSpPr>
            <a:spLocks noGrp="1"/>
          </p:cNvSpPr>
          <p:nvPr>
            <p:ph type="dt" sz="half" idx="10"/>
          </p:nvPr>
        </p:nvSpPr>
        <p:spPr/>
        <p:txBody>
          <a:bodyPr/>
          <a:lstStyle/>
          <a:p>
            <a:fld id="{66331A18-CD4F-4612-9511-4652EAECEBC7}" type="datetime1">
              <a:rPr lang="en-US" smtClean="0"/>
              <a:t>10/31/2024</a:t>
            </a:fld>
            <a:endParaRPr lang="en-US"/>
          </a:p>
        </p:txBody>
      </p:sp>
      <p:sp>
        <p:nvSpPr>
          <p:cNvPr id="9" name="Footer Placeholder 8">
            <a:extLst>
              <a:ext uri="{FF2B5EF4-FFF2-40B4-BE49-F238E27FC236}">
                <a16:creationId xmlns:a16="http://schemas.microsoft.com/office/drawing/2014/main" id="{2C83EAC2-ED12-4439-BA00-D976C32B9EA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E5891C1-E14B-4A34-BD7B-7B244A1BD86A}"/>
              </a:ext>
            </a:extLst>
          </p:cNvPr>
          <p:cNvSpPr>
            <a:spLocks noGrp="1"/>
          </p:cNvSpPr>
          <p:nvPr>
            <p:ph type="sldNum" sz="quarter" idx="12"/>
          </p:nvPr>
        </p:nvSpPr>
        <p:spPr/>
        <p:txBody>
          <a:bodyPr/>
          <a:lstStyle/>
          <a:p>
            <a:fld id="{B0F59EE5-B3E1-460F-8BD3-F81CF0989F54}" type="slidenum">
              <a:rPr lang="en-US" smtClean="0"/>
              <a:t>‹#›</a:t>
            </a:fld>
            <a:endParaRPr lang="en-US"/>
          </a:p>
        </p:txBody>
      </p:sp>
    </p:spTree>
    <p:extLst>
      <p:ext uri="{BB962C8B-B14F-4D97-AF65-F5344CB8AC3E}">
        <p14:creationId xmlns:p14="http://schemas.microsoft.com/office/powerpoint/2010/main" val="1114152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610237" y="784789"/>
            <a:ext cx="5409486" cy="5341414"/>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79" y="784789"/>
            <a:ext cx="5409486" cy="5341414"/>
          </a:xfrm>
        </p:spPr>
        <p:txBody>
          <a:bodyPr/>
          <a:lstStyle>
            <a:lvl1pPr>
              <a:defRPr sz="2800"/>
            </a:lvl1pPr>
            <a:lvl2pPr>
              <a:defRPr sz="2400"/>
            </a:lvl2pPr>
            <a:lvl3pPr>
              <a:defRPr sz="2000"/>
            </a:lvl3pPr>
            <a:lvl4pPr>
              <a:defRPr sz="1867"/>
            </a:lvl4pPr>
            <a:lvl5pPr>
              <a:defRPr sz="1867"/>
            </a:lvl5pPr>
            <a:lvl6pPr>
              <a:defRPr sz="1867"/>
            </a:lvl6pPr>
            <a:lvl7pPr>
              <a:defRPr sz="1867"/>
            </a:lvl7pPr>
            <a:lvl8pPr>
              <a:defRPr sz="1867"/>
            </a:lvl8pPr>
            <a:lvl9pPr>
              <a:defRPr sz="1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dt" sz="half" idx="10"/>
          </p:nvPr>
        </p:nvSpPr>
        <p:spPr/>
        <p:txBody>
          <a:bodyPr/>
          <a:lstStyle>
            <a:lvl1pPr>
              <a:defRPr/>
            </a:lvl1pPr>
          </a:lstStyle>
          <a:p>
            <a:fld id="{2617D07A-B304-4684-A487-DC3ABB38C7EC}" type="datetime1">
              <a:rPr lang="en-US" smtClean="0"/>
              <a:t>10/31/2024</a:t>
            </a:fld>
            <a:endParaRPr lang="en-US"/>
          </a:p>
        </p:txBody>
      </p:sp>
      <p:sp>
        <p:nvSpPr>
          <p:cNvPr id="7" name="Rectangle 6"/>
          <p:cNvSpPr>
            <a:spLocks noGrp="1" noChangeArrowheads="1"/>
          </p:cNvSpPr>
          <p:nvPr>
            <p:ph type="ftr" sz="quarter" idx="11"/>
          </p:nvPr>
        </p:nvSpPr>
        <p:spPr/>
        <p:txBody>
          <a:bodyPr/>
          <a:lstStyle>
            <a:lvl1pPr>
              <a:defRPr/>
            </a:lvl1pPr>
          </a:lstStyle>
          <a:p>
            <a:endParaRPr lang="en-US"/>
          </a:p>
        </p:txBody>
      </p:sp>
      <p:sp>
        <p:nvSpPr>
          <p:cNvPr id="8" name="Rectangle 7"/>
          <p:cNvSpPr>
            <a:spLocks noGrp="1" noChangeArrowheads="1"/>
          </p:cNvSpPr>
          <p:nvPr>
            <p:ph type="sldNum" sz="quarter" idx="12"/>
          </p:nvPr>
        </p:nvSpPr>
        <p:spPr/>
        <p:txBody>
          <a:bodyPr/>
          <a:lstStyle>
            <a:lvl1pPr>
              <a:defRPr/>
            </a:lvl1pPr>
          </a:lstStyle>
          <a:p>
            <a:fld id="{B0F59EE5-B3E1-460F-8BD3-F81CF0989F54}" type="slidenum">
              <a:rPr lang="en-US" smtClean="0"/>
              <a:t>‹#›</a:t>
            </a:fld>
            <a:endParaRPr lang="en-US"/>
          </a:p>
        </p:txBody>
      </p:sp>
    </p:spTree>
    <p:extLst>
      <p:ext uri="{BB962C8B-B14F-4D97-AF65-F5344CB8AC3E}">
        <p14:creationId xmlns:p14="http://schemas.microsoft.com/office/powerpoint/2010/main" val="3796673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4" y="785702"/>
            <a:ext cx="5385648" cy="640033"/>
          </a:xfrm>
        </p:spPr>
        <p:txBody>
          <a:bodyPr anchor="b"/>
          <a:lstStyle>
            <a:lvl1pPr marL="0" indent="0">
              <a:buNone/>
              <a:defRPr sz="2400" b="1"/>
            </a:lvl1pPr>
            <a:lvl2pPr marL="457621" indent="0">
              <a:buNone/>
              <a:defRPr sz="2000" b="1"/>
            </a:lvl2pPr>
            <a:lvl3pPr marL="915242" indent="0">
              <a:buNone/>
              <a:defRPr sz="1867" b="1"/>
            </a:lvl3pPr>
            <a:lvl4pPr marL="1372865" indent="0">
              <a:buNone/>
              <a:defRPr sz="1600" b="1"/>
            </a:lvl4pPr>
            <a:lvl5pPr marL="1830485" indent="0">
              <a:buNone/>
              <a:defRPr sz="1600" b="1"/>
            </a:lvl5pPr>
            <a:lvl6pPr marL="2288105" indent="0">
              <a:buNone/>
              <a:defRPr sz="1600" b="1"/>
            </a:lvl6pPr>
            <a:lvl7pPr marL="2745725" indent="0">
              <a:buNone/>
              <a:defRPr sz="1600" b="1"/>
            </a:lvl7pPr>
            <a:lvl8pPr marL="3203348" indent="0">
              <a:buNone/>
              <a:defRPr sz="1600" b="1"/>
            </a:lvl8pPr>
            <a:lvl9pPr marL="3660968" indent="0">
              <a:buNone/>
              <a:defRPr sz="1600" b="1"/>
            </a:lvl9pPr>
          </a:lstStyle>
          <a:p>
            <a:pPr lvl="0"/>
            <a:r>
              <a:rPr lang="en-US"/>
              <a:t>Click to edit Master text styles</a:t>
            </a:r>
          </a:p>
        </p:txBody>
      </p:sp>
      <p:sp>
        <p:nvSpPr>
          <p:cNvPr id="4" name="Content Placeholder 3"/>
          <p:cNvSpPr>
            <a:spLocks noGrp="1"/>
          </p:cNvSpPr>
          <p:nvPr>
            <p:ph sz="half" idx="2"/>
          </p:nvPr>
        </p:nvSpPr>
        <p:spPr>
          <a:xfrm>
            <a:off x="610237" y="1425727"/>
            <a:ext cx="5385648" cy="470046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943" y="786610"/>
            <a:ext cx="5388825" cy="640033"/>
          </a:xfrm>
        </p:spPr>
        <p:txBody>
          <a:bodyPr anchor="b"/>
          <a:lstStyle>
            <a:lvl1pPr marL="0" indent="0">
              <a:buNone/>
              <a:defRPr sz="2400" b="1"/>
            </a:lvl1pPr>
            <a:lvl2pPr marL="457621" indent="0">
              <a:buNone/>
              <a:defRPr sz="2000" b="1"/>
            </a:lvl2pPr>
            <a:lvl3pPr marL="915242" indent="0">
              <a:buNone/>
              <a:defRPr sz="1867" b="1"/>
            </a:lvl3pPr>
            <a:lvl4pPr marL="1372865" indent="0">
              <a:buNone/>
              <a:defRPr sz="1600" b="1"/>
            </a:lvl4pPr>
            <a:lvl5pPr marL="1830485" indent="0">
              <a:buNone/>
              <a:defRPr sz="1600" b="1"/>
            </a:lvl5pPr>
            <a:lvl6pPr marL="2288105" indent="0">
              <a:buNone/>
              <a:defRPr sz="1600" b="1"/>
            </a:lvl6pPr>
            <a:lvl7pPr marL="2745725" indent="0">
              <a:buNone/>
              <a:defRPr sz="1600" b="1"/>
            </a:lvl7pPr>
            <a:lvl8pPr marL="3203348" indent="0">
              <a:buNone/>
              <a:defRPr sz="1600" b="1"/>
            </a:lvl8pPr>
            <a:lvl9pPr marL="3660968"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943" y="1425727"/>
            <a:ext cx="5388825" cy="4700468"/>
          </a:xfrm>
        </p:spPr>
        <p:txBody>
          <a:bodyPr/>
          <a:lstStyle>
            <a:lvl1pPr>
              <a:defRPr sz="2400"/>
            </a:lvl1pPr>
            <a:lvl2pPr>
              <a:defRPr sz="2000"/>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3C7476C3-DF4E-404D-97FC-602943629CE8}" type="datetime1">
              <a:rPr lang="en-US" smtClean="0"/>
              <a:t>10/31/2024</a:t>
            </a:fld>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0F59EE5-B3E1-460F-8BD3-F81CF0989F54}" type="slidenum">
              <a:rPr lang="en-US" smtClean="0"/>
              <a:t>‹#›</a:t>
            </a:fld>
            <a:endParaRPr lang="en-US"/>
          </a:p>
        </p:txBody>
      </p:sp>
      <p:sp>
        <p:nvSpPr>
          <p:cNvPr id="10" name="Rectangle 2">
            <a:extLst>
              <a:ext uri="{FF2B5EF4-FFF2-40B4-BE49-F238E27FC236}">
                <a16:creationId xmlns:a16="http://schemas.microsoft.com/office/drawing/2014/main" id="{1555BA7F-78E6-1241-B4D2-0A78579688FD}"/>
              </a:ext>
            </a:extLst>
          </p:cNvPr>
          <p:cNvSpPr>
            <a:spLocks noGrp="1" noChangeArrowheads="1"/>
          </p:cNvSpPr>
          <p:nvPr>
            <p:ph type="title"/>
          </p:nvPr>
        </p:nvSpPr>
        <p:spPr bwMode="auto">
          <a:xfrm>
            <a:off x="609603" y="196504"/>
            <a:ext cx="8341810"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Tree>
    <p:extLst>
      <p:ext uri="{BB962C8B-B14F-4D97-AF65-F5344CB8AC3E}">
        <p14:creationId xmlns:p14="http://schemas.microsoft.com/office/powerpoint/2010/main" val="399714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3FB9E-F34E-7B4A-A6F8-0BF84408FD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5B3464-C691-7D43-B66D-8FFA433DDEE7}"/>
              </a:ext>
            </a:extLst>
          </p:cNvPr>
          <p:cNvSpPr>
            <a:spLocks noGrp="1"/>
          </p:cNvSpPr>
          <p:nvPr>
            <p:ph type="dt" sz="half" idx="10"/>
          </p:nvPr>
        </p:nvSpPr>
        <p:spPr/>
        <p:txBody>
          <a:bodyPr/>
          <a:lstStyle/>
          <a:p>
            <a:fld id="{AE270791-0F78-487B-B86E-82AA1F3FC437}" type="datetime1">
              <a:rPr lang="en-US" smtClean="0"/>
              <a:t>10/31/2024</a:t>
            </a:fld>
            <a:endParaRPr lang="en-US"/>
          </a:p>
        </p:txBody>
      </p:sp>
      <p:sp>
        <p:nvSpPr>
          <p:cNvPr id="4" name="Footer Placeholder 3">
            <a:extLst>
              <a:ext uri="{FF2B5EF4-FFF2-40B4-BE49-F238E27FC236}">
                <a16:creationId xmlns:a16="http://schemas.microsoft.com/office/drawing/2014/main" id="{9FCB84F9-F862-D642-B1E5-567B9CA494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E989B-18F2-304C-9523-81C76302EA7F}"/>
              </a:ext>
            </a:extLst>
          </p:cNvPr>
          <p:cNvSpPr>
            <a:spLocks noGrp="1"/>
          </p:cNvSpPr>
          <p:nvPr>
            <p:ph type="sldNum" sz="quarter" idx="12"/>
          </p:nvPr>
        </p:nvSpPr>
        <p:spPr/>
        <p:txBody>
          <a:bodyPr/>
          <a:lstStyle/>
          <a:p>
            <a:fld id="{B0F59EE5-B3E1-460F-8BD3-F81CF0989F54}" type="slidenum">
              <a:rPr lang="en-US" smtClean="0"/>
              <a:t>‹#›</a:t>
            </a:fld>
            <a:endParaRPr lang="en-US"/>
          </a:p>
        </p:txBody>
      </p:sp>
      <p:sp>
        <p:nvSpPr>
          <p:cNvPr id="7" name="Content Placeholder 6">
            <a:extLst>
              <a:ext uri="{FF2B5EF4-FFF2-40B4-BE49-F238E27FC236}">
                <a16:creationId xmlns:a16="http://schemas.microsoft.com/office/drawing/2014/main" id="{3C714AF3-A74E-B540-A181-DD20BD7E59EC}"/>
              </a:ext>
            </a:extLst>
          </p:cNvPr>
          <p:cNvSpPr>
            <a:spLocks noGrp="1"/>
          </p:cNvSpPr>
          <p:nvPr>
            <p:ph sz="quarter" idx="13"/>
          </p:nvPr>
        </p:nvSpPr>
        <p:spPr>
          <a:xfrm rot="16200000">
            <a:off x="3451913" y="-2057519"/>
            <a:ext cx="5288197" cy="10972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597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8C08-EE16-D941-9939-76489BEFDE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D112DD-2567-D843-AF77-3725B7A4E47E}"/>
              </a:ext>
            </a:extLst>
          </p:cNvPr>
          <p:cNvSpPr>
            <a:spLocks noGrp="1"/>
          </p:cNvSpPr>
          <p:nvPr>
            <p:ph type="dt" sz="half" idx="10"/>
          </p:nvPr>
        </p:nvSpPr>
        <p:spPr/>
        <p:txBody>
          <a:bodyPr/>
          <a:lstStyle/>
          <a:p>
            <a:fld id="{6FDE1806-014D-43A9-A001-86B134CC146C}" type="datetime1">
              <a:rPr lang="en-US" smtClean="0"/>
              <a:t>10/31/2024</a:t>
            </a:fld>
            <a:endParaRPr lang="en-US"/>
          </a:p>
        </p:txBody>
      </p:sp>
      <p:sp>
        <p:nvSpPr>
          <p:cNvPr id="4" name="Footer Placeholder 3">
            <a:extLst>
              <a:ext uri="{FF2B5EF4-FFF2-40B4-BE49-F238E27FC236}">
                <a16:creationId xmlns:a16="http://schemas.microsoft.com/office/drawing/2014/main" id="{CBBC53D8-DAD0-6242-9CED-402082521B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4DE66B-C9B0-4C44-93C6-680E314867FC}"/>
              </a:ext>
            </a:extLst>
          </p:cNvPr>
          <p:cNvSpPr>
            <a:spLocks noGrp="1"/>
          </p:cNvSpPr>
          <p:nvPr>
            <p:ph type="sldNum" sz="quarter" idx="12"/>
          </p:nvPr>
        </p:nvSpPr>
        <p:spPr/>
        <p:txBody>
          <a:bodyPr/>
          <a:lstStyle/>
          <a:p>
            <a:fld id="{B0F59EE5-B3E1-460F-8BD3-F81CF0989F54}" type="slidenum">
              <a:rPr lang="en-US" smtClean="0"/>
              <a:t>‹#›</a:t>
            </a:fld>
            <a:endParaRPr lang="en-US"/>
          </a:p>
        </p:txBody>
      </p:sp>
      <p:sp>
        <p:nvSpPr>
          <p:cNvPr id="7" name="Content Placeholder 6">
            <a:extLst>
              <a:ext uri="{FF2B5EF4-FFF2-40B4-BE49-F238E27FC236}">
                <a16:creationId xmlns:a16="http://schemas.microsoft.com/office/drawing/2014/main" id="{A012AA0D-5D9A-B445-9BFA-64A4D1F70FCF}"/>
              </a:ext>
            </a:extLst>
          </p:cNvPr>
          <p:cNvSpPr>
            <a:spLocks noGrp="1"/>
          </p:cNvSpPr>
          <p:nvPr>
            <p:ph sz="quarter" idx="13"/>
          </p:nvPr>
        </p:nvSpPr>
        <p:spPr>
          <a:xfrm rot="16200000">
            <a:off x="591804" y="816730"/>
            <a:ext cx="5316718" cy="5281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FA58659A-82BC-6441-8E32-4A0D7DB4D490}"/>
              </a:ext>
            </a:extLst>
          </p:cNvPr>
          <p:cNvSpPr>
            <a:spLocks noGrp="1"/>
          </p:cNvSpPr>
          <p:nvPr>
            <p:ph sz="quarter" idx="14"/>
          </p:nvPr>
        </p:nvSpPr>
        <p:spPr>
          <a:xfrm rot="16200000">
            <a:off x="6283495" y="816727"/>
            <a:ext cx="5316716" cy="52811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10351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2.png"/><Relationship Id="rId2" Type="http://schemas.openxmlformats.org/officeDocument/2006/relationships/slideLayout" Target="../slideLayouts/slideLayout4.xml"/><Relationship Id="rId16"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337" y="200577"/>
            <a:ext cx="7923358"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823132"/>
            <a:ext cx="10972800" cy="5186562"/>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6" name="Rectangle 4"/>
          <p:cNvSpPr>
            <a:spLocks noGrp="1" noChangeArrowheads="1"/>
          </p:cNvSpPr>
          <p:nvPr>
            <p:ph type="dt" sz="half" idx="2"/>
          </p:nvPr>
        </p:nvSpPr>
        <p:spPr bwMode="auto">
          <a:xfrm>
            <a:off x="609603" y="6245225"/>
            <a:ext cx="2844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fontAlgn="auto">
              <a:spcBef>
                <a:spcPts val="0"/>
              </a:spcBef>
              <a:spcAft>
                <a:spcPts val="0"/>
              </a:spcAft>
              <a:defRPr sz="1867">
                <a:latin typeface="+mn-lt"/>
              </a:defRPr>
            </a:lvl1pPr>
          </a:lstStyle>
          <a:p>
            <a:fld id="{1BE12969-065E-4B7D-86CD-BEC768B59CC9}" type="datetimeFigureOut">
              <a:rPr lang="en-US" smtClean="0"/>
              <a:t>10/31/2024</a:t>
            </a:fld>
            <a:endParaRPr lang="en-US"/>
          </a:p>
        </p:txBody>
      </p:sp>
      <p:sp>
        <p:nvSpPr>
          <p:cNvPr id="64517" name="Rectangle 5"/>
          <p:cNvSpPr>
            <a:spLocks noGrp="1" noChangeArrowheads="1"/>
          </p:cNvSpPr>
          <p:nvPr>
            <p:ph type="ftr" sz="quarter" idx="3"/>
          </p:nvPr>
        </p:nvSpPr>
        <p:spPr bwMode="auto">
          <a:xfrm>
            <a:off x="4165602" y="6245225"/>
            <a:ext cx="3860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algn="ctr" fontAlgn="auto">
              <a:spcBef>
                <a:spcPts val="0"/>
              </a:spcBef>
              <a:spcAft>
                <a:spcPts val="0"/>
              </a:spcAft>
              <a:defRPr sz="1867">
                <a:latin typeface="+mn-lt"/>
              </a:defRPr>
            </a:lvl1pPr>
          </a:lstStyle>
          <a:p>
            <a:endParaRPr lang="en-US"/>
          </a:p>
        </p:txBody>
      </p:sp>
      <p:sp>
        <p:nvSpPr>
          <p:cNvPr id="6451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algn="r" fontAlgn="auto">
              <a:spcBef>
                <a:spcPts val="0"/>
              </a:spcBef>
              <a:spcAft>
                <a:spcPts val="0"/>
              </a:spcAft>
              <a:defRPr sz="1867">
                <a:latin typeface="+mn-lt"/>
              </a:defRPr>
            </a:lvl1pPr>
          </a:lstStyle>
          <a:p>
            <a:fld id="{40E63CA4-D2F4-41FC-A56E-5A359AAFFC52}" type="slidenum">
              <a:rPr lang="en-US" smtClean="0"/>
              <a:t>‹#›</a:t>
            </a:fld>
            <a:endParaRPr lang="en-US"/>
          </a:p>
        </p:txBody>
      </p:sp>
      <p:sp>
        <p:nvSpPr>
          <p:cNvPr id="64519" name="Rectangle 7"/>
          <p:cNvSpPr>
            <a:spLocks noChangeArrowheads="1"/>
          </p:cNvSpPr>
          <p:nvPr/>
        </p:nvSpPr>
        <p:spPr bwMode="auto">
          <a:xfrm>
            <a:off x="0" y="657807"/>
            <a:ext cx="12192000" cy="1343024"/>
          </a:xfrm>
          <a:prstGeom prst="rect">
            <a:avLst/>
          </a:prstGeom>
          <a:solidFill>
            <a:schemeClr val="accent1">
              <a:alpha val="60000"/>
            </a:schemeClr>
          </a:solidFill>
          <a:ln w="9525">
            <a:noFill/>
            <a:miter lim="800000"/>
            <a:headEnd/>
            <a:tailEnd/>
          </a:ln>
          <a:effectLst/>
        </p:spPr>
        <p:txBody>
          <a:bodyPr wrap="none" lIns="91525" tIns="45764" rIns="91525" bIns="45764" anchor="ctr"/>
          <a:lstStyle/>
          <a:p>
            <a:pPr>
              <a:defRPr/>
            </a:pPr>
            <a:endParaRPr lang="en-US" sz="2400">
              <a:solidFill>
                <a:srgbClr val="FFFFFF"/>
              </a:solidFill>
            </a:endParaRP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43976" y="121700"/>
            <a:ext cx="3034217" cy="439418"/>
          </a:xfrm>
          <a:prstGeom prst="rect">
            <a:avLst/>
          </a:prstGeom>
        </p:spPr>
      </p:pic>
    </p:spTree>
    <p:extLst>
      <p:ext uri="{BB962C8B-B14F-4D97-AF65-F5344CB8AC3E}">
        <p14:creationId xmlns:p14="http://schemas.microsoft.com/office/powerpoint/2010/main" val="1808018368"/>
      </p:ext>
    </p:extLst>
  </p:cSld>
  <p:clrMap bg1="dk2" tx1="lt1" bg2="dk1" tx2="lt2" accent1="accent1" accent2="accent2" accent3="accent3" accent4="accent4" accent5="accent5" accent6="accent6" hlink="hlink" folHlink="folHlink"/>
  <p:sldLayoutIdLst>
    <p:sldLayoutId id="2147483661" r:id="rId1"/>
    <p:sldLayoutId id="2147483662" r:id="rId2"/>
  </p:sldLayoutIdLst>
  <p:txStyles>
    <p:titleStyle>
      <a:lvl1pPr algn="l" defTabSz="1217071" rtl="0" eaLnBrk="1" fontAlgn="base" hangingPunct="1">
        <a:spcBef>
          <a:spcPct val="0"/>
        </a:spcBef>
        <a:spcAft>
          <a:spcPct val="0"/>
        </a:spcAft>
        <a:defRPr sz="3750" b="1">
          <a:solidFill>
            <a:schemeClr val="bg1"/>
          </a:solidFill>
          <a:latin typeface="+mn-lt"/>
          <a:ea typeface="+mj-ea"/>
          <a:cs typeface="+mj-cs"/>
        </a:defRPr>
      </a:lvl1pPr>
      <a:lvl2pPr algn="l" defTabSz="1217071" rtl="0" eaLnBrk="1" fontAlgn="base" hangingPunct="1">
        <a:spcBef>
          <a:spcPct val="0"/>
        </a:spcBef>
        <a:spcAft>
          <a:spcPct val="0"/>
        </a:spcAft>
        <a:defRPr sz="5333">
          <a:solidFill>
            <a:srgbClr val="B1946C"/>
          </a:solidFill>
          <a:latin typeface="Verdana" pitchFamily="34" charset="0"/>
        </a:defRPr>
      </a:lvl2pPr>
      <a:lvl3pPr algn="l" defTabSz="1217071" rtl="0" eaLnBrk="1" fontAlgn="base" hangingPunct="1">
        <a:spcBef>
          <a:spcPct val="0"/>
        </a:spcBef>
        <a:spcAft>
          <a:spcPct val="0"/>
        </a:spcAft>
        <a:defRPr sz="5333">
          <a:solidFill>
            <a:srgbClr val="B1946C"/>
          </a:solidFill>
          <a:latin typeface="Verdana" pitchFamily="34" charset="0"/>
        </a:defRPr>
      </a:lvl3pPr>
      <a:lvl4pPr algn="l" defTabSz="1217071" rtl="0" eaLnBrk="1" fontAlgn="base" hangingPunct="1">
        <a:spcBef>
          <a:spcPct val="0"/>
        </a:spcBef>
        <a:spcAft>
          <a:spcPct val="0"/>
        </a:spcAft>
        <a:defRPr sz="5333">
          <a:solidFill>
            <a:srgbClr val="B1946C"/>
          </a:solidFill>
          <a:latin typeface="Verdana" pitchFamily="34" charset="0"/>
        </a:defRPr>
      </a:lvl4pPr>
      <a:lvl5pPr algn="l" defTabSz="1217071" rtl="0" eaLnBrk="1" fontAlgn="base" hangingPunct="1">
        <a:spcBef>
          <a:spcPct val="0"/>
        </a:spcBef>
        <a:spcAft>
          <a:spcPct val="0"/>
        </a:spcAft>
        <a:defRPr sz="5333">
          <a:solidFill>
            <a:srgbClr val="B1946C"/>
          </a:solidFill>
          <a:latin typeface="Verdana" pitchFamily="34" charset="0"/>
        </a:defRPr>
      </a:lvl5pPr>
      <a:lvl6pPr marL="457621" algn="l" defTabSz="1218734" rtl="0" eaLnBrk="1" fontAlgn="base" hangingPunct="1">
        <a:spcBef>
          <a:spcPct val="0"/>
        </a:spcBef>
        <a:spcAft>
          <a:spcPct val="0"/>
        </a:spcAft>
        <a:defRPr sz="5333">
          <a:solidFill>
            <a:srgbClr val="B1946C"/>
          </a:solidFill>
          <a:latin typeface="Verdana" pitchFamily="34" charset="0"/>
        </a:defRPr>
      </a:lvl6pPr>
      <a:lvl7pPr marL="915242" algn="l" defTabSz="1218734" rtl="0" eaLnBrk="1" fontAlgn="base" hangingPunct="1">
        <a:spcBef>
          <a:spcPct val="0"/>
        </a:spcBef>
        <a:spcAft>
          <a:spcPct val="0"/>
        </a:spcAft>
        <a:defRPr sz="5333">
          <a:solidFill>
            <a:srgbClr val="B1946C"/>
          </a:solidFill>
          <a:latin typeface="Verdana" pitchFamily="34" charset="0"/>
        </a:defRPr>
      </a:lvl7pPr>
      <a:lvl8pPr marL="1372865" algn="l" defTabSz="1218734" rtl="0" eaLnBrk="1" fontAlgn="base" hangingPunct="1">
        <a:spcBef>
          <a:spcPct val="0"/>
        </a:spcBef>
        <a:spcAft>
          <a:spcPct val="0"/>
        </a:spcAft>
        <a:defRPr sz="5333">
          <a:solidFill>
            <a:srgbClr val="B1946C"/>
          </a:solidFill>
          <a:latin typeface="Verdana" pitchFamily="34" charset="0"/>
        </a:defRPr>
      </a:lvl8pPr>
      <a:lvl9pPr marL="1830485" algn="l" defTabSz="1218734" rtl="0" eaLnBrk="1" fontAlgn="base" hangingPunct="1">
        <a:spcBef>
          <a:spcPct val="0"/>
        </a:spcBef>
        <a:spcAft>
          <a:spcPct val="0"/>
        </a:spcAft>
        <a:defRPr sz="5333">
          <a:solidFill>
            <a:srgbClr val="B1946C"/>
          </a:solidFill>
          <a:latin typeface="Verdana" pitchFamily="34" charset="0"/>
        </a:defRPr>
      </a:lvl9pPr>
    </p:titleStyle>
    <p:bodyStyle>
      <a:lvl1pPr marL="457193" indent="-457193" algn="l" defTabSz="1217071" rtl="0" eaLnBrk="1" fontAlgn="base" hangingPunct="1">
        <a:spcBef>
          <a:spcPct val="20000"/>
        </a:spcBef>
        <a:spcAft>
          <a:spcPct val="0"/>
        </a:spcAft>
        <a:buChar char="•"/>
        <a:defRPr sz="4267" baseline="0">
          <a:solidFill>
            <a:schemeClr val="bg1"/>
          </a:solidFill>
          <a:latin typeface="+mn-lt"/>
          <a:ea typeface="+mn-ea"/>
          <a:cs typeface="+mn-cs"/>
        </a:defRPr>
      </a:lvl1pPr>
      <a:lvl2pPr marL="988472" indent="-378878" algn="l" defTabSz="1217071" rtl="0" eaLnBrk="1" fontAlgn="base" hangingPunct="1">
        <a:spcBef>
          <a:spcPct val="20000"/>
        </a:spcBef>
        <a:spcAft>
          <a:spcPct val="0"/>
        </a:spcAft>
        <a:buFont typeface="Wingdings" pitchFamily="2" charset="2"/>
        <a:buChar char="Ø"/>
        <a:defRPr sz="3733" baseline="0">
          <a:solidFill>
            <a:schemeClr val="bg1"/>
          </a:solidFill>
          <a:latin typeface="+mn-lt"/>
        </a:defRPr>
      </a:lvl2pPr>
      <a:lvl3pPr marL="1521864" indent="-304795" algn="l" defTabSz="1217071" rtl="0" eaLnBrk="1" fontAlgn="base" hangingPunct="1">
        <a:spcBef>
          <a:spcPct val="20000"/>
        </a:spcBef>
        <a:spcAft>
          <a:spcPct val="0"/>
        </a:spcAft>
        <a:buChar char="•"/>
        <a:defRPr sz="3200" baseline="0">
          <a:solidFill>
            <a:schemeClr val="bg1"/>
          </a:solidFill>
          <a:latin typeface="+mn-lt"/>
        </a:defRPr>
      </a:lvl3pPr>
      <a:lvl4pPr marL="2133574" indent="-304795" algn="l" defTabSz="1217071" rtl="0" eaLnBrk="1" fontAlgn="base" hangingPunct="1">
        <a:spcBef>
          <a:spcPct val="20000"/>
        </a:spcBef>
        <a:spcAft>
          <a:spcPct val="0"/>
        </a:spcAft>
        <a:buChar char="–"/>
        <a:defRPr sz="2667" baseline="0">
          <a:solidFill>
            <a:schemeClr val="bg1"/>
          </a:solidFill>
          <a:latin typeface="+mn-lt"/>
        </a:defRPr>
      </a:lvl4pPr>
      <a:lvl5pPr marL="2741051" indent="-304795" algn="l" defTabSz="1217071" rtl="0" eaLnBrk="1" fontAlgn="base" hangingPunct="1">
        <a:spcBef>
          <a:spcPct val="20000"/>
        </a:spcBef>
        <a:spcAft>
          <a:spcPct val="0"/>
        </a:spcAft>
        <a:buChar char="»"/>
        <a:defRPr sz="2667" baseline="0">
          <a:solidFill>
            <a:schemeClr val="bg1"/>
          </a:solidFill>
          <a:latin typeface="+mn-lt"/>
        </a:defRPr>
      </a:lvl5pPr>
      <a:lvl6pPr marL="3200172" indent="-305081" algn="l" defTabSz="1218734" rtl="0" eaLnBrk="1" fontAlgn="base" hangingPunct="1">
        <a:spcBef>
          <a:spcPct val="20000"/>
        </a:spcBef>
        <a:spcAft>
          <a:spcPct val="0"/>
        </a:spcAft>
        <a:buChar char="»"/>
        <a:defRPr sz="2667">
          <a:solidFill>
            <a:schemeClr val="tx1"/>
          </a:solidFill>
          <a:latin typeface="+mn-lt"/>
        </a:defRPr>
      </a:lvl6pPr>
      <a:lvl7pPr marL="3657791" indent="-305081" algn="l" defTabSz="1218734" rtl="0" eaLnBrk="1" fontAlgn="base" hangingPunct="1">
        <a:spcBef>
          <a:spcPct val="20000"/>
        </a:spcBef>
        <a:spcAft>
          <a:spcPct val="0"/>
        </a:spcAft>
        <a:buChar char="»"/>
        <a:defRPr sz="2667">
          <a:solidFill>
            <a:schemeClr val="tx1"/>
          </a:solidFill>
          <a:latin typeface="+mn-lt"/>
        </a:defRPr>
      </a:lvl7pPr>
      <a:lvl8pPr marL="4115412" indent="-305081" algn="l" defTabSz="1218734" rtl="0" eaLnBrk="1" fontAlgn="base" hangingPunct="1">
        <a:spcBef>
          <a:spcPct val="20000"/>
        </a:spcBef>
        <a:spcAft>
          <a:spcPct val="0"/>
        </a:spcAft>
        <a:buChar char="»"/>
        <a:defRPr sz="2667">
          <a:solidFill>
            <a:schemeClr val="tx1"/>
          </a:solidFill>
          <a:latin typeface="+mn-lt"/>
        </a:defRPr>
      </a:lvl8pPr>
      <a:lvl9pPr marL="4573033" indent="-305081" algn="l" defTabSz="1218734" rtl="0" eaLnBrk="1" fontAlgn="base" hangingPunct="1">
        <a:spcBef>
          <a:spcPct val="20000"/>
        </a:spcBef>
        <a:spcAft>
          <a:spcPct val="0"/>
        </a:spcAft>
        <a:buChar char="»"/>
        <a:defRPr sz="2667">
          <a:solidFill>
            <a:schemeClr val="tx1"/>
          </a:solidFill>
          <a:latin typeface="+mn-lt"/>
        </a:defRPr>
      </a:lvl9pPr>
    </p:bodyStyle>
    <p:otherStyle>
      <a:defPPr>
        <a:defRPr lang="en-US"/>
      </a:defPPr>
      <a:lvl1pPr marL="0" algn="l" defTabSz="915242" rtl="0" eaLnBrk="1" latinLnBrk="0" hangingPunct="1">
        <a:defRPr sz="1867" kern="1200">
          <a:solidFill>
            <a:schemeClr val="tx1"/>
          </a:solidFill>
          <a:latin typeface="+mn-lt"/>
          <a:ea typeface="+mn-ea"/>
          <a:cs typeface="+mn-cs"/>
        </a:defRPr>
      </a:lvl1pPr>
      <a:lvl2pPr marL="457621" algn="l" defTabSz="915242" rtl="0" eaLnBrk="1" latinLnBrk="0" hangingPunct="1">
        <a:defRPr sz="1867" kern="1200">
          <a:solidFill>
            <a:schemeClr val="tx1"/>
          </a:solidFill>
          <a:latin typeface="+mn-lt"/>
          <a:ea typeface="+mn-ea"/>
          <a:cs typeface="+mn-cs"/>
        </a:defRPr>
      </a:lvl2pPr>
      <a:lvl3pPr marL="915242" algn="l" defTabSz="915242" rtl="0" eaLnBrk="1" latinLnBrk="0" hangingPunct="1">
        <a:defRPr sz="1867" kern="1200">
          <a:solidFill>
            <a:schemeClr val="tx1"/>
          </a:solidFill>
          <a:latin typeface="+mn-lt"/>
          <a:ea typeface="+mn-ea"/>
          <a:cs typeface="+mn-cs"/>
        </a:defRPr>
      </a:lvl3pPr>
      <a:lvl4pPr marL="1372865" algn="l" defTabSz="915242" rtl="0" eaLnBrk="1" latinLnBrk="0" hangingPunct="1">
        <a:defRPr sz="1867" kern="1200">
          <a:solidFill>
            <a:schemeClr val="tx1"/>
          </a:solidFill>
          <a:latin typeface="+mn-lt"/>
          <a:ea typeface="+mn-ea"/>
          <a:cs typeface="+mn-cs"/>
        </a:defRPr>
      </a:lvl4pPr>
      <a:lvl5pPr marL="1830485" algn="l" defTabSz="915242" rtl="0" eaLnBrk="1" latinLnBrk="0" hangingPunct="1">
        <a:defRPr sz="1867" kern="1200">
          <a:solidFill>
            <a:schemeClr val="tx1"/>
          </a:solidFill>
          <a:latin typeface="+mn-lt"/>
          <a:ea typeface="+mn-ea"/>
          <a:cs typeface="+mn-cs"/>
        </a:defRPr>
      </a:lvl5pPr>
      <a:lvl6pPr marL="2288105" algn="l" defTabSz="915242" rtl="0" eaLnBrk="1" latinLnBrk="0" hangingPunct="1">
        <a:defRPr sz="1867" kern="1200">
          <a:solidFill>
            <a:schemeClr val="tx1"/>
          </a:solidFill>
          <a:latin typeface="+mn-lt"/>
          <a:ea typeface="+mn-ea"/>
          <a:cs typeface="+mn-cs"/>
        </a:defRPr>
      </a:lvl6pPr>
      <a:lvl7pPr marL="2745725" algn="l" defTabSz="915242" rtl="0" eaLnBrk="1" latinLnBrk="0" hangingPunct="1">
        <a:defRPr sz="1867" kern="1200">
          <a:solidFill>
            <a:schemeClr val="tx1"/>
          </a:solidFill>
          <a:latin typeface="+mn-lt"/>
          <a:ea typeface="+mn-ea"/>
          <a:cs typeface="+mn-cs"/>
        </a:defRPr>
      </a:lvl7pPr>
      <a:lvl8pPr marL="3203348" algn="l" defTabSz="915242" rtl="0" eaLnBrk="1" latinLnBrk="0" hangingPunct="1">
        <a:defRPr sz="1867" kern="1200">
          <a:solidFill>
            <a:schemeClr val="tx1"/>
          </a:solidFill>
          <a:latin typeface="+mn-lt"/>
          <a:ea typeface="+mn-ea"/>
          <a:cs typeface="+mn-cs"/>
        </a:defRPr>
      </a:lvl8pPr>
      <a:lvl9pPr marL="3660968" algn="l" defTabSz="915242" rtl="0" eaLnBrk="1" latinLnBrk="0" hangingPunct="1">
        <a:defRPr sz="186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11337" y="200577"/>
            <a:ext cx="7923358" cy="389116"/>
          </a:xfrm>
          <a:prstGeom prst="rect">
            <a:avLst/>
          </a:prstGeom>
          <a:noFill/>
          <a:ln w="9525">
            <a:noFill/>
            <a:miter lim="800000"/>
            <a:headEnd/>
            <a:tailEnd/>
          </a:ln>
        </p:spPr>
        <p:txBody>
          <a:bodyPr vert="horz" wrap="square" lIns="343171" tIns="45700" rIns="91401" bIns="0" numCol="1" anchor="b"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823132"/>
            <a:ext cx="10972800" cy="5186562"/>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516" name="Rectangle 4"/>
          <p:cNvSpPr>
            <a:spLocks noGrp="1" noChangeArrowheads="1"/>
          </p:cNvSpPr>
          <p:nvPr>
            <p:ph type="dt" sz="half" idx="2"/>
          </p:nvPr>
        </p:nvSpPr>
        <p:spPr bwMode="auto">
          <a:xfrm>
            <a:off x="609603" y="6245225"/>
            <a:ext cx="2844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fontAlgn="auto">
              <a:spcBef>
                <a:spcPts val="0"/>
              </a:spcBef>
              <a:spcAft>
                <a:spcPts val="0"/>
              </a:spcAft>
              <a:defRPr sz="1867">
                <a:solidFill>
                  <a:schemeClr val="bg2"/>
                </a:solidFill>
                <a:latin typeface="+mn-lt"/>
              </a:defRPr>
            </a:lvl1pPr>
          </a:lstStyle>
          <a:p>
            <a:fld id="{8C7E1363-7856-41A6-823A-8FC2E3861A6C}" type="datetime1">
              <a:rPr lang="en-US" smtClean="0"/>
              <a:pPr/>
              <a:t>10/31/2024</a:t>
            </a:fld>
            <a:endParaRPr lang="en-US"/>
          </a:p>
        </p:txBody>
      </p:sp>
      <p:sp>
        <p:nvSpPr>
          <p:cNvPr id="64517" name="Rectangle 5"/>
          <p:cNvSpPr>
            <a:spLocks noGrp="1" noChangeArrowheads="1"/>
          </p:cNvSpPr>
          <p:nvPr>
            <p:ph type="ftr" sz="quarter" idx="3"/>
          </p:nvPr>
        </p:nvSpPr>
        <p:spPr bwMode="auto">
          <a:xfrm>
            <a:off x="4165602" y="6245225"/>
            <a:ext cx="3860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algn="ctr" fontAlgn="auto">
              <a:spcBef>
                <a:spcPts val="0"/>
              </a:spcBef>
              <a:spcAft>
                <a:spcPts val="0"/>
              </a:spcAft>
              <a:defRPr sz="1867">
                <a:solidFill>
                  <a:schemeClr val="bg2"/>
                </a:solidFill>
                <a:latin typeface="+mn-lt"/>
              </a:defRPr>
            </a:lvl1pPr>
          </a:lstStyle>
          <a:p>
            <a:endParaRPr lang="en-US"/>
          </a:p>
        </p:txBody>
      </p:sp>
      <p:sp>
        <p:nvSpPr>
          <p:cNvPr id="64518"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01" tIns="45700" rIns="91401" bIns="45700" numCol="1" anchor="t" anchorCtr="0" compatLnSpc="1">
            <a:prstTxWarp prst="textNoShape">
              <a:avLst/>
            </a:prstTxWarp>
          </a:bodyPr>
          <a:lstStyle>
            <a:lvl1pPr algn="r" fontAlgn="auto">
              <a:spcBef>
                <a:spcPts val="0"/>
              </a:spcBef>
              <a:spcAft>
                <a:spcPts val="0"/>
              </a:spcAft>
              <a:defRPr sz="1867">
                <a:solidFill>
                  <a:schemeClr val="bg2"/>
                </a:solidFill>
                <a:latin typeface="+mn-lt"/>
              </a:defRPr>
            </a:lvl1pPr>
          </a:lstStyle>
          <a:p>
            <a:fld id="{B0F59EE5-B3E1-460F-8BD3-F81CF0989F54}" type="slidenum">
              <a:rPr lang="en-US" smtClean="0"/>
              <a:pPr/>
              <a:t>‹#›</a:t>
            </a:fld>
            <a:endParaRPr lang="en-US"/>
          </a:p>
        </p:txBody>
      </p:sp>
      <p:sp>
        <p:nvSpPr>
          <p:cNvPr id="64519" name="Rectangle 7"/>
          <p:cNvSpPr>
            <a:spLocks noChangeArrowheads="1"/>
          </p:cNvSpPr>
          <p:nvPr/>
        </p:nvSpPr>
        <p:spPr bwMode="auto">
          <a:xfrm>
            <a:off x="0" y="616175"/>
            <a:ext cx="12192000" cy="96840"/>
          </a:xfrm>
          <a:prstGeom prst="rect">
            <a:avLst/>
          </a:prstGeom>
          <a:gradFill flip="none" rotWithShape="1">
            <a:gsLst>
              <a:gs pos="0">
                <a:schemeClr val="bg2"/>
              </a:gs>
              <a:gs pos="88000">
                <a:schemeClr val="tx1"/>
              </a:gs>
              <a:gs pos="100000">
                <a:schemeClr val="tx1"/>
              </a:gs>
            </a:gsLst>
            <a:lin ang="10800000" scaled="1"/>
            <a:tileRect/>
          </a:gradFill>
          <a:ln w="9525">
            <a:noFill/>
            <a:miter lim="800000"/>
            <a:headEnd/>
            <a:tailEnd/>
          </a:ln>
          <a:effectLst/>
        </p:spPr>
        <p:txBody>
          <a:bodyPr wrap="none" lIns="91525" tIns="45764" rIns="91525" bIns="45764" anchor="ctr"/>
          <a:lstStyle/>
          <a:p>
            <a:pPr>
              <a:defRPr/>
            </a:pPr>
            <a:endParaRPr lang="en-US" sz="2400">
              <a:solidFill>
                <a:srgbClr val="FFFFFF"/>
              </a:solidFill>
            </a:endParaRPr>
          </a:p>
        </p:txBody>
      </p:sp>
      <p:pic>
        <p:nvPicPr>
          <p:cNvPr id="9" name="Picture 8"/>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943976" y="121700"/>
            <a:ext cx="3034217" cy="439418"/>
          </a:xfrm>
          <a:prstGeom prst="rect">
            <a:avLst/>
          </a:prstGeom>
        </p:spPr>
      </p:pic>
    </p:spTree>
    <p:extLst>
      <p:ext uri="{BB962C8B-B14F-4D97-AF65-F5344CB8AC3E}">
        <p14:creationId xmlns:p14="http://schemas.microsoft.com/office/powerpoint/2010/main" val="2040059216"/>
      </p:ext>
    </p:extLst>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hf hdr="0" ftr="0" dt="0"/>
  <p:txStyles>
    <p:titleStyle>
      <a:lvl1pPr algn="l" defTabSz="1217071" rtl="0" eaLnBrk="1" fontAlgn="base" hangingPunct="1">
        <a:spcBef>
          <a:spcPct val="0"/>
        </a:spcBef>
        <a:spcAft>
          <a:spcPct val="0"/>
        </a:spcAft>
        <a:defRPr sz="3750" b="1">
          <a:solidFill>
            <a:schemeClr val="bg1"/>
          </a:solidFill>
          <a:latin typeface="+mn-lt"/>
          <a:ea typeface="+mj-ea"/>
          <a:cs typeface="+mj-cs"/>
        </a:defRPr>
      </a:lvl1pPr>
      <a:lvl2pPr algn="l" defTabSz="1217071" rtl="0" eaLnBrk="1" fontAlgn="base" hangingPunct="1">
        <a:spcBef>
          <a:spcPct val="0"/>
        </a:spcBef>
        <a:spcAft>
          <a:spcPct val="0"/>
        </a:spcAft>
        <a:defRPr sz="5333">
          <a:solidFill>
            <a:srgbClr val="B1946C"/>
          </a:solidFill>
          <a:latin typeface="Verdana" pitchFamily="34" charset="0"/>
        </a:defRPr>
      </a:lvl2pPr>
      <a:lvl3pPr algn="l" defTabSz="1217071" rtl="0" eaLnBrk="1" fontAlgn="base" hangingPunct="1">
        <a:spcBef>
          <a:spcPct val="0"/>
        </a:spcBef>
        <a:spcAft>
          <a:spcPct val="0"/>
        </a:spcAft>
        <a:defRPr sz="5333">
          <a:solidFill>
            <a:srgbClr val="B1946C"/>
          </a:solidFill>
          <a:latin typeface="Verdana" pitchFamily="34" charset="0"/>
        </a:defRPr>
      </a:lvl3pPr>
      <a:lvl4pPr algn="l" defTabSz="1217071" rtl="0" eaLnBrk="1" fontAlgn="base" hangingPunct="1">
        <a:spcBef>
          <a:spcPct val="0"/>
        </a:spcBef>
        <a:spcAft>
          <a:spcPct val="0"/>
        </a:spcAft>
        <a:defRPr sz="5333">
          <a:solidFill>
            <a:srgbClr val="B1946C"/>
          </a:solidFill>
          <a:latin typeface="Verdana" pitchFamily="34" charset="0"/>
        </a:defRPr>
      </a:lvl4pPr>
      <a:lvl5pPr algn="l" defTabSz="1217071" rtl="0" eaLnBrk="1" fontAlgn="base" hangingPunct="1">
        <a:spcBef>
          <a:spcPct val="0"/>
        </a:spcBef>
        <a:spcAft>
          <a:spcPct val="0"/>
        </a:spcAft>
        <a:defRPr sz="5333">
          <a:solidFill>
            <a:srgbClr val="B1946C"/>
          </a:solidFill>
          <a:latin typeface="Verdana" pitchFamily="34" charset="0"/>
        </a:defRPr>
      </a:lvl5pPr>
      <a:lvl6pPr marL="457621" algn="l" defTabSz="1218734" rtl="0" eaLnBrk="1" fontAlgn="base" hangingPunct="1">
        <a:spcBef>
          <a:spcPct val="0"/>
        </a:spcBef>
        <a:spcAft>
          <a:spcPct val="0"/>
        </a:spcAft>
        <a:defRPr sz="5333">
          <a:solidFill>
            <a:srgbClr val="B1946C"/>
          </a:solidFill>
          <a:latin typeface="Verdana" pitchFamily="34" charset="0"/>
        </a:defRPr>
      </a:lvl6pPr>
      <a:lvl7pPr marL="915242" algn="l" defTabSz="1218734" rtl="0" eaLnBrk="1" fontAlgn="base" hangingPunct="1">
        <a:spcBef>
          <a:spcPct val="0"/>
        </a:spcBef>
        <a:spcAft>
          <a:spcPct val="0"/>
        </a:spcAft>
        <a:defRPr sz="5333">
          <a:solidFill>
            <a:srgbClr val="B1946C"/>
          </a:solidFill>
          <a:latin typeface="Verdana" pitchFamily="34" charset="0"/>
        </a:defRPr>
      </a:lvl7pPr>
      <a:lvl8pPr marL="1372865" algn="l" defTabSz="1218734" rtl="0" eaLnBrk="1" fontAlgn="base" hangingPunct="1">
        <a:spcBef>
          <a:spcPct val="0"/>
        </a:spcBef>
        <a:spcAft>
          <a:spcPct val="0"/>
        </a:spcAft>
        <a:defRPr sz="5333">
          <a:solidFill>
            <a:srgbClr val="B1946C"/>
          </a:solidFill>
          <a:latin typeface="Verdana" pitchFamily="34" charset="0"/>
        </a:defRPr>
      </a:lvl8pPr>
      <a:lvl9pPr marL="1830485" algn="l" defTabSz="1218734" rtl="0" eaLnBrk="1" fontAlgn="base" hangingPunct="1">
        <a:spcBef>
          <a:spcPct val="0"/>
        </a:spcBef>
        <a:spcAft>
          <a:spcPct val="0"/>
        </a:spcAft>
        <a:defRPr sz="5333">
          <a:solidFill>
            <a:srgbClr val="B1946C"/>
          </a:solidFill>
          <a:latin typeface="Verdana" pitchFamily="34" charset="0"/>
        </a:defRPr>
      </a:lvl9pPr>
    </p:titleStyle>
    <p:bodyStyle>
      <a:lvl1pPr marL="571500" indent="-571500" algn="l" defTabSz="1217071" rtl="0" eaLnBrk="1" fontAlgn="base" hangingPunct="1">
        <a:spcBef>
          <a:spcPct val="20000"/>
        </a:spcBef>
        <a:spcAft>
          <a:spcPct val="0"/>
        </a:spcAft>
        <a:buSzPct val="100000"/>
        <a:buFont typeface="Arial" panose="020B0604020202020204" pitchFamily="34" charset="0"/>
        <a:buChar char="•"/>
        <a:defRPr sz="4267" baseline="0">
          <a:solidFill>
            <a:schemeClr val="bg1"/>
          </a:solidFill>
          <a:latin typeface="+mn-lt"/>
          <a:ea typeface="+mn-ea"/>
          <a:cs typeface="+mn-cs"/>
        </a:defRPr>
      </a:lvl1pPr>
      <a:lvl2pPr marL="1181094" indent="-571500" algn="l" defTabSz="1217071" rtl="0" eaLnBrk="1" fontAlgn="base" hangingPunct="1">
        <a:spcBef>
          <a:spcPct val="20000"/>
        </a:spcBef>
        <a:spcAft>
          <a:spcPct val="0"/>
        </a:spcAft>
        <a:buSzPct val="100000"/>
        <a:buFont typeface="Arial" panose="020B0604020202020204" pitchFamily="34" charset="0"/>
        <a:buChar char="•"/>
        <a:defRPr sz="3733" baseline="0">
          <a:solidFill>
            <a:schemeClr val="bg1"/>
          </a:solidFill>
          <a:latin typeface="+mn-lt"/>
        </a:defRPr>
      </a:lvl2pPr>
      <a:lvl3pPr marL="1521864" indent="-304795" algn="l" defTabSz="1217071" rtl="0" eaLnBrk="1" fontAlgn="base" hangingPunct="1">
        <a:spcBef>
          <a:spcPct val="20000"/>
        </a:spcBef>
        <a:spcAft>
          <a:spcPct val="0"/>
        </a:spcAft>
        <a:buSzPct val="100000"/>
        <a:buFont typeface="Arial" panose="020B0604020202020204" pitchFamily="34" charset="0"/>
        <a:buChar char="•"/>
        <a:defRPr sz="3200" baseline="0">
          <a:solidFill>
            <a:schemeClr val="bg1"/>
          </a:solidFill>
          <a:latin typeface="+mn-lt"/>
        </a:defRPr>
      </a:lvl3pPr>
      <a:lvl4pPr marL="2285979" indent="-457200" algn="l" defTabSz="1217071" rtl="0" eaLnBrk="1" fontAlgn="base" hangingPunct="1">
        <a:spcBef>
          <a:spcPct val="20000"/>
        </a:spcBef>
        <a:spcAft>
          <a:spcPct val="0"/>
        </a:spcAft>
        <a:buSzPct val="100000"/>
        <a:buFont typeface="Arial" panose="020B0604020202020204" pitchFamily="34" charset="0"/>
        <a:buChar char="•"/>
        <a:defRPr sz="2667" baseline="0">
          <a:solidFill>
            <a:schemeClr val="bg1"/>
          </a:solidFill>
          <a:latin typeface="+mn-lt"/>
        </a:defRPr>
      </a:lvl4pPr>
      <a:lvl5pPr marL="2893456" indent="-457200" algn="l" defTabSz="1217071" rtl="0" eaLnBrk="1" fontAlgn="base" hangingPunct="1">
        <a:spcBef>
          <a:spcPct val="20000"/>
        </a:spcBef>
        <a:spcAft>
          <a:spcPct val="0"/>
        </a:spcAft>
        <a:buSzPct val="100000"/>
        <a:buFont typeface="Arial" panose="020B0604020202020204" pitchFamily="34" charset="0"/>
        <a:buChar char="•"/>
        <a:defRPr sz="2667" baseline="0">
          <a:solidFill>
            <a:schemeClr val="bg1"/>
          </a:solidFill>
          <a:latin typeface="+mn-lt"/>
        </a:defRPr>
      </a:lvl5pPr>
      <a:lvl6pPr marL="3200172" indent="-305081" algn="l" defTabSz="1218734" rtl="0" eaLnBrk="1" fontAlgn="base" hangingPunct="1">
        <a:spcBef>
          <a:spcPct val="20000"/>
        </a:spcBef>
        <a:spcAft>
          <a:spcPct val="0"/>
        </a:spcAft>
        <a:buChar char="»"/>
        <a:defRPr sz="2667">
          <a:solidFill>
            <a:schemeClr val="tx1"/>
          </a:solidFill>
          <a:latin typeface="+mn-lt"/>
        </a:defRPr>
      </a:lvl6pPr>
      <a:lvl7pPr marL="3657791" indent="-305081" algn="l" defTabSz="1218734" rtl="0" eaLnBrk="1" fontAlgn="base" hangingPunct="1">
        <a:spcBef>
          <a:spcPct val="20000"/>
        </a:spcBef>
        <a:spcAft>
          <a:spcPct val="0"/>
        </a:spcAft>
        <a:buChar char="»"/>
        <a:defRPr sz="2667">
          <a:solidFill>
            <a:schemeClr val="tx1"/>
          </a:solidFill>
          <a:latin typeface="+mn-lt"/>
        </a:defRPr>
      </a:lvl7pPr>
      <a:lvl8pPr marL="4115412" indent="-305081" algn="l" defTabSz="1218734" rtl="0" eaLnBrk="1" fontAlgn="base" hangingPunct="1">
        <a:spcBef>
          <a:spcPct val="20000"/>
        </a:spcBef>
        <a:spcAft>
          <a:spcPct val="0"/>
        </a:spcAft>
        <a:buChar char="»"/>
        <a:defRPr sz="2667">
          <a:solidFill>
            <a:schemeClr val="tx1"/>
          </a:solidFill>
          <a:latin typeface="+mn-lt"/>
        </a:defRPr>
      </a:lvl8pPr>
      <a:lvl9pPr marL="4573033" indent="-305081" algn="l" defTabSz="1218734" rtl="0" eaLnBrk="1" fontAlgn="base" hangingPunct="1">
        <a:spcBef>
          <a:spcPct val="20000"/>
        </a:spcBef>
        <a:spcAft>
          <a:spcPct val="0"/>
        </a:spcAft>
        <a:buChar char="»"/>
        <a:defRPr sz="2667">
          <a:solidFill>
            <a:schemeClr val="tx1"/>
          </a:solidFill>
          <a:latin typeface="+mn-lt"/>
        </a:defRPr>
      </a:lvl9pPr>
    </p:bodyStyle>
    <p:otherStyle>
      <a:defPPr>
        <a:defRPr lang="en-US"/>
      </a:defPPr>
      <a:lvl1pPr marL="0" algn="l" defTabSz="915242" rtl="0" eaLnBrk="1" latinLnBrk="0" hangingPunct="1">
        <a:defRPr sz="1867" kern="1200">
          <a:solidFill>
            <a:schemeClr val="tx1"/>
          </a:solidFill>
          <a:latin typeface="+mn-lt"/>
          <a:ea typeface="+mn-ea"/>
          <a:cs typeface="+mn-cs"/>
        </a:defRPr>
      </a:lvl1pPr>
      <a:lvl2pPr marL="457621" algn="l" defTabSz="915242" rtl="0" eaLnBrk="1" latinLnBrk="0" hangingPunct="1">
        <a:defRPr sz="1867" kern="1200">
          <a:solidFill>
            <a:schemeClr val="tx1"/>
          </a:solidFill>
          <a:latin typeface="+mn-lt"/>
          <a:ea typeface="+mn-ea"/>
          <a:cs typeface="+mn-cs"/>
        </a:defRPr>
      </a:lvl2pPr>
      <a:lvl3pPr marL="915242" algn="l" defTabSz="915242" rtl="0" eaLnBrk="1" latinLnBrk="0" hangingPunct="1">
        <a:defRPr sz="1867" kern="1200">
          <a:solidFill>
            <a:schemeClr val="tx1"/>
          </a:solidFill>
          <a:latin typeface="+mn-lt"/>
          <a:ea typeface="+mn-ea"/>
          <a:cs typeface="+mn-cs"/>
        </a:defRPr>
      </a:lvl3pPr>
      <a:lvl4pPr marL="1372865" algn="l" defTabSz="915242" rtl="0" eaLnBrk="1" latinLnBrk="0" hangingPunct="1">
        <a:defRPr sz="1867" kern="1200">
          <a:solidFill>
            <a:schemeClr val="tx1"/>
          </a:solidFill>
          <a:latin typeface="+mn-lt"/>
          <a:ea typeface="+mn-ea"/>
          <a:cs typeface="+mn-cs"/>
        </a:defRPr>
      </a:lvl4pPr>
      <a:lvl5pPr marL="1830485" algn="l" defTabSz="915242" rtl="0" eaLnBrk="1" latinLnBrk="0" hangingPunct="1">
        <a:defRPr sz="1867" kern="1200">
          <a:solidFill>
            <a:schemeClr val="tx1"/>
          </a:solidFill>
          <a:latin typeface="+mn-lt"/>
          <a:ea typeface="+mn-ea"/>
          <a:cs typeface="+mn-cs"/>
        </a:defRPr>
      </a:lvl5pPr>
      <a:lvl6pPr marL="2288105" algn="l" defTabSz="915242" rtl="0" eaLnBrk="1" latinLnBrk="0" hangingPunct="1">
        <a:defRPr sz="1867" kern="1200">
          <a:solidFill>
            <a:schemeClr val="tx1"/>
          </a:solidFill>
          <a:latin typeface="+mn-lt"/>
          <a:ea typeface="+mn-ea"/>
          <a:cs typeface="+mn-cs"/>
        </a:defRPr>
      </a:lvl6pPr>
      <a:lvl7pPr marL="2745725" algn="l" defTabSz="915242" rtl="0" eaLnBrk="1" latinLnBrk="0" hangingPunct="1">
        <a:defRPr sz="1867" kern="1200">
          <a:solidFill>
            <a:schemeClr val="tx1"/>
          </a:solidFill>
          <a:latin typeface="+mn-lt"/>
          <a:ea typeface="+mn-ea"/>
          <a:cs typeface="+mn-cs"/>
        </a:defRPr>
      </a:lvl7pPr>
      <a:lvl8pPr marL="3203348" algn="l" defTabSz="915242" rtl="0" eaLnBrk="1" latinLnBrk="0" hangingPunct="1">
        <a:defRPr sz="1867" kern="1200">
          <a:solidFill>
            <a:schemeClr val="tx1"/>
          </a:solidFill>
          <a:latin typeface="+mn-lt"/>
          <a:ea typeface="+mn-ea"/>
          <a:cs typeface="+mn-cs"/>
        </a:defRPr>
      </a:lvl8pPr>
      <a:lvl9pPr marL="3660968" algn="l" defTabSz="915242" rtl="0" eaLnBrk="1" latinLnBrk="0" hangingPunct="1">
        <a:defRPr sz="186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microsoft.com/office/2018/10/relationships/comments" Target="../comments/modernComment_10F_AD5F36AF.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hyperlink" Target="https://www.purduefsaewiki.com/bin/view/Main/Powertrain/Design%20%7C%20POW/Powertrain%20PF25/PF25%20Powertrain%20Design%20Notebooks/PF25%20Drivetrain/PF25%20Drivetrain%20Burndown/" TargetMode="Externa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hyperlink" Target="https://fsaeparts.com/products/rcv-fsae-axle-shaft?variant=14060235655" TargetMode="Externa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hyperlink" Target="https://www.mcmaster.com/60645K11-60645K111/" TargetMode="External"/><Relationship Id="rId3" Type="http://schemas.openxmlformats.org/officeDocument/2006/relationships/hyperlink" Target="https://www.motion.com/products/sku/08915829" TargetMode="External"/><Relationship Id="rId7" Type="http://schemas.openxmlformats.org/officeDocument/2006/relationships/hyperlink" Target="https://www.mcmaster.com/89965K384-89965K954/?s=6061+tube" TargetMode="External"/><Relationship Id="rId2" Type="http://schemas.openxmlformats.org/officeDocument/2006/relationships/hyperlink" Target="https://www.rcvperformance.com/rcv-fsae-axle-shaft-11.html" TargetMode="External"/><Relationship Id="rId1" Type="http://schemas.openxmlformats.org/officeDocument/2006/relationships/slideLayout" Target="../slideLayouts/slideLayout5.xml"/><Relationship Id="rId6" Type="http://schemas.openxmlformats.org/officeDocument/2006/relationships/hyperlink" Target="https://www.mcmaster.com/8975K421-8975K422/" TargetMode="External"/><Relationship Id="rId5" Type="http://schemas.openxmlformats.org/officeDocument/2006/relationships/hyperlink" Target="https://www.mcmaster.com/9063K17-9063K171/?s=round+al+7075" TargetMode="External"/><Relationship Id="rId10" Type="http://schemas.openxmlformats.org/officeDocument/2006/relationships/hyperlink" Target="https://www.mcmaster.com/95462A505/" TargetMode="External"/><Relationship Id="rId4" Type="http://schemas.openxmlformats.org/officeDocument/2006/relationships/hyperlink" Target="https://www.bdiexpress.com/us/en/Categories/Bearings/Plain-Bearings/Spherical-Plain-Bearings---Rod-Ends/XAB-3T/p/20477111" TargetMode="External"/><Relationship Id="rId9" Type="http://schemas.openxmlformats.org/officeDocument/2006/relationships/hyperlink" Target="https://www.mcmaster.com/90480A195/"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69E63-57C8-4A5A-8E3B-6F1545D9AC0D}"/>
              </a:ext>
            </a:extLst>
          </p:cNvPr>
          <p:cNvSpPr>
            <a:spLocks noGrp="1"/>
          </p:cNvSpPr>
          <p:nvPr>
            <p:ph type="ctrTitle"/>
          </p:nvPr>
        </p:nvSpPr>
        <p:spPr>
          <a:xfrm>
            <a:off x="0" y="807667"/>
            <a:ext cx="12029704" cy="1033008"/>
          </a:xfrm>
        </p:spPr>
        <p:txBody>
          <a:bodyPr/>
          <a:lstStyle/>
          <a:p>
            <a:r>
              <a:rPr lang="en-US"/>
              <a:t>Purdue FSAE – </a:t>
            </a:r>
            <a:r>
              <a:rPr lang="en-US" dirty="0"/>
              <a:t>Drivetrain</a:t>
            </a:r>
            <a:endParaRPr lang="en-US"/>
          </a:p>
        </p:txBody>
      </p:sp>
      <p:sp>
        <p:nvSpPr>
          <p:cNvPr id="3" name="Subtitle 2">
            <a:extLst>
              <a:ext uri="{FF2B5EF4-FFF2-40B4-BE49-F238E27FC236}">
                <a16:creationId xmlns:a16="http://schemas.microsoft.com/office/drawing/2014/main" id="{5D048E99-94F2-4264-8FE4-1F51F6331FCA}"/>
              </a:ext>
            </a:extLst>
          </p:cNvPr>
          <p:cNvSpPr>
            <a:spLocks noGrp="1"/>
          </p:cNvSpPr>
          <p:nvPr>
            <p:ph type="subTitle" idx="1"/>
          </p:nvPr>
        </p:nvSpPr>
        <p:spPr>
          <a:xfrm>
            <a:off x="3784325" y="5976471"/>
            <a:ext cx="4623349" cy="787400"/>
          </a:xfrm>
        </p:spPr>
        <p:txBody>
          <a:bodyPr/>
          <a:lstStyle/>
          <a:p>
            <a:r>
              <a:rPr lang="en-US" dirty="0">
                <a:solidFill>
                  <a:schemeClr val="tx1"/>
                </a:solidFill>
              </a:rPr>
              <a:t>Sidh Gurnani</a:t>
            </a:r>
          </a:p>
          <a:p>
            <a:r>
              <a:rPr lang="en-US" dirty="0">
                <a:solidFill>
                  <a:schemeClr val="tx1"/>
                </a:solidFill>
                <a:cs typeface="Arial"/>
              </a:rPr>
              <a:t>08/09/2024</a:t>
            </a:r>
          </a:p>
        </p:txBody>
      </p:sp>
      <p:pic>
        <p:nvPicPr>
          <p:cNvPr id="7" name="Picture 6" descr="What Is a Differential? | HowStuffWorks">
            <a:extLst>
              <a:ext uri="{FF2B5EF4-FFF2-40B4-BE49-F238E27FC236}">
                <a16:creationId xmlns:a16="http://schemas.microsoft.com/office/drawing/2014/main" id="{45FF2810-C999-DD1F-0C06-728225B25B06}"/>
              </a:ext>
            </a:extLst>
          </p:cNvPr>
          <p:cNvPicPr>
            <a:picLocks noChangeAspect="1"/>
          </p:cNvPicPr>
          <p:nvPr/>
        </p:nvPicPr>
        <p:blipFill>
          <a:blip r:embed="rId2"/>
          <a:stretch>
            <a:fillRect/>
          </a:stretch>
        </p:blipFill>
        <p:spPr>
          <a:xfrm>
            <a:off x="6012898" y="2294213"/>
            <a:ext cx="5875683" cy="3373921"/>
          </a:xfrm>
          <a:prstGeom prst="rect">
            <a:avLst/>
          </a:prstGeom>
        </p:spPr>
      </p:pic>
      <p:pic>
        <p:nvPicPr>
          <p:cNvPr id="8" name="Picture 7" descr="A close-up of a mechanical part&#10;&#10;Description automatically generated">
            <a:extLst>
              <a:ext uri="{FF2B5EF4-FFF2-40B4-BE49-F238E27FC236}">
                <a16:creationId xmlns:a16="http://schemas.microsoft.com/office/drawing/2014/main" id="{AA316E22-16EA-2ECC-6189-6D99D2F64458}"/>
              </a:ext>
            </a:extLst>
          </p:cNvPr>
          <p:cNvPicPr>
            <a:picLocks noChangeAspect="1"/>
          </p:cNvPicPr>
          <p:nvPr/>
        </p:nvPicPr>
        <p:blipFill>
          <a:blip r:embed="rId3"/>
          <a:stretch>
            <a:fillRect/>
          </a:stretch>
        </p:blipFill>
        <p:spPr>
          <a:xfrm>
            <a:off x="790230" y="2195857"/>
            <a:ext cx="4775061" cy="3570632"/>
          </a:xfrm>
          <a:prstGeom prst="rect">
            <a:avLst/>
          </a:prstGeom>
        </p:spPr>
      </p:pic>
    </p:spTree>
    <p:extLst>
      <p:ext uri="{BB962C8B-B14F-4D97-AF65-F5344CB8AC3E}">
        <p14:creationId xmlns:p14="http://schemas.microsoft.com/office/powerpoint/2010/main" val="4134507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PF19</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10</a:t>
            </a:fld>
            <a:endParaRPr lang="en-US"/>
          </a:p>
        </p:txBody>
      </p:sp>
      <p:graphicFrame>
        <p:nvGraphicFramePr>
          <p:cNvPr id="6" name="Content Placeholder 5">
            <a:extLst>
              <a:ext uri="{FF2B5EF4-FFF2-40B4-BE49-F238E27FC236}">
                <a16:creationId xmlns:a16="http://schemas.microsoft.com/office/drawing/2014/main" id="{59E8349A-CE68-DAFA-D26A-2119D9ADBCC4}"/>
              </a:ext>
            </a:extLst>
          </p:cNvPr>
          <p:cNvGraphicFramePr>
            <a:graphicFrameLocks noGrp="1"/>
          </p:cNvGraphicFramePr>
          <p:nvPr>
            <p:ph idx="1"/>
            <p:extLst>
              <p:ext uri="{D42A27DB-BD31-4B8C-83A1-F6EECF244321}">
                <p14:modId xmlns:p14="http://schemas.microsoft.com/office/powerpoint/2010/main" val="194655034"/>
              </p:ext>
            </p:extLst>
          </p:nvPr>
        </p:nvGraphicFramePr>
        <p:xfrm>
          <a:off x="609600" y="823913"/>
          <a:ext cx="10972798" cy="4928300"/>
        </p:xfrm>
        <a:graphic>
          <a:graphicData uri="http://schemas.openxmlformats.org/drawingml/2006/table">
            <a:tbl>
              <a:tblPr firstRow="1" bandRow="1">
                <a:tableStyleId>{5C22544A-7EE6-4342-B048-85BDC9FD1C3A}</a:tableStyleId>
              </a:tblPr>
              <a:tblGrid>
                <a:gridCol w="2487083">
                  <a:extLst>
                    <a:ext uri="{9D8B030D-6E8A-4147-A177-3AD203B41FA5}">
                      <a16:colId xmlns:a16="http://schemas.microsoft.com/office/drawing/2014/main" val="3378941761"/>
                    </a:ext>
                  </a:extLst>
                </a:gridCol>
                <a:gridCol w="2539999">
                  <a:extLst>
                    <a:ext uri="{9D8B030D-6E8A-4147-A177-3AD203B41FA5}">
                      <a16:colId xmlns:a16="http://schemas.microsoft.com/office/drawing/2014/main" val="3602184996"/>
                    </a:ext>
                  </a:extLst>
                </a:gridCol>
                <a:gridCol w="5945716">
                  <a:extLst>
                    <a:ext uri="{9D8B030D-6E8A-4147-A177-3AD203B41FA5}">
                      <a16:colId xmlns:a16="http://schemas.microsoft.com/office/drawing/2014/main" val="2834947422"/>
                    </a:ext>
                  </a:extLst>
                </a:gridCol>
              </a:tblGrid>
              <a:tr h="370840">
                <a:tc>
                  <a:txBody>
                    <a:bodyPr/>
                    <a:lstStyle/>
                    <a:p>
                      <a:r>
                        <a:rPr lang="en-US" dirty="0"/>
                        <a:t>Component</a:t>
                      </a:r>
                    </a:p>
                  </a:txBody>
                  <a:tcPr/>
                </a:tc>
                <a:tc>
                  <a:txBody>
                    <a:bodyPr/>
                    <a:lstStyle/>
                    <a:p>
                      <a:pPr lvl="0">
                        <a:buNone/>
                      </a:pPr>
                      <a:r>
                        <a:rPr lang="en-US" dirty="0"/>
                        <a:t>Purchased/Custom</a:t>
                      </a:r>
                    </a:p>
                  </a:txBody>
                  <a:tcPr/>
                </a:tc>
                <a:tc>
                  <a:txBody>
                    <a:bodyPr/>
                    <a:lstStyle/>
                    <a:p>
                      <a:r>
                        <a:rPr lang="en-US" dirty="0"/>
                        <a:t>Details/Notes/Info</a:t>
                      </a:r>
                    </a:p>
                  </a:txBody>
                  <a:tcPr/>
                </a:tc>
                <a:extLst>
                  <a:ext uri="{0D108BD9-81ED-4DB2-BD59-A6C34878D82A}">
                    <a16:rowId xmlns:a16="http://schemas.microsoft.com/office/drawing/2014/main" val="2108752464"/>
                  </a:ext>
                </a:extLst>
              </a:tr>
              <a:tr h="370840">
                <a:tc>
                  <a:txBody>
                    <a:bodyPr/>
                    <a:lstStyle/>
                    <a:p>
                      <a:pPr lvl="0">
                        <a:buNone/>
                      </a:pPr>
                      <a:r>
                        <a:rPr lang="en-US" err="1"/>
                        <a:t>Halfshafts</a:t>
                      </a:r>
                      <a:endParaRPr lang="en-US"/>
                    </a:p>
                  </a:txBody>
                  <a:tcPr/>
                </a:tc>
                <a:tc>
                  <a:txBody>
                    <a:bodyPr/>
                    <a:lstStyle/>
                    <a:p>
                      <a:pPr lvl="0">
                        <a:buNone/>
                      </a:pPr>
                      <a:r>
                        <a:rPr lang="en-US" dirty="0"/>
                        <a:t>Purchased</a:t>
                      </a:r>
                    </a:p>
                  </a:txBody>
                  <a:tcPr/>
                </a:tc>
                <a:tc>
                  <a:txBody>
                    <a:bodyPr/>
                    <a:lstStyle/>
                    <a:p>
                      <a:pPr marL="342900" indent="-342900">
                        <a:buFont typeface="Arial"/>
                        <a:buChar char="•"/>
                      </a:pPr>
                      <a:r>
                        <a:rPr lang="en-US" dirty="0"/>
                        <a:t>Taylor Race (most likely)</a:t>
                      </a:r>
                    </a:p>
                    <a:p>
                      <a:pPr marL="342900" indent="-342900">
                        <a:buFont typeface="Arial"/>
                        <a:buChar char="•"/>
                      </a:pPr>
                      <a:r>
                        <a:rPr lang="en-US" dirty="0"/>
                        <a:t>Material: Gun Drilled 4130 Steel</a:t>
                      </a:r>
                    </a:p>
                  </a:txBody>
                  <a:tcPr/>
                </a:tc>
                <a:extLst>
                  <a:ext uri="{0D108BD9-81ED-4DB2-BD59-A6C34878D82A}">
                    <a16:rowId xmlns:a16="http://schemas.microsoft.com/office/drawing/2014/main" val="3959206888"/>
                  </a:ext>
                </a:extLst>
              </a:tr>
              <a:tr h="370839">
                <a:tc>
                  <a:txBody>
                    <a:bodyPr/>
                    <a:lstStyle/>
                    <a:p>
                      <a:pPr lvl="0">
                        <a:buNone/>
                      </a:pPr>
                      <a:r>
                        <a:rPr lang="en-US" dirty="0"/>
                        <a:t>CV Tripods</a:t>
                      </a:r>
                      <a:endParaRPr lang="en-US"/>
                    </a:p>
                  </a:txBody>
                  <a:tcPr/>
                </a:tc>
                <a:tc>
                  <a:txBody>
                    <a:bodyPr/>
                    <a:lstStyle/>
                    <a:p>
                      <a:pPr lvl="0">
                        <a:buNone/>
                      </a:pPr>
                      <a:r>
                        <a:rPr lang="en-US" dirty="0"/>
                        <a:t>Purchased</a:t>
                      </a:r>
                    </a:p>
                  </a:txBody>
                  <a:tcPr/>
                </a:tc>
                <a:tc>
                  <a:txBody>
                    <a:bodyPr/>
                    <a:lstStyle/>
                    <a:p>
                      <a:pPr marL="342900" lvl="0" indent="-342900">
                        <a:buFont typeface="Arial"/>
                        <a:buChar char="•"/>
                      </a:pPr>
                      <a:r>
                        <a:rPr lang="en-US" dirty="0"/>
                        <a:t>Taylor Race (assumption based on above)</a:t>
                      </a:r>
                    </a:p>
                    <a:p>
                      <a:pPr marL="342900" lvl="0" indent="-342900">
                        <a:buFont typeface="Arial"/>
                        <a:buChar char="•"/>
                      </a:pPr>
                      <a:r>
                        <a:rPr lang="en-US" dirty="0"/>
                        <a:t>Material: Steel</a:t>
                      </a:r>
                    </a:p>
                  </a:txBody>
                  <a:tcPr/>
                </a:tc>
                <a:extLst>
                  <a:ext uri="{0D108BD9-81ED-4DB2-BD59-A6C34878D82A}">
                    <a16:rowId xmlns:a16="http://schemas.microsoft.com/office/drawing/2014/main" val="2111027449"/>
                  </a:ext>
                </a:extLst>
              </a:tr>
              <a:tr h="370838">
                <a:tc>
                  <a:txBody>
                    <a:bodyPr/>
                    <a:lstStyle/>
                    <a:p>
                      <a:pPr lvl="0">
                        <a:buNone/>
                      </a:pPr>
                      <a:r>
                        <a:rPr lang="en-US" dirty="0"/>
                        <a:t>Inboard CV's Housing (Tulips)</a:t>
                      </a:r>
                      <a:endParaRPr lang="en-US"/>
                    </a:p>
                  </a:txBody>
                  <a:tcPr/>
                </a:tc>
                <a:tc>
                  <a:txBody>
                    <a:bodyPr/>
                    <a:lstStyle/>
                    <a:p>
                      <a:pPr lvl="0">
                        <a:buNone/>
                      </a:pPr>
                      <a:r>
                        <a:rPr lang="en-US" dirty="0"/>
                        <a:t>Purchased</a:t>
                      </a:r>
                    </a:p>
                  </a:txBody>
                  <a:tcPr/>
                </a:tc>
                <a:tc>
                  <a:txBody>
                    <a:bodyPr/>
                    <a:lstStyle/>
                    <a:p>
                      <a:pPr marL="342900" lvl="0" indent="-342900">
                        <a:buFont typeface="Arial"/>
                        <a:buChar char="•"/>
                      </a:pPr>
                      <a:r>
                        <a:rPr lang="en-US" dirty="0"/>
                        <a:t>Taylor Race / RCV</a:t>
                      </a:r>
                    </a:p>
                  </a:txBody>
                  <a:tcPr/>
                </a:tc>
                <a:extLst>
                  <a:ext uri="{0D108BD9-81ED-4DB2-BD59-A6C34878D82A}">
                    <a16:rowId xmlns:a16="http://schemas.microsoft.com/office/drawing/2014/main" val="3653944123"/>
                  </a:ext>
                </a:extLst>
              </a:tr>
              <a:tr h="370838">
                <a:tc>
                  <a:txBody>
                    <a:bodyPr/>
                    <a:lstStyle/>
                    <a:p>
                      <a:pPr lvl="0">
                        <a:buNone/>
                      </a:pPr>
                      <a:r>
                        <a:rPr lang="en-US" dirty="0"/>
                        <a:t>Boots</a:t>
                      </a:r>
                    </a:p>
                  </a:txBody>
                  <a:tcPr/>
                </a:tc>
                <a:tc>
                  <a:txBody>
                    <a:bodyPr/>
                    <a:lstStyle/>
                    <a:p>
                      <a:pPr lvl="0">
                        <a:buNone/>
                      </a:pPr>
                      <a:r>
                        <a:rPr lang="en-US" dirty="0"/>
                        <a:t>Custom</a:t>
                      </a:r>
                    </a:p>
                  </a:txBody>
                  <a:tcPr/>
                </a:tc>
                <a:tc>
                  <a:txBody>
                    <a:bodyPr/>
                    <a:lstStyle/>
                    <a:p>
                      <a:pPr marL="342900" lvl="0" indent="-342900">
                        <a:buFont typeface="Arial"/>
                        <a:buChar char="•"/>
                      </a:pPr>
                      <a:r>
                        <a:rPr lang="en-US" dirty="0"/>
                        <a:t>Material: 3D Printed TPU</a:t>
                      </a:r>
                    </a:p>
                    <a:p>
                      <a:pPr marL="342900" lvl="0" indent="-342900">
                        <a:buFont typeface="Arial"/>
                        <a:buChar char="•"/>
                      </a:pPr>
                      <a:r>
                        <a:rPr lang="en-US" dirty="0"/>
                        <a:t>Goal was to achieve a better fit with interfacing components</a:t>
                      </a:r>
                    </a:p>
                  </a:txBody>
                  <a:tcPr/>
                </a:tc>
                <a:extLst>
                  <a:ext uri="{0D108BD9-81ED-4DB2-BD59-A6C34878D82A}">
                    <a16:rowId xmlns:a16="http://schemas.microsoft.com/office/drawing/2014/main" val="3072639823"/>
                  </a:ext>
                </a:extLst>
              </a:tr>
              <a:tr h="370838">
                <a:tc>
                  <a:txBody>
                    <a:bodyPr/>
                    <a:lstStyle/>
                    <a:p>
                      <a:pPr lvl="0">
                        <a:buNone/>
                      </a:pPr>
                      <a:r>
                        <a:rPr lang="en-US" dirty="0"/>
                        <a:t>Chain Guard</a:t>
                      </a:r>
                    </a:p>
                  </a:txBody>
                  <a:tcPr/>
                </a:tc>
                <a:tc>
                  <a:txBody>
                    <a:bodyPr/>
                    <a:lstStyle/>
                    <a:p>
                      <a:pPr lvl="0">
                        <a:buNone/>
                      </a:pPr>
                      <a:r>
                        <a:rPr lang="en-US" dirty="0"/>
                        <a:t>Custom</a:t>
                      </a:r>
                    </a:p>
                  </a:txBody>
                  <a:tcPr/>
                </a:tc>
                <a:tc>
                  <a:txBody>
                    <a:bodyPr/>
                    <a:lstStyle/>
                    <a:p>
                      <a:pPr marL="342900" lvl="0" indent="-342900">
                        <a:buClr>
                          <a:srgbClr val="000000"/>
                        </a:buClr>
                        <a:buFont typeface="Arial,Sans-Serif"/>
                        <a:buChar char="•"/>
                      </a:pPr>
                      <a:r>
                        <a:rPr lang="en-US" sz="1900" b="0" i="0" u="none" strike="noStrike" noProof="0" dirty="0">
                          <a:solidFill>
                            <a:srgbClr val="000000"/>
                          </a:solidFill>
                          <a:latin typeface="Arial"/>
                        </a:rPr>
                        <a:t>Material: Steel</a:t>
                      </a:r>
                    </a:p>
                    <a:p>
                      <a:pPr marL="342900" lvl="0" indent="-342900">
                        <a:buClr>
                          <a:srgbClr val="000000"/>
                        </a:buClr>
                        <a:buFont typeface="Arial,Sans-Serif"/>
                        <a:buChar char="•"/>
                      </a:pPr>
                      <a:r>
                        <a:rPr lang="en-US" sz="1900" b="0" i="0" u="none" strike="noStrike" noProof="0" dirty="0">
                          <a:solidFill>
                            <a:srgbClr val="000000"/>
                          </a:solidFill>
                          <a:latin typeface="Arial"/>
                        </a:rPr>
                        <a:t>According to image referenced, ran a steel only configuration, but could have changed to what was ran</a:t>
                      </a:r>
                    </a:p>
                  </a:txBody>
                  <a:tcPr/>
                </a:tc>
                <a:extLst>
                  <a:ext uri="{0D108BD9-81ED-4DB2-BD59-A6C34878D82A}">
                    <a16:rowId xmlns:a16="http://schemas.microsoft.com/office/drawing/2014/main" val="4031200673"/>
                  </a:ext>
                </a:extLst>
              </a:tr>
              <a:tr h="370838">
                <a:tc>
                  <a:txBody>
                    <a:bodyPr/>
                    <a:lstStyle/>
                    <a:p>
                      <a:pPr lvl="0">
                        <a:buNone/>
                      </a:pPr>
                      <a:r>
                        <a:rPr lang="en-US" dirty="0"/>
                        <a:t>Chain</a:t>
                      </a:r>
                    </a:p>
                  </a:txBody>
                  <a:tcPr/>
                </a:tc>
                <a:tc>
                  <a:txBody>
                    <a:bodyPr/>
                    <a:lstStyle/>
                    <a:p>
                      <a:pPr lvl="0">
                        <a:buNone/>
                      </a:pPr>
                      <a:r>
                        <a:rPr lang="en-US" dirty="0"/>
                        <a:t>Purchased</a:t>
                      </a:r>
                    </a:p>
                  </a:txBody>
                  <a:tcPr/>
                </a:tc>
                <a:tc>
                  <a:txBody>
                    <a:bodyPr/>
                    <a:lstStyle/>
                    <a:p>
                      <a:pPr marL="342900" lvl="0" indent="-342900">
                        <a:buFont typeface="Arial" panose="020B0604020202020204" pitchFamily="34" charset="0"/>
                        <a:buChar char="•"/>
                      </a:pPr>
                      <a:r>
                        <a:rPr lang="en-US" dirty="0"/>
                        <a:t>DID 520 Roller Chain</a:t>
                      </a:r>
                    </a:p>
                  </a:txBody>
                  <a:tcPr/>
                </a:tc>
                <a:extLst>
                  <a:ext uri="{0D108BD9-81ED-4DB2-BD59-A6C34878D82A}">
                    <a16:rowId xmlns:a16="http://schemas.microsoft.com/office/drawing/2014/main" val="1971717367"/>
                  </a:ext>
                </a:extLst>
              </a:tr>
            </a:tbl>
          </a:graphicData>
        </a:graphic>
      </p:graphicFrame>
    </p:spTree>
    <p:extLst>
      <p:ext uri="{BB962C8B-B14F-4D97-AF65-F5344CB8AC3E}">
        <p14:creationId xmlns:p14="http://schemas.microsoft.com/office/powerpoint/2010/main" val="4152074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Integrating Systems</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11</a:t>
            </a:fld>
            <a:endParaRPr lang="en-US"/>
          </a:p>
        </p:txBody>
      </p:sp>
    </p:spTree>
    <p:extLst>
      <p:ext uri="{BB962C8B-B14F-4D97-AF65-F5344CB8AC3E}">
        <p14:creationId xmlns:p14="http://schemas.microsoft.com/office/powerpoint/2010/main" val="283050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Integrating Systems</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p:txBody>
          <a:bodyPr/>
          <a:lstStyle/>
          <a:p>
            <a:r>
              <a:rPr lang="en-US" sz="2800" dirty="0"/>
              <a:t>POW &gt; Engine</a:t>
            </a:r>
            <a:endParaRPr lang="en-US" sz="3200" dirty="0"/>
          </a:p>
          <a:p>
            <a:pPr lvl="1"/>
            <a:r>
              <a:rPr lang="en-US" sz="2400" dirty="0"/>
              <a:t>Function:</a:t>
            </a:r>
            <a:endParaRPr lang="en-US" sz="1600" dirty="0"/>
          </a:p>
          <a:p>
            <a:pPr lvl="2"/>
            <a:r>
              <a:rPr lang="en-US" sz="2000" dirty="0"/>
              <a:t>Provides the necessary power required to drive the car forward</a:t>
            </a:r>
          </a:p>
          <a:p>
            <a:pPr lvl="2"/>
            <a:r>
              <a:rPr lang="en-US" sz="2000" dirty="0"/>
              <a:t>Engine drives the front sprocket, which interfaces with drivetrain</a:t>
            </a:r>
          </a:p>
          <a:p>
            <a:pPr lvl="2"/>
            <a:r>
              <a:rPr lang="en-US" sz="2000" dirty="0"/>
              <a:t>Four stroke (Intake, Compression, Power, Exhaust)</a:t>
            </a:r>
          </a:p>
          <a:p>
            <a:pPr lvl="1"/>
            <a:r>
              <a:rPr lang="en-US" sz="2400" dirty="0"/>
              <a:t>Drivetrain system has to efficiently, reliably, and safely transmit the power coming from the engine and convert it to usable wheel speed</a:t>
            </a:r>
          </a:p>
          <a:p>
            <a:pPr lvl="1"/>
            <a:r>
              <a:rPr lang="en-US" sz="2400" dirty="0"/>
              <a:t>Contact: Hugh</a:t>
            </a:r>
          </a:p>
          <a:p>
            <a:r>
              <a:rPr lang="en-US" sz="2800" dirty="0"/>
              <a:t>AERO &gt; Rear Wing</a:t>
            </a:r>
          </a:p>
          <a:p>
            <a:pPr lvl="1"/>
            <a:r>
              <a:rPr lang="en-US" sz="2400" dirty="0"/>
              <a:t>Function:</a:t>
            </a:r>
          </a:p>
          <a:p>
            <a:pPr lvl="2"/>
            <a:r>
              <a:rPr lang="en-US" sz="2000" dirty="0"/>
              <a:t>Redirect airflow headed towards the back of the car upwards to create a reactionary downward force at the rear (downforce)</a:t>
            </a:r>
          </a:p>
          <a:p>
            <a:pPr lvl="1"/>
            <a:r>
              <a:rPr lang="en-US" sz="2400" dirty="0"/>
              <a:t>Pushbar design must not interfere with the rear wing</a:t>
            </a:r>
          </a:p>
          <a:p>
            <a:pPr lvl="1"/>
            <a:r>
              <a:rPr lang="en-US" sz="2400" dirty="0"/>
              <a:t>Contact: Ian</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12</a:t>
            </a:fld>
            <a:endParaRPr lang="en-US"/>
          </a:p>
        </p:txBody>
      </p:sp>
    </p:spTree>
    <p:extLst>
      <p:ext uri="{BB962C8B-B14F-4D97-AF65-F5344CB8AC3E}">
        <p14:creationId xmlns:p14="http://schemas.microsoft.com/office/powerpoint/2010/main" val="3814153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Integrating Systems</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p:txBody>
          <a:bodyPr/>
          <a:lstStyle/>
          <a:p>
            <a:r>
              <a:rPr lang="en-US" sz="2800" dirty="0"/>
              <a:t>AERO &gt; Undertray</a:t>
            </a:r>
            <a:endParaRPr lang="en-US" sz="1400" dirty="0"/>
          </a:p>
          <a:p>
            <a:pPr lvl="1"/>
            <a:r>
              <a:rPr lang="en-US" sz="2400" dirty="0"/>
              <a:t>Function:</a:t>
            </a:r>
          </a:p>
          <a:p>
            <a:pPr lvl="2"/>
            <a:r>
              <a:rPr lang="en-US" sz="2000" dirty="0"/>
              <a:t>Generate downforce for the overall vehicle by using Venturi tunnels (ground effect)</a:t>
            </a:r>
          </a:p>
          <a:p>
            <a:pPr lvl="1"/>
            <a:r>
              <a:rPr lang="en-US" sz="2400" dirty="0"/>
              <a:t>Undertray, to an extent, dictates the sizing of the overall drivetrain subsystem</a:t>
            </a:r>
          </a:p>
          <a:p>
            <a:pPr lvl="1"/>
            <a:r>
              <a:rPr lang="en-US" sz="2400" dirty="0"/>
              <a:t>Drivetrain system must have clearance to the undertray</a:t>
            </a:r>
          </a:p>
          <a:p>
            <a:pPr lvl="1"/>
            <a:r>
              <a:rPr lang="en-US" sz="2400" dirty="0"/>
              <a:t>If towbar comes back to drivetrain, then have to ensure that towbar placement does not negatively affect AERO while being rules compliant</a:t>
            </a:r>
          </a:p>
          <a:p>
            <a:pPr lvl="1"/>
            <a:r>
              <a:rPr lang="en-US" sz="2400" dirty="0"/>
              <a:t>Contact: Ian, Julia</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13</a:t>
            </a:fld>
            <a:endParaRPr lang="en-US"/>
          </a:p>
        </p:txBody>
      </p:sp>
    </p:spTree>
    <p:extLst>
      <p:ext uri="{BB962C8B-B14F-4D97-AF65-F5344CB8AC3E}">
        <p14:creationId xmlns:p14="http://schemas.microsoft.com/office/powerpoint/2010/main" val="216467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Integrating Systems</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p:txBody>
          <a:bodyPr/>
          <a:lstStyle/>
          <a:p>
            <a:r>
              <a:rPr lang="en-US" sz="2800" dirty="0"/>
              <a:t>CHA &gt; Frame</a:t>
            </a:r>
            <a:endParaRPr lang="en-US" sz="1400" dirty="0"/>
          </a:p>
          <a:p>
            <a:pPr lvl="1"/>
            <a:r>
              <a:rPr lang="en-US" sz="2400" dirty="0"/>
              <a:t>Function:</a:t>
            </a:r>
          </a:p>
          <a:p>
            <a:pPr lvl="2"/>
            <a:r>
              <a:rPr lang="en-US" sz="2000" dirty="0"/>
              <a:t>Acts as mounting point for all components on the car</a:t>
            </a:r>
          </a:p>
          <a:p>
            <a:pPr lvl="2"/>
            <a:r>
              <a:rPr lang="en-US" sz="2000" dirty="0"/>
              <a:t>Frame stiffness and component placement on the frame, affects vehicle handling</a:t>
            </a:r>
          </a:p>
          <a:p>
            <a:pPr lvl="1"/>
            <a:r>
              <a:rPr lang="en-US" sz="2400" dirty="0"/>
              <a:t>Frame design dictates placement of the differential axis, which affects drivetrain component placement and respective mounting points</a:t>
            </a:r>
          </a:p>
          <a:p>
            <a:pPr lvl="1"/>
            <a:r>
              <a:rPr lang="en-US" sz="2400" dirty="0"/>
              <a:t>Contact: </a:t>
            </a:r>
            <a:r>
              <a:rPr lang="en-US" sz="2400" dirty="0" err="1"/>
              <a:t>Dien</a:t>
            </a:r>
            <a:endParaRPr lang="en-US" sz="2400" dirty="0"/>
          </a:p>
          <a:p>
            <a:r>
              <a:rPr lang="en-US" sz="2800" dirty="0"/>
              <a:t>SUS &gt; Hubs</a:t>
            </a:r>
          </a:p>
          <a:p>
            <a:pPr lvl="1"/>
            <a:r>
              <a:rPr lang="en-US" sz="2400" dirty="0"/>
              <a:t>Function:</a:t>
            </a:r>
          </a:p>
          <a:p>
            <a:pPr lvl="2"/>
            <a:r>
              <a:rPr lang="en-US" sz="2000" dirty="0"/>
              <a:t>Connection between the wheels and the CV’s</a:t>
            </a:r>
          </a:p>
          <a:p>
            <a:pPr lvl="2"/>
            <a:r>
              <a:rPr lang="en-US" sz="2000" dirty="0"/>
              <a:t>Allows the wheels to spin and turn freely</a:t>
            </a:r>
          </a:p>
          <a:p>
            <a:pPr lvl="1"/>
            <a:r>
              <a:rPr lang="en-US" sz="2400" dirty="0"/>
              <a:t>CV Insert design will drive hub design, and can have affect on CV-</a:t>
            </a:r>
            <a:r>
              <a:rPr lang="en-US" sz="2400" dirty="0" err="1"/>
              <a:t>Halfshaft</a:t>
            </a:r>
            <a:r>
              <a:rPr lang="en-US" sz="2400" dirty="0"/>
              <a:t> and Hubs architecture</a:t>
            </a:r>
          </a:p>
          <a:p>
            <a:pPr lvl="1"/>
            <a:r>
              <a:rPr lang="en-US" sz="2400" dirty="0"/>
              <a:t>Contact: Simon</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14</a:t>
            </a:fld>
            <a:endParaRPr lang="en-US"/>
          </a:p>
        </p:txBody>
      </p:sp>
    </p:spTree>
    <p:extLst>
      <p:ext uri="{BB962C8B-B14F-4D97-AF65-F5344CB8AC3E}">
        <p14:creationId xmlns:p14="http://schemas.microsoft.com/office/powerpoint/2010/main" val="3361971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Integrating Systems</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p:txBody>
          <a:bodyPr/>
          <a:lstStyle/>
          <a:p>
            <a:r>
              <a:rPr lang="en-US" sz="3200" dirty="0"/>
              <a:t>How does drivetrain make it back to tires?</a:t>
            </a:r>
          </a:p>
          <a:p>
            <a:pPr lvl="1"/>
            <a:r>
              <a:rPr lang="en-US" sz="2400" dirty="0"/>
              <a:t>Front sprocket </a:t>
            </a:r>
            <a:r>
              <a:rPr lang="en-US" sz="2400" dirty="0">
                <a:sym typeface="Wingdings" panose="05000000000000000000" pitchFamily="2" charset="2"/>
              </a:rPr>
              <a:t> Chain  Rear Sprocket  Differential  Inboard CV’s  </a:t>
            </a:r>
            <a:r>
              <a:rPr lang="en-US" sz="2400" dirty="0" err="1">
                <a:sym typeface="Wingdings" panose="05000000000000000000" pitchFamily="2" charset="2"/>
              </a:rPr>
              <a:t>Halfshafts</a:t>
            </a:r>
            <a:r>
              <a:rPr lang="en-US" sz="2400" dirty="0">
                <a:sym typeface="Wingdings" panose="05000000000000000000" pitchFamily="2" charset="2"/>
              </a:rPr>
              <a:t>  Outboard CV’s  Hubs  Tires</a:t>
            </a:r>
            <a:endParaRPr lang="en-US" sz="2400" dirty="0"/>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15</a:t>
            </a:fld>
            <a:endParaRPr lang="en-US"/>
          </a:p>
        </p:txBody>
      </p:sp>
    </p:spTree>
    <p:extLst>
      <p:ext uri="{BB962C8B-B14F-4D97-AF65-F5344CB8AC3E}">
        <p14:creationId xmlns:p14="http://schemas.microsoft.com/office/powerpoint/2010/main" val="3822264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Boundaries</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16</a:t>
            </a:fld>
            <a:endParaRPr lang="en-US"/>
          </a:p>
        </p:txBody>
      </p:sp>
    </p:spTree>
    <p:extLst>
      <p:ext uri="{BB962C8B-B14F-4D97-AF65-F5344CB8AC3E}">
        <p14:creationId xmlns:p14="http://schemas.microsoft.com/office/powerpoint/2010/main" val="246766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Boundaries</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p:txBody>
          <a:bodyPr/>
          <a:lstStyle/>
          <a:p>
            <a:r>
              <a:rPr lang="en-US" sz="2800" dirty="0">
                <a:cs typeface="Arial"/>
              </a:rPr>
              <a:t>Suspension</a:t>
            </a:r>
            <a:endParaRPr lang="en-US" sz="2266" dirty="0">
              <a:cs typeface="Arial"/>
            </a:endParaRPr>
          </a:p>
          <a:p>
            <a:pPr marL="1180465" lvl="1">
              <a:buFont typeface="Courier New" panose="020B0604020202020204" pitchFamily="34" charset="0"/>
              <a:buChar char="o"/>
            </a:pPr>
            <a:r>
              <a:rPr lang="en-US" sz="2400" dirty="0">
                <a:cs typeface="Arial"/>
              </a:rPr>
              <a:t>Two sets because final architectural decisions have to be made:</a:t>
            </a:r>
          </a:p>
          <a:p>
            <a:pPr marL="1521235" lvl="2">
              <a:buFont typeface="Courier New" panose="020B0604020202020204" pitchFamily="34" charset="0"/>
              <a:buChar char="o"/>
            </a:pPr>
            <a:r>
              <a:rPr lang="en-US" sz="1867" dirty="0">
                <a:cs typeface="Arial"/>
              </a:rPr>
              <a:t>Wheel Hubs/</a:t>
            </a:r>
            <a:r>
              <a:rPr lang="en-US" sz="1867" b="1" dirty="0">
                <a:solidFill>
                  <a:srgbClr val="92D050"/>
                </a:solidFill>
                <a:cs typeface="Arial"/>
              </a:rPr>
              <a:t>CV Inserts</a:t>
            </a:r>
          </a:p>
          <a:p>
            <a:pPr marL="1521235" lvl="2">
              <a:buFont typeface="Courier New" panose="020B0604020202020204" pitchFamily="34" charset="0"/>
              <a:buChar char="o"/>
            </a:pPr>
            <a:r>
              <a:rPr kumimoji="0" lang="en-US" sz="1867" b="0" i="0" u="none" strike="noStrike" kern="0" cap="none" spc="0" normalizeH="0" baseline="0" noProof="0" dirty="0">
                <a:ln>
                  <a:noFill/>
                </a:ln>
                <a:solidFill>
                  <a:srgbClr val="333333"/>
                </a:solidFill>
                <a:effectLst/>
                <a:uLnTx/>
                <a:uFillTx/>
                <a:latin typeface="Arial"/>
                <a:cs typeface="Arial"/>
              </a:rPr>
              <a:t>Wheel Hubs + CV Insert Solution/</a:t>
            </a:r>
            <a:r>
              <a:rPr lang="en-US" sz="1867" b="1" dirty="0">
                <a:solidFill>
                  <a:srgbClr val="92D050"/>
                </a:solidFill>
                <a:latin typeface="Arial"/>
                <a:cs typeface="Arial"/>
              </a:rPr>
              <a:t>CV’s (Tripods)</a:t>
            </a:r>
            <a:endParaRPr lang="en-US" sz="517" dirty="0">
              <a:solidFill>
                <a:schemeClr val="bg2"/>
              </a:solidFill>
              <a:cs typeface="Arial"/>
            </a:endParaRPr>
          </a:p>
          <a:p>
            <a:r>
              <a:rPr lang="en-US" sz="2800" dirty="0">
                <a:cs typeface="Arial"/>
              </a:rPr>
              <a:t>Aero</a:t>
            </a:r>
          </a:p>
          <a:p>
            <a:pPr marL="1180465" lvl="1">
              <a:buFont typeface="Courier New,monospace" panose="020B0604020202020204" pitchFamily="34" charset="0"/>
              <a:buChar char="o"/>
            </a:pPr>
            <a:r>
              <a:rPr lang="en-US" sz="2400" dirty="0">
                <a:solidFill>
                  <a:srgbClr val="333333"/>
                </a:solidFill>
                <a:cs typeface="Arial"/>
              </a:rPr>
              <a:t>Rear Wing/</a:t>
            </a:r>
            <a:r>
              <a:rPr lang="en-US" sz="2400" b="1" dirty="0">
                <a:solidFill>
                  <a:srgbClr val="92D050"/>
                </a:solidFill>
                <a:cs typeface="Arial"/>
              </a:rPr>
              <a:t>Pushbar</a:t>
            </a:r>
          </a:p>
          <a:p>
            <a:pPr marL="1180465" lvl="1">
              <a:buFont typeface="Courier New,monospace" panose="020B0604020202020204" pitchFamily="34" charset="0"/>
              <a:buChar char="o"/>
            </a:pPr>
            <a:r>
              <a:rPr lang="en-US" sz="2400" b="1" dirty="0">
                <a:solidFill>
                  <a:srgbClr val="FF0000"/>
                </a:solidFill>
                <a:cs typeface="Arial"/>
              </a:rPr>
              <a:t>Aero responsible for Towbar on PF25 (as of June 2024)</a:t>
            </a:r>
            <a:endParaRPr lang="en-US" sz="2400" b="1" dirty="0">
              <a:cs typeface="Arial"/>
            </a:endParaRPr>
          </a:p>
          <a:p>
            <a:r>
              <a:rPr lang="en-US" sz="2800" dirty="0">
                <a:cs typeface="Arial"/>
              </a:rPr>
              <a:t>Chassis</a:t>
            </a:r>
          </a:p>
          <a:p>
            <a:pPr marL="1180465" lvl="1">
              <a:buFont typeface="Courier New" panose="020B0604020202020204" pitchFamily="34" charset="0"/>
              <a:buChar char="o"/>
            </a:pPr>
            <a:r>
              <a:rPr lang="en-US" sz="2400" dirty="0">
                <a:cs typeface="Arial"/>
              </a:rPr>
              <a:t>Mounting of Driveline(Frame)/</a:t>
            </a:r>
            <a:r>
              <a:rPr lang="en-US" sz="2400" b="1" dirty="0">
                <a:solidFill>
                  <a:srgbClr val="92D050"/>
                </a:solidFill>
                <a:cs typeface="Arial"/>
              </a:rPr>
              <a:t>Tabs (i.e. for Uprights, Chain Guard, </a:t>
            </a:r>
            <a:r>
              <a:rPr lang="en-US" sz="2400" b="1" dirty="0" err="1">
                <a:solidFill>
                  <a:srgbClr val="92D050"/>
                </a:solidFill>
                <a:cs typeface="Arial"/>
              </a:rPr>
              <a:t>etc</a:t>
            </a:r>
            <a:r>
              <a:rPr lang="en-US" sz="2400" b="1" dirty="0">
                <a:solidFill>
                  <a:srgbClr val="92D050"/>
                </a:solidFill>
                <a:cs typeface="Arial"/>
              </a:rPr>
              <a:t>)</a:t>
            </a:r>
          </a:p>
          <a:p>
            <a:r>
              <a:rPr lang="en-US" sz="2800" dirty="0">
                <a:cs typeface="Arial"/>
              </a:rPr>
              <a:t>Powertrain</a:t>
            </a:r>
          </a:p>
          <a:p>
            <a:pPr marL="1180465" lvl="1">
              <a:buFont typeface="Courier New" panose="020B0604020202020204" pitchFamily="34" charset="0"/>
              <a:buChar char="o"/>
            </a:pPr>
            <a:r>
              <a:rPr lang="en-US" sz="2400" dirty="0">
                <a:cs typeface="Arial"/>
              </a:rPr>
              <a:t>Engine/</a:t>
            </a:r>
            <a:r>
              <a:rPr lang="en-US" sz="2400" b="1" dirty="0">
                <a:solidFill>
                  <a:srgbClr val="92D050"/>
                </a:solidFill>
                <a:cs typeface="Arial"/>
              </a:rPr>
              <a:t>Front Sprocket (Mounting, Selection, </a:t>
            </a:r>
            <a:r>
              <a:rPr lang="en-US" sz="2400" b="1" dirty="0" err="1">
                <a:solidFill>
                  <a:srgbClr val="92D050"/>
                </a:solidFill>
                <a:cs typeface="Arial"/>
              </a:rPr>
              <a:t>etc</a:t>
            </a:r>
            <a:r>
              <a:rPr lang="en-US" sz="2400" b="1" dirty="0">
                <a:solidFill>
                  <a:srgbClr val="92D050"/>
                </a:solidFill>
                <a:cs typeface="Arial"/>
              </a:rPr>
              <a:t>)</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17</a:t>
            </a:fld>
            <a:endParaRPr lang="en-US"/>
          </a:p>
        </p:txBody>
      </p:sp>
      <p:sp>
        <p:nvSpPr>
          <p:cNvPr id="8" name="TextBox 7">
            <a:extLst>
              <a:ext uri="{FF2B5EF4-FFF2-40B4-BE49-F238E27FC236}">
                <a16:creationId xmlns:a16="http://schemas.microsoft.com/office/drawing/2014/main" id="{E80F2509-383B-8160-5C59-01E748A8D7E1}"/>
              </a:ext>
            </a:extLst>
          </p:cNvPr>
          <p:cNvSpPr txBox="1"/>
          <p:nvPr/>
        </p:nvSpPr>
        <p:spPr>
          <a:xfrm>
            <a:off x="5917885" y="848306"/>
            <a:ext cx="54785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92D050"/>
                </a:solidFill>
                <a:cs typeface="Arial"/>
              </a:rPr>
              <a:t>Green text indicates responsibility of drivetrain</a:t>
            </a:r>
          </a:p>
        </p:txBody>
      </p:sp>
    </p:spTree>
    <p:extLst>
      <p:ext uri="{BB962C8B-B14F-4D97-AF65-F5344CB8AC3E}">
        <p14:creationId xmlns:p14="http://schemas.microsoft.com/office/powerpoint/2010/main" val="3159787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Requirements</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18</a:t>
            </a:fld>
            <a:endParaRPr lang="en-US"/>
          </a:p>
        </p:txBody>
      </p:sp>
    </p:spTree>
    <p:extLst>
      <p:ext uri="{BB962C8B-B14F-4D97-AF65-F5344CB8AC3E}">
        <p14:creationId xmlns:p14="http://schemas.microsoft.com/office/powerpoint/2010/main" val="393743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3890DC29-A158-5C90-9B9A-EB9F058C6242}"/>
              </a:ext>
            </a:extLst>
          </p:cNvPr>
          <p:cNvSpPr>
            <a:spLocks noGrp="1"/>
          </p:cNvSpPr>
          <p:nvPr>
            <p:ph idx="1"/>
          </p:nvPr>
        </p:nvSpPr>
        <p:spPr/>
        <p:txBody>
          <a:bodyPr/>
          <a:lstStyle/>
          <a:p>
            <a:r>
              <a:rPr lang="en-US" sz="2400" dirty="0"/>
              <a:t>Problem Statement: Efficiently transmit power from engine to wheels by optimizing FDR, and subsequently performance in dynamic events and keeping system mass as low as possible, while ensuring safe and reliable operation.</a:t>
            </a:r>
          </a:p>
          <a:p>
            <a:pPr marL="0" indent="0">
              <a:buNone/>
            </a:pPr>
            <a:endParaRPr lang="en-US" sz="2400" dirty="0"/>
          </a:p>
          <a:p>
            <a:r>
              <a:rPr lang="en-US" sz="2400" dirty="0">
                <a:solidFill>
                  <a:srgbClr val="333333"/>
                </a:solidFill>
                <a:cs typeface="Arial"/>
              </a:rPr>
              <a:t>At the minimum, system must be compliant with all relevant rules, specifically related to chain guard, pushbar, critical fasteners, and potentially jacking point.</a:t>
            </a:r>
          </a:p>
          <a:p>
            <a:pPr lvl="1"/>
            <a:r>
              <a:rPr lang="en-US" sz="1866" dirty="0">
                <a:solidFill>
                  <a:srgbClr val="333333"/>
                </a:solidFill>
                <a:cs typeface="Arial"/>
              </a:rPr>
              <a:t>Jacking point rules are not compiled in this document. Reference FSAE rules for information related to jacking point.</a:t>
            </a:r>
          </a:p>
        </p:txBody>
      </p:sp>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19</a:t>
            </a:fld>
            <a:endParaRPr lang="en-US"/>
          </a:p>
        </p:txBody>
      </p:sp>
    </p:spTree>
    <p:extLst>
      <p:ext uri="{BB962C8B-B14F-4D97-AF65-F5344CB8AC3E}">
        <p14:creationId xmlns:p14="http://schemas.microsoft.com/office/powerpoint/2010/main" val="2908698287"/>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EE99-26B7-4360-BD8D-7512579800DE}"/>
              </a:ext>
            </a:extLst>
          </p:cNvPr>
          <p:cNvSpPr>
            <a:spLocks noGrp="1"/>
          </p:cNvSpPr>
          <p:nvPr>
            <p:ph type="title"/>
          </p:nvPr>
        </p:nvSpPr>
        <p:spPr/>
        <p:txBody>
          <a:bodyPr/>
          <a:lstStyle/>
          <a:p>
            <a:r>
              <a:rPr lang="en-US"/>
              <a:t>Table of Contents</a:t>
            </a:r>
          </a:p>
        </p:txBody>
      </p:sp>
      <p:sp>
        <p:nvSpPr>
          <p:cNvPr id="3" name="Text Placeholder 2">
            <a:extLst>
              <a:ext uri="{FF2B5EF4-FFF2-40B4-BE49-F238E27FC236}">
                <a16:creationId xmlns:a16="http://schemas.microsoft.com/office/drawing/2014/main" id="{C73192DA-79BA-403F-9462-17B18C1EDDDC}"/>
              </a:ext>
            </a:extLst>
          </p:cNvPr>
          <p:cNvSpPr>
            <a:spLocks noGrp="1"/>
          </p:cNvSpPr>
          <p:nvPr>
            <p:ph type="body" sz="quarter" idx="10"/>
          </p:nvPr>
        </p:nvSpPr>
        <p:spPr>
          <a:xfrm>
            <a:off x="352425" y="2116686"/>
            <a:ext cx="6438900" cy="4552122"/>
          </a:xfrm>
        </p:spPr>
        <p:txBody>
          <a:bodyPr/>
          <a:lstStyle/>
          <a:p>
            <a:r>
              <a:rPr lang="en-US" sz="3200"/>
              <a:t>System Knowledge</a:t>
            </a:r>
          </a:p>
          <a:p>
            <a:r>
              <a:rPr lang="en-US" sz="3200"/>
              <a:t>Integrating Systems</a:t>
            </a:r>
          </a:p>
          <a:p>
            <a:r>
              <a:rPr lang="en-US" sz="3200"/>
              <a:t>Boundaries</a:t>
            </a:r>
          </a:p>
          <a:p>
            <a:r>
              <a:rPr lang="en-US" sz="3200"/>
              <a:t>Goals &amp; Philosophy</a:t>
            </a:r>
          </a:p>
          <a:p>
            <a:r>
              <a:rPr lang="en-US" sz="3200"/>
              <a:t>Requirements</a:t>
            </a:r>
          </a:p>
          <a:p>
            <a:r>
              <a:rPr lang="en-US" sz="3200"/>
              <a:t>Architecture</a:t>
            </a:r>
          </a:p>
          <a:p>
            <a:r>
              <a:rPr lang="en-US" sz="3200"/>
              <a:t>Burndowns</a:t>
            </a:r>
          </a:p>
          <a:p>
            <a:r>
              <a:rPr lang="en-US" sz="3200"/>
              <a:t>Cost</a:t>
            </a:r>
          </a:p>
        </p:txBody>
      </p:sp>
    </p:spTree>
    <p:extLst>
      <p:ext uri="{BB962C8B-B14F-4D97-AF65-F5344CB8AC3E}">
        <p14:creationId xmlns:p14="http://schemas.microsoft.com/office/powerpoint/2010/main" val="2866525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dirty="0"/>
              <a:t>Requirements</a:t>
            </a:r>
          </a:p>
        </p:txBody>
      </p:sp>
      <p:graphicFrame>
        <p:nvGraphicFramePr>
          <p:cNvPr id="5" name="Content Placeholder 4">
            <a:extLst>
              <a:ext uri="{FF2B5EF4-FFF2-40B4-BE49-F238E27FC236}">
                <a16:creationId xmlns:a16="http://schemas.microsoft.com/office/drawing/2014/main" id="{EAF407D6-8445-9E7C-F918-734B214975A7}"/>
              </a:ext>
            </a:extLst>
          </p:cNvPr>
          <p:cNvGraphicFramePr>
            <a:graphicFrameLocks noGrp="1"/>
          </p:cNvGraphicFramePr>
          <p:nvPr>
            <p:ph idx="1"/>
          </p:nvPr>
        </p:nvGraphicFramePr>
        <p:xfrm>
          <a:off x="609600" y="823913"/>
          <a:ext cx="10972800" cy="372878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23457779"/>
                    </a:ext>
                  </a:extLst>
                </a:gridCol>
                <a:gridCol w="3657600">
                  <a:extLst>
                    <a:ext uri="{9D8B030D-6E8A-4147-A177-3AD203B41FA5}">
                      <a16:colId xmlns:a16="http://schemas.microsoft.com/office/drawing/2014/main" val="4103763652"/>
                    </a:ext>
                  </a:extLst>
                </a:gridCol>
                <a:gridCol w="3657600">
                  <a:extLst>
                    <a:ext uri="{9D8B030D-6E8A-4147-A177-3AD203B41FA5}">
                      <a16:colId xmlns:a16="http://schemas.microsoft.com/office/drawing/2014/main" val="2131962909"/>
                    </a:ext>
                  </a:extLst>
                </a:gridCol>
              </a:tblGrid>
              <a:tr h="370840">
                <a:tc>
                  <a:txBody>
                    <a:bodyPr/>
                    <a:lstStyle/>
                    <a:p>
                      <a:r>
                        <a:rPr lang="en-US"/>
                        <a:t>Rule</a:t>
                      </a:r>
                    </a:p>
                  </a:txBody>
                  <a:tcPr/>
                </a:tc>
                <a:tc>
                  <a:txBody>
                    <a:bodyPr/>
                    <a:lstStyle/>
                    <a:p>
                      <a:r>
                        <a:rPr lang="en-US"/>
                        <a:t>Exact Text</a:t>
                      </a:r>
                    </a:p>
                  </a:txBody>
                  <a:tcPr/>
                </a:tc>
                <a:tc>
                  <a:txBody>
                    <a:bodyPr/>
                    <a:lstStyle/>
                    <a:p>
                      <a:r>
                        <a:rPr lang="en-US"/>
                        <a:t>Requirements From Rule</a:t>
                      </a:r>
                    </a:p>
                  </a:txBody>
                  <a:tcPr/>
                </a:tc>
                <a:extLst>
                  <a:ext uri="{0D108BD9-81ED-4DB2-BD59-A6C34878D82A}">
                    <a16:rowId xmlns:a16="http://schemas.microsoft.com/office/drawing/2014/main" val="1645619288"/>
                  </a:ext>
                </a:extLst>
              </a:tr>
              <a:tr h="370840">
                <a:tc>
                  <a:txBody>
                    <a:bodyPr/>
                    <a:lstStyle/>
                    <a:p>
                      <a:r>
                        <a:rPr lang="en-US" sz="1600"/>
                        <a:t>T.5.1</a:t>
                      </a:r>
                    </a:p>
                  </a:txBody>
                  <a:tcPr/>
                </a:tc>
                <a:tc>
                  <a:txBody>
                    <a:bodyPr/>
                    <a:lstStyle/>
                    <a:p>
                      <a:pPr lvl="0" algn="l">
                        <a:lnSpc>
                          <a:spcPct val="100000"/>
                        </a:lnSpc>
                        <a:spcBef>
                          <a:spcPts val="0"/>
                        </a:spcBef>
                        <a:spcAft>
                          <a:spcPts val="0"/>
                        </a:spcAft>
                        <a:buNone/>
                      </a:pPr>
                      <a:r>
                        <a:rPr lang="en-US" sz="1600" b="0" i="0" u="none" strike="noStrike" noProof="0">
                          <a:latin typeface="Arial"/>
                        </a:rPr>
                        <a:t>Any transmission and drivetrain may be used.</a:t>
                      </a:r>
                      <a:endParaRPr lang="en-US" sz="1600"/>
                    </a:p>
                  </a:txBody>
                  <a:tcPr/>
                </a:tc>
                <a:tc>
                  <a:txBody>
                    <a:bodyPr/>
                    <a:lstStyle/>
                    <a:p>
                      <a:pPr marL="0" indent="0">
                        <a:buNone/>
                      </a:pPr>
                      <a:r>
                        <a:rPr lang="en-US" sz="1600"/>
                        <a:t>Any configuration can be used as team sees fit. Must comply with rest of rules below.</a:t>
                      </a:r>
                    </a:p>
                  </a:txBody>
                  <a:tcPr/>
                </a:tc>
                <a:extLst>
                  <a:ext uri="{0D108BD9-81ED-4DB2-BD59-A6C34878D82A}">
                    <a16:rowId xmlns:a16="http://schemas.microsoft.com/office/drawing/2014/main" val="491384983"/>
                  </a:ext>
                </a:extLst>
              </a:tr>
              <a:tr h="370839">
                <a:tc>
                  <a:txBody>
                    <a:bodyPr/>
                    <a:lstStyle/>
                    <a:p>
                      <a:pPr lvl="0">
                        <a:buNone/>
                      </a:pPr>
                      <a:r>
                        <a:rPr lang="en-US" sz="1600"/>
                        <a:t>T.5.2.1</a:t>
                      </a:r>
                    </a:p>
                  </a:txBody>
                  <a:tcPr/>
                </a:tc>
                <a:tc>
                  <a:txBody>
                    <a:bodyPr/>
                    <a:lstStyle/>
                    <a:p>
                      <a:pPr lvl="0" algn="l">
                        <a:lnSpc>
                          <a:spcPct val="100000"/>
                        </a:lnSpc>
                        <a:spcBef>
                          <a:spcPts val="0"/>
                        </a:spcBef>
                        <a:spcAft>
                          <a:spcPts val="0"/>
                        </a:spcAft>
                        <a:buNone/>
                      </a:pPr>
                      <a:r>
                        <a:rPr lang="en-US" sz="1600" b="0" i="0" u="none" strike="noStrike" noProof="0">
                          <a:latin typeface="Arial"/>
                        </a:rPr>
                        <a:t>Exposed high speed final drivetrain equipment such as Continuously Variable Transmissions </a:t>
                      </a:r>
                      <a:endParaRPr lang="en-US"/>
                    </a:p>
                    <a:p>
                      <a:pPr lvl="0" algn="l">
                        <a:lnSpc>
                          <a:spcPct val="100000"/>
                        </a:lnSpc>
                        <a:spcBef>
                          <a:spcPts val="0"/>
                        </a:spcBef>
                        <a:spcAft>
                          <a:spcPts val="0"/>
                        </a:spcAft>
                        <a:buNone/>
                      </a:pPr>
                      <a:r>
                        <a:rPr lang="en-US" sz="1600" b="0" i="0" u="none" strike="noStrike" noProof="0">
                          <a:latin typeface="Arial"/>
                        </a:rPr>
                        <a:t>(CVTs), sprockets, gears, pulleys, torque converters, clutches, belt drives, clutch drives and </a:t>
                      </a:r>
                      <a:endParaRPr lang="en-US"/>
                    </a:p>
                    <a:p>
                      <a:pPr lvl="0" algn="l">
                        <a:lnSpc>
                          <a:spcPct val="100000"/>
                        </a:lnSpc>
                        <a:spcBef>
                          <a:spcPts val="0"/>
                        </a:spcBef>
                        <a:spcAft>
                          <a:spcPts val="0"/>
                        </a:spcAft>
                        <a:buNone/>
                      </a:pPr>
                      <a:r>
                        <a:rPr lang="en-US" sz="1600" b="0" i="0" u="none" strike="noStrike" noProof="0">
                          <a:latin typeface="Arial"/>
                        </a:rPr>
                        <a:t>electric motors, must be fitted with scatter shields intended to contain drivetrain parts in case </a:t>
                      </a:r>
                      <a:endParaRPr lang="en-US"/>
                    </a:p>
                    <a:p>
                      <a:pPr lvl="0" algn="l">
                        <a:lnSpc>
                          <a:spcPct val="100000"/>
                        </a:lnSpc>
                        <a:spcBef>
                          <a:spcPts val="0"/>
                        </a:spcBef>
                        <a:spcAft>
                          <a:spcPts val="0"/>
                        </a:spcAft>
                        <a:buNone/>
                      </a:pPr>
                      <a:r>
                        <a:rPr lang="en-US" sz="1600" b="0" i="0" u="none" strike="noStrike" noProof="0">
                          <a:latin typeface="Arial"/>
                        </a:rPr>
                        <a:t>of radial failure.</a:t>
                      </a:r>
                      <a:endParaRPr lang="en-US"/>
                    </a:p>
                  </a:txBody>
                  <a:tcPr/>
                </a:tc>
                <a:tc>
                  <a:txBody>
                    <a:bodyPr/>
                    <a:lstStyle/>
                    <a:p>
                      <a:pPr marL="0" lvl="0" indent="0">
                        <a:buNone/>
                      </a:pPr>
                      <a:r>
                        <a:rPr lang="en-US" sz="1600"/>
                        <a:t>Drivetrain system must contain "shield" (i.e. Chain Guard) to prevent exposed parts from scattering (i.e. Sprocket, Chain).</a:t>
                      </a:r>
                    </a:p>
                  </a:txBody>
                  <a:tcPr>
                    <a:solidFill>
                      <a:schemeClr val="accent1">
                        <a:lumMod val="20000"/>
                        <a:lumOff val="80000"/>
                      </a:schemeClr>
                    </a:solidFill>
                  </a:tcPr>
                </a:tc>
                <a:extLst>
                  <a:ext uri="{0D108BD9-81ED-4DB2-BD59-A6C34878D82A}">
                    <a16:rowId xmlns:a16="http://schemas.microsoft.com/office/drawing/2014/main" val="2185999182"/>
                  </a:ext>
                </a:extLst>
              </a:tr>
            </a:tbl>
          </a:graphicData>
        </a:graphic>
      </p:graphicFrame>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20</a:t>
            </a:fld>
            <a:endParaRPr lang="en-US"/>
          </a:p>
        </p:txBody>
      </p:sp>
    </p:spTree>
    <p:extLst>
      <p:ext uri="{BB962C8B-B14F-4D97-AF65-F5344CB8AC3E}">
        <p14:creationId xmlns:p14="http://schemas.microsoft.com/office/powerpoint/2010/main" val="1578731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dirty="0"/>
              <a:t>Requirements</a:t>
            </a:r>
          </a:p>
        </p:txBody>
      </p:sp>
      <p:graphicFrame>
        <p:nvGraphicFramePr>
          <p:cNvPr id="5" name="Content Placeholder 4">
            <a:extLst>
              <a:ext uri="{FF2B5EF4-FFF2-40B4-BE49-F238E27FC236}">
                <a16:creationId xmlns:a16="http://schemas.microsoft.com/office/drawing/2014/main" id="{EAF407D6-8445-9E7C-F918-734B214975A7}"/>
              </a:ext>
            </a:extLst>
          </p:cNvPr>
          <p:cNvGraphicFramePr>
            <a:graphicFrameLocks noGrp="1"/>
          </p:cNvGraphicFramePr>
          <p:nvPr>
            <p:ph idx="1"/>
          </p:nvPr>
        </p:nvGraphicFramePr>
        <p:xfrm>
          <a:off x="609600" y="823913"/>
          <a:ext cx="10972800" cy="577094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23457779"/>
                    </a:ext>
                  </a:extLst>
                </a:gridCol>
                <a:gridCol w="3657600">
                  <a:extLst>
                    <a:ext uri="{9D8B030D-6E8A-4147-A177-3AD203B41FA5}">
                      <a16:colId xmlns:a16="http://schemas.microsoft.com/office/drawing/2014/main" val="4103763652"/>
                    </a:ext>
                  </a:extLst>
                </a:gridCol>
                <a:gridCol w="3657600">
                  <a:extLst>
                    <a:ext uri="{9D8B030D-6E8A-4147-A177-3AD203B41FA5}">
                      <a16:colId xmlns:a16="http://schemas.microsoft.com/office/drawing/2014/main" val="2131962909"/>
                    </a:ext>
                  </a:extLst>
                </a:gridCol>
              </a:tblGrid>
              <a:tr h="370840">
                <a:tc>
                  <a:txBody>
                    <a:bodyPr/>
                    <a:lstStyle/>
                    <a:p>
                      <a:r>
                        <a:rPr lang="en-US"/>
                        <a:t>Rule</a:t>
                      </a:r>
                    </a:p>
                  </a:txBody>
                  <a:tcPr/>
                </a:tc>
                <a:tc>
                  <a:txBody>
                    <a:bodyPr/>
                    <a:lstStyle/>
                    <a:p>
                      <a:r>
                        <a:rPr lang="en-US"/>
                        <a:t>Exact Text</a:t>
                      </a:r>
                    </a:p>
                  </a:txBody>
                  <a:tcPr/>
                </a:tc>
                <a:tc>
                  <a:txBody>
                    <a:bodyPr/>
                    <a:lstStyle/>
                    <a:p>
                      <a:r>
                        <a:rPr lang="en-US"/>
                        <a:t>Requirements From Rule</a:t>
                      </a:r>
                    </a:p>
                  </a:txBody>
                  <a:tcPr/>
                </a:tc>
                <a:extLst>
                  <a:ext uri="{0D108BD9-81ED-4DB2-BD59-A6C34878D82A}">
                    <a16:rowId xmlns:a16="http://schemas.microsoft.com/office/drawing/2014/main" val="1645619288"/>
                  </a:ext>
                </a:extLst>
              </a:tr>
              <a:tr h="370840">
                <a:tc>
                  <a:txBody>
                    <a:bodyPr/>
                    <a:lstStyle/>
                    <a:p>
                      <a:pPr lvl="0">
                        <a:buNone/>
                      </a:pPr>
                      <a:r>
                        <a:rPr lang="en-US" sz="1600"/>
                        <a:t>T.5.2.2</a:t>
                      </a:r>
                    </a:p>
                  </a:txBody>
                  <a:tcPr/>
                </a:tc>
                <a:tc>
                  <a:txBody>
                    <a:bodyPr/>
                    <a:lstStyle/>
                    <a:p>
                      <a:pPr lvl="0" algn="l">
                        <a:lnSpc>
                          <a:spcPct val="100000"/>
                        </a:lnSpc>
                        <a:spcBef>
                          <a:spcPts val="0"/>
                        </a:spcBef>
                        <a:spcAft>
                          <a:spcPts val="0"/>
                        </a:spcAft>
                        <a:buNone/>
                      </a:pPr>
                      <a:r>
                        <a:rPr lang="en-US" sz="1600" b="0" i="0" u="none" strike="noStrike" noProof="0">
                          <a:latin typeface="Arial"/>
                        </a:rPr>
                        <a:t>The final drivetrain shield must: </a:t>
                      </a:r>
                      <a:endParaRPr lang="en-US"/>
                    </a:p>
                    <a:p>
                      <a:pPr lvl="0" algn="l">
                        <a:lnSpc>
                          <a:spcPct val="100000"/>
                        </a:lnSpc>
                        <a:spcBef>
                          <a:spcPts val="0"/>
                        </a:spcBef>
                        <a:spcAft>
                          <a:spcPts val="0"/>
                        </a:spcAft>
                        <a:buNone/>
                      </a:pPr>
                      <a:r>
                        <a:rPr lang="en-US" sz="1600" b="0" i="0" u="none" strike="noStrike" noProof="0">
                          <a:latin typeface="Arial"/>
                        </a:rPr>
                        <a:t>a. Be made with solid material (not perforated)  </a:t>
                      </a:r>
                      <a:endParaRPr lang="en-US"/>
                    </a:p>
                    <a:p>
                      <a:pPr lvl="0" algn="l">
                        <a:lnSpc>
                          <a:spcPct val="100000"/>
                        </a:lnSpc>
                        <a:spcBef>
                          <a:spcPts val="0"/>
                        </a:spcBef>
                        <a:spcAft>
                          <a:spcPts val="0"/>
                        </a:spcAft>
                        <a:buNone/>
                      </a:pPr>
                      <a:r>
                        <a:rPr lang="en-US" sz="1600" b="0" i="0" u="none" strike="noStrike" noProof="0">
                          <a:latin typeface="Arial"/>
                        </a:rPr>
                        <a:t>b. </a:t>
                      </a:r>
                      <a:r>
                        <a:rPr lang="en-US" sz="1600" b="0" i="0" u="none" strike="noStrike" noProof="0">
                          <a:solidFill>
                            <a:srgbClr val="000000"/>
                          </a:solidFill>
                          <a:latin typeface="Arial"/>
                        </a:rPr>
                        <a:t>Cover the chain or belt from the drive sprocket to the driven sprocket/chain wheel/belt or pulley  </a:t>
                      </a:r>
                      <a:endParaRPr lang="en-US"/>
                    </a:p>
                    <a:p>
                      <a:pPr lvl="0" algn="l">
                        <a:lnSpc>
                          <a:spcPct val="100000"/>
                        </a:lnSpc>
                        <a:spcBef>
                          <a:spcPts val="0"/>
                        </a:spcBef>
                        <a:spcAft>
                          <a:spcPts val="0"/>
                        </a:spcAft>
                        <a:buNone/>
                      </a:pPr>
                      <a:r>
                        <a:rPr lang="en-US" sz="1600" b="0" i="0" u="none" strike="noStrike" noProof="0">
                          <a:latin typeface="Arial"/>
                        </a:rPr>
                        <a:t>c. </a:t>
                      </a:r>
                      <a:r>
                        <a:rPr lang="en-US" sz="1600" b="0" i="0" u="none" strike="noStrike" noProof="0">
                          <a:solidFill>
                            <a:srgbClr val="000000"/>
                          </a:solidFill>
                          <a:latin typeface="Arial"/>
                        </a:rPr>
                        <a:t>Start and end no higher than parallel to the lowest point of the chain wheel/belt/pulley</a:t>
                      </a:r>
                      <a:endParaRPr lang="en-US"/>
                    </a:p>
                    <a:p>
                      <a:pPr lvl="0" algn="l">
                        <a:lnSpc>
                          <a:spcPct val="100000"/>
                        </a:lnSpc>
                        <a:spcBef>
                          <a:spcPts val="0"/>
                        </a:spcBef>
                        <a:spcAft>
                          <a:spcPts val="0"/>
                        </a:spcAft>
                        <a:buNone/>
                      </a:pPr>
                      <a:r>
                        <a:rPr lang="en-US" sz="1600" b="0" i="0" u="none" strike="noStrike" noProof="0">
                          <a:latin typeface="Arial"/>
                        </a:rPr>
                        <a:t>d. Cover the bottom of the chain or belt or rotating component when fuel, brake lines T.3.1.8, control, pressurized, electrical components are located below</a:t>
                      </a:r>
                      <a:endParaRPr lang="en-US"/>
                    </a:p>
                  </a:txBody>
                  <a:tcPr/>
                </a:tc>
                <a:tc>
                  <a:txBody>
                    <a:bodyPr/>
                    <a:lstStyle/>
                    <a:p>
                      <a:pPr marL="0" lvl="0" indent="0">
                        <a:buNone/>
                      </a:pPr>
                      <a:r>
                        <a:rPr lang="en-US" sz="1600"/>
                        <a:t>Final guard must be made of a solid material and cover the sprocket-chain system as shown in the image.</a:t>
                      </a:r>
                    </a:p>
                  </a:txBody>
                  <a:tcPr>
                    <a:solidFill>
                      <a:schemeClr val="tx2">
                        <a:lumMod val="40000"/>
                        <a:lumOff val="60000"/>
                      </a:schemeClr>
                    </a:solidFill>
                  </a:tcPr>
                </a:tc>
                <a:extLst>
                  <a:ext uri="{0D108BD9-81ED-4DB2-BD59-A6C34878D82A}">
                    <a16:rowId xmlns:a16="http://schemas.microsoft.com/office/drawing/2014/main" val="491384983"/>
                  </a:ext>
                </a:extLst>
              </a:tr>
              <a:tr h="370839">
                <a:tc>
                  <a:txBody>
                    <a:bodyPr/>
                    <a:lstStyle/>
                    <a:p>
                      <a:pPr lvl="0">
                        <a:buNone/>
                      </a:pPr>
                      <a:r>
                        <a:rPr lang="en-US" sz="1600"/>
                        <a:t>T.5.2.3</a:t>
                      </a:r>
                    </a:p>
                  </a:txBody>
                  <a:tcPr/>
                </a:tc>
                <a:tc>
                  <a:txBody>
                    <a:bodyPr/>
                    <a:lstStyle/>
                    <a:p>
                      <a:pPr lvl="0" algn="l">
                        <a:lnSpc>
                          <a:spcPct val="100000"/>
                        </a:lnSpc>
                        <a:spcBef>
                          <a:spcPts val="0"/>
                        </a:spcBef>
                        <a:spcAft>
                          <a:spcPts val="0"/>
                        </a:spcAft>
                        <a:buNone/>
                      </a:pPr>
                      <a:r>
                        <a:rPr lang="en-US" sz="1600" b="0" i="0" u="none" strike="noStrike" noProof="0"/>
                        <a:t>Body panels or other existing covers are acceptable when constructed per T.5.2.7 / T.5.2.8.</a:t>
                      </a:r>
                    </a:p>
                  </a:txBody>
                  <a:tcPr/>
                </a:tc>
                <a:tc>
                  <a:txBody>
                    <a:bodyPr/>
                    <a:lstStyle/>
                    <a:p>
                      <a:pPr marL="0" lvl="0" indent="0">
                        <a:buNone/>
                      </a:pPr>
                      <a:r>
                        <a:rPr lang="en-US" sz="1600"/>
                        <a:t>Body panels can be used as part of the guard system if constructed to rules specification.</a:t>
                      </a:r>
                    </a:p>
                  </a:txBody>
                  <a:tcPr/>
                </a:tc>
                <a:extLst>
                  <a:ext uri="{0D108BD9-81ED-4DB2-BD59-A6C34878D82A}">
                    <a16:rowId xmlns:a16="http://schemas.microsoft.com/office/drawing/2014/main" val="2185999182"/>
                  </a:ext>
                </a:extLst>
              </a:tr>
              <a:tr h="370838">
                <a:tc>
                  <a:txBody>
                    <a:bodyPr/>
                    <a:lstStyle/>
                    <a:p>
                      <a:pPr lvl="0">
                        <a:buNone/>
                      </a:pPr>
                      <a:r>
                        <a:rPr lang="en-US" sz="1600" b="0" i="0" u="none" strike="noStrike" noProof="0">
                          <a:solidFill>
                            <a:srgbClr val="000000"/>
                          </a:solidFill>
                          <a:latin typeface="Arial"/>
                        </a:rPr>
                        <a:t>T.5.2.4</a:t>
                      </a:r>
                      <a:endParaRPr lang="en-US"/>
                    </a:p>
                  </a:txBody>
                  <a:tcPr/>
                </a:tc>
                <a:tc>
                  <a:txBody>
                    <a:bodyPr/>
                    <a:lstStyle/>
                    <a:p>
                      <a:pPr lvl="0" algn="l">
                        <a:lnSpc>
                          <a:spcPct val="100000"/>
                        </a:lnSpc>
                        <a:spcBef>
                          <a:spcPts val="0"/>
                        </a:spcBef>
                        <a:spcAft>
                          <a:spcPts val="0"/>
                        </a:spcAft>
                        <a:buNone/>
                      </a:pPr>
                      <a:r>
                        <a:rPr lang="en-US" sz="1600" b="0" i="0" u="none" strike="noStrike" noProof="0">
                          <a:solidFill>
                            <a:srgbClr val="000000"/>
                          </a:solidFill>
                          <a:latin typeface="Arial"/>
                        </a:rPr>
                        <a:t>Frame Members or existing components that exceed the scatter shield material requirements may be used as part of the shield.</a:t>
                      </a:r>
                      <a:endParaRPr lang="en-US"/>
                    </a:p>
                  </a:txBody>
                  <a:tcPr/>
                </a:tc>
                <a:tc>
                  <a:txBody>
                    <a:bodyPr/>
                    <a:lstStyle/>
                    <a:p>
                      <a:pPr marL="0" lvl="0" indent="0">
                        <a:buNone/>
                      </a:pPr>
                      <a:r>
                        <a:rPr lang="en-US" sz="1600"/>
                        <a:t>Existing frame members and/or components can be used as long as they EXCEED material requirements</a:t>
                      </a:r>
                    </a:p>
                  </a:txBody>
                  <a:tcPr/>
                </a:tc>
                <a:extLst>
                  <a:ext uri="{0D108BD9-81ED-4DB2-BD59-A6C34878D82A}">
                    <a16:rowId xmlns:a16="http://schemas.microsoft.com/office/drawing/2014/main" val="2010116464"/>
                  </a:ext>
                </a:extLst>
              </a:tr>
            </a:tbl>
          </a:graphicData>
        </a:graphic>
      </p:graphicFrame>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21</a:t>
            </a:fld>
            <a:endParaRPr lang="en-US"/>
          </a:p>
        </p:txBody>
      </p:sp>
      <p:pic>
        <p:nvPicPr>
          <p:cNvPr id="3" name="Picture 2" descr="A diagram of a belt drive&#10;&#10;Description automatically generated">
            <a:extLst>
              <a:ext uri="{FF2B5EF4-FFF2-40B4-BE49-F238E27FC236}">
                <a16:creationId xmlns:a16="http://schemas.microsoft.com/office/drawing/2014/main" id="{D39818B4-831C-0357-1024-C938432481BF}"/>
              </a:ext>
            </a:extLst>
          </p:cNvPr>
          <p:cNvPicPr>
            <a:picLocks noChangeAspect="1"/>
          </p:cNvPicPr>
          <p:nvPr/>
        </p:nvPicPr>
        <p:blipFill>
          <a:blip r:embed="rId2"/>
          <a:stretch>
            <a:fillRect/>
          </a:stretch>
        </p:blipFill>
        <p:spPr>
          <a:xfrm>
            <a:off x="8523002" y="2499580"/>
            <a:ext cx="2552700" cy="1228725"/>
          </a:xfrm>
          <a:prstGeom prst="rect">
            <a:avLst/>
          </a:prstGeom>
        </p:spPr>
      </p:pic>
    </p:spTree>
    <p:extLst>
      <p:ext uri="{BB962C8B-B14F-4D97-AF65-F5344CB8AC3E}">
        <p14:creationId xmlns:p14="http://schemas.microsoft.com/office/powerpoint/2010/main" val="2217412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dirty="0"/>
              <a:t>Requirements</a:t>
            </a:r>
          </a:p>
        </p:txBody>
      </p:sp>
      <p:graphicFrame>
        <p:nvGraphicFramePr>
          <p:cNvPr id="5" name="Content Placeholder 4">
            <a:extLst>
              <a:ext uri="{FF2B5EF4-FFF2-40B4-BE49-F238E27FC236}">
                <a16:creationId xmlns:a16="http://schemas.microsoft.com/office/drawing/2014/main" id="{EAF407D6-8445-9E7C-F918-734B214975A7}"/>
              </a:ext>
            </a:extLst>
          </p:cNvPr>
          <p:cNvGraphicFramePr>
            <a:graphicFrameLocks noGrp="1"/>
          </p:cNvGraphicFramePr>
          <p:nvPr>
            <p:ph idx="1"/>
          </p:nvPr>
        </p:nvGraphicFramePr>
        <p:xfrm>
          <a:off x="609600" y="823913"/>
          <a:ext cx="10972800" cy="586238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23457779"/>
                    </a:ext>
                  </a:extLst>
                </a:gridCol>
                <a:gridCol w="3657600">
                  <a:extLst>
                    <a:ext uri="{9D8B030D-6E8A-4147-A177-3AD203B41FA5}">
                      <a16:colId xmlns:a16="http://schemas.microsoft.com/office/drawing/2014/main" val="4103763652"/>
                    </a:ext>
                  </a:extLst>
                </a:gridCol>
                <a:gridCol w="3657600">
                  <a:extLst>
                    <a:ext uri="{9D8B030D-6E8A-4147-A177-3AD203B41FA5}">
                      <a16:colId xmlns:a16="http://schemas.microsoft.com/office/drawing/2014/main" val="2131962909"/>
                    </a:ext>
                  </a:extLst>
                </a:gridCol>
              </a:tblGrid>
              <a:tr h="370840">
                <a:tc>
                  <a:txBody>
                    <a:bodyPr/>
                    <a:lstStyle/>
                    <a:p>
                      <a:r>
                        <a:rPr lang="en-US" dirty="0"/>
                        <a:t>Rule</a:t>
                      </a:r>
                    </a:p>
                  </a:txBody>
                  <a:tcPr/>
                </a:tc>
                <a:tc>
                  <a:txBody>
                    <a:bodyPr/>
                    <a:lstStyle/>
                    <a:p>
                      <a:r>
                        <a:rPr lang="en-US"/>
                        <a:t>Exact Text</a:t>
                      </a:r>
                    </a:p>
                  </a:txBody>
                  <a:tcPr/>
                </a:tc>
                <a:tc>
                  <a:txBody>
                    <a:bodyPr/>
                    <a:lstStyle/>
                    <a:p>
                      <a:r>
                        <a:rPr lang="en-US"/>
                        <a:t>Requirements From Rule</a:t>
                      </a:r>
                    </a:p>
                  </a:txBody>
                  <a:tcPr/>
                </a:tc>
                <a:extLst>
                  <a:ext uri="{0D108BD9-81ED-4DB2-BD59-A6C34878D82A}">
                    <a16:rowId xmlns:a16="http://schemas.microsoft.com/office/drawing/2014/main" val="1645619288"/>
                  </a:ext>
                </a:extLst>
              </a:tr>
              <a:tr h="370840">
                <a:tc>
                  <a:txBody>
                    <a:bodyPr/>
                    <a:lstStyle/>
                    <a:p>
                      <a:pPr lvl="0">
                        <a:buNone/>
                      </a:pPr>
                      <a:r>
                        <a:rPr lang="en-US" sz="1600" b="0" i="0" u="none" strike="noStrike" noProof="0">
                          <a:latin typeface="Arial"/>
                        </a:rPr>
                        <a:t>T.5.2.5</a:t>
                      </a:r>
                      <a:endParaRPr lang="en-US"/>
                    </a:p>
                  </a:txBody>
                  <a:tcPr/>
                </a:tc>
                <a:tc>
                  <a:txBody>
                    <a:bodyPr/>
                    <a:lstStyle/>
                    <a:p>
                      <a:pPr lvl="0" algn="l">
                        <a:lnSpc>
                          <a:spcPct val="100000"/>
                        </a:lnSpc>
                        <a:spcBef>
                          <a:spcPts val="0"/>
                        </a:spcBef>
                        <a:spcAft>
                          <a:spcPts val="0"/>
                        </a:spcAft>
                        <a:buNone/>
                      </a:pPr>
                      <a:r>
                        <a:rPr lang="en-US" sz="1600" b="0" i="0" u="none" strike="noStrike" noProof="0" dirty="0"/>
                        <a:t>Scatter shields may be composed of multiple pieces. Any gaps must be small (&lt; 3 mm).</a:t>
                      </a:r>
                      <a:endParaRPr lang="en-US" dirty="0"/>
                    </a:p>
                  </a:txBody>
                  <a:tcPr/>
                </a:tc>
                <a:tc>
                  <a:txBody>
                    <a:bodyPr/>
                    <a:lstStyle/>
                    <a:p>
                      <a:pPr marL="0" indent="0">
                        <a:buNone/>
                      </a:pPr>
                      <a:r>
                        <a:rPr lang="en-US" sz="1600"/>
                        <a:t>Guard system can be made of multiple components if gaps are small (i.e. less than 3 mm).</a:t>
                      </a:r>
                    </a:p>
                  </a:txBody>
                  <a:tcPr/>
                </a:tc>
                <a:extLst>
                  <a:ext uri="{0D108BD9-81ED-4DB2-BD59-A6C34878D82A}">
                    <a16:rowId xmlns:a16="http://schemas.microsoft.com/office/drawing/2014/main" val="491384983"/>
                  </a:ext>
                </a:extLst>
              </a:tr>
              <a:tr h="370839">
                <a:tc>
                  <a:txBody>
                    <a:bodyPr/>
                    <a:lstStyle/>
                    <a:p>
                      <a:pPr lvl="0">
                        <a:buNone/>
                      </a:pPr>
                      <a:r>
                        <a:rPr lang="en-US" sz="1600" b="0" i="0" u="none" strike="noStrike" noProof="0">
                          <a:latin typeface="Arial"/>
                        </a:rPr>
                        <a:t>T.5.2.6</a:t>
                      </a:r>
                    </a:p>
                  </a:txBody>
                  <a:tcPr/>
                </a:tc>
                <a:tc>
                  <a:txBody>
                    <a:bodyPr/>
                    <a:lstStyle/>
                    <a:p>
                      <a:pPr lvl="0" algn="l">
                        <a:lnSpc>
                          <a:spcPct val="100000"/>
                        </a:lnSpc>
                        <a:spcBef>
                          <a:spcPts val="0"/>
                        </a:spcBef>
                        <a:spcAft>
                          <a:spcPts val="0"/>
                        </a:spcAft>
                        <a:buNone/>
                      </a:pPr>
                      <a:r>
                        <a:rPr lang="en-US" sz="1600" b="0" i="0" u="none" strike="noStrike" noProof="0">
                          <a:latin typeface="Arial"/>
                        </a:rPr>
                        <a:t>If equipped, the engine drive sprocket cover may be used as part of the scatter shield system.</a:t>
                      </a:r>
                      <a:endParaRPr lang="en-US"/>
                    </a:p>
                  </a:txBody>
                  <a:tcPr/>
                </a:tc>
                <a:tc>
                  <a:txBody>
                    <a:bodyPr/>
                    <a:lstStyle/>
                    <a:p>
                      <a:pPr marL="0" lvl="0" indent="0">
                        <a:buNone/>
                      </a:pPr>
                      <a:r>
                        <a:rPr lang="en-US" sz="1600"/>
                        <a:t>OEM guards can be used.</a:t>
                      </a:r>
                    </a:p>
                  </a:txBody>
                  <a:tcPr/>
                </a:tc>
                <a:extLst>
                  <a:ext uri="{0D108BD9-81ED-4DB2-BD59-A6C34878D82A}">
                    <a16:rowId xmlns:a16="http://schemas.microsoft.com/office/drawing/2014/main" val="4257802164"/>
                  </a:ext>
                </a:extLst>
              </a:tr>
              <a:tr h="370838">
                <a:tc>
                  <a:txBody>
                    <a:bodyPr/>
                    <a:lstStyle/>
                    <a:p>
                      <a:pPr lvl="0">
                        <a:buNone/>
                      </a:pPr>
                      <a:r>
                        <a:rPr lang="en-US" sz="1600" b="0" i="0" u="none" strike="noStrike" noProof="0"/>
                        <a:t>T.5.2.7 </a:t>
                      </a:r>
                      <a:endParaRPr lang="en-US"/>
                    </a:p>
                  </a:txBody>
                  <a:tcPr/>
                </a:tc>
                <a:tc>
                  <a:txBody>
                    <a:bodyPr/>
                    <a:lstStyle/>
                    <a:p>
                      <a:pPr lvl="0" algn="l">
                        <a:lnSpc>
                          <a:spcPct val="100000"/>
                        </a:lnSpc>
                        <a:spcBef>
                          <a:spcPts val="0"/>
                        </a:spcBef>
                        <a:spcAft>
                          <a:spcPts val="0"/>
                        </a:spcAft>
                        <a:buNone/>
                      </a:pPr>
                      <a:r>
                        <a:rPr lang="en-US" sz="1600" b="0" i="0" u="none" strike="noStrike" noProof="0"/>
                        <a:t>Chain Drive - Scatter shields for chains must: </a:t>
                      </a:r>
                      <a:endParaRPr lang="en-US"/>
                    </a:p>
                    <a:p>
                      <a:pPr lvl="0" algn="l">
                        <a:lnSpc>
                          <a:spcPct val="100000"/>
                        </a:lnSpc>
                        <a:spcBef>
                          <a:spcPts val="0"/>
                        </a:spcBef>
                        <a:spcAft>
                          <a:spcPts val="0"/>
                        </a:spcAft>
                        <a:buNone/>
                      </a:pPr>
                      <a:r>
                        <a:rPr lang="en-US" sz="1600" b="0" i="0" u="none" strike="noStrike" noProof="0"/>
                        <a:t>a. Be made of 2.66 mm (0.105 inch) minimum thickness steel (no alternatives are allowed) </a:t>
                      </a:r>
                    </a:p>
                    <a:p>
                      <a:pPr lvl="0" algn="l">
                        <a:lnSpc>
                          <a:spcPct val="100000"/>
                        </a:lnSpc>
                        <a:spcBef>
                          <a:spcPts val="0"/>
                        </a:spcBef>
                        <a:spcAft>
                          <a:spcPts val="0"/>
                        </a:spcAft>
                        <a:buNone/>
                      </a:pPr>
                      <a:r>
                        <a:rPr lang="en-US" sz="1600" b="0" i="0" u="none" strike="noStrike" noProof="0"/>
                        <a:t>b. H</a:t>
                      </a:r>
                      <a:r>
                        <a:rPr lang="en-US" sz="1600" b="0" i="0" u="none" strike="noStrike" noProof="0">
                          <a:latin typeface="Arial"/>
                        </a:rPr>
                        <a:t>ave a minimum width equal to three times the width of the chain</a:t>
                      </a:r>
                    </a:p>
                    <a:p>
                      <a:pPr lvl="0" algn="l">
                        <a:lnSpc>
                          <a:spcPct val="100000"/>
                        </a:lnSpc>
                        <a:spcBef>
                          <a:spcPts val="0"/>
                        </a:spcBef>
                        <a:spcAft>
                          <a:spcPts val="0"/>
                        </a:spcAft>
                        <a:buNone/>
                      </a:pPr>
                      <a:r>
                        <a:rPr lang="en-US" sz="1600" b="0" i="0" u="none" strike="noStrike" noProof="0">
                          <a:latin typeface="Arial"/>
                        </a:rPr>
                        <a:t>c. B</a:t>
                      </a:r>
                      <a:r>
                        <a:rPr lang="en-US" sz="1600" b="0" i="0" u="none" strike="noStrike" noProof="0"/>
                        <a:t>e centered on the center line of the chain</a:t>
                      </a:r>
                    </a:p>
                    <a:p>
                      <a:pPr lvl="0" algn="l">
                        <a:lnSpc>
                          <a:spcPct val="100000"/>
                        </a:lnSpc>
                        <a:spcBef>
                          <a:spcPts val="0"/>
                        </a:spcBef>
                        <a:spcAft>
                          <a:spcPts val="0"/>
                        </a:spcAft>
                        <a:buNone/>
                      </a:pPr>
                      <a:r>
                        <a:rPr lang="en-US" sz="1600" b="0" i="0" u="none" strike="noStrike" noProof="0"/>
                        <a:t>d. S</a:t>
                      </a:r>
                      <a:r>
                        <a:rPr lang="en-US" sz="1600" b="0" i="0" u="none" strike="noStrike" noProof="0">
                          <a:latin typeface="Arial"/>
                        </a:rPr>
                        <a:t>tay aligned with the chain under all conditions </a:t>
                      </a:r>
                    </a:p>
                  </a:txBody>
                  <a:tcPr/>
                </a:tc>
                <a:tc>
                  <a:txBody>
                    <a:bodyPr/>
                    <a:lstStyle/>
                    <a:p>
                      <a:pPr marL="0" lvl="0" indent="0">
                        <a:buNone/>
                      </a:pPr>
                      <a:r>
                        <a:rPr lang="en-US" sz="1600"/>
                        <a:t>For chain driven systems (what we historically run), the following must be met:</a:t>
                      </a:r>
                    </a:p>
                    <a:p>
                      <a:pPr marL="342900" lvl="0" indent="-342900">
                        <a:buAutoNum type="alphaLcPeriod"/>
                      </a:pPr>
                      <a:r>
                        <a:rPr lang="en-US" sz="1600"/>
                        <a:t>Made of 0.105 inch minimum thick steel</a:t>
                      </a:r>
                    </a:p>
                    <a:p>
                      <a:pPr marL="342900" lvl="0" indent="-342900">
                        <a:buAutoNum type="alphaLcPeriod"/>
                      </a:pPr>
                      <a:r>
                        <a:rPr lang="en-US" sz="1600"/>
                        <a:t>Overall width equal to 3 times width of chain</a:t>
                      </a:r>
                    </a:p>
                    <a:p>
                      <a:pPr marL="342900" lvl="0" indent="-342900">
                        <a:buAutoNum type="alphaLcPeriod"/>
                      </a:pPr>
                      <a:r>
                        <a:rPr lang="en-US" sz="1600"/>
                        <a:t>Centered along center line of chain at all times</a:t>
                      </a:r>
                    </a:p>
                    <a:p>
                      <a:pPr marL="342900" lvl="0" indent="-342900">
                        <a:buAutoNum type="alphaLcPeriod"/>
                      </a:pPr>
                      <a:r>
                        <a:rPr lang="en-US" sz="1600"/>
                        <a:t>Stay aligned with chain under all conditions</a:t>
                      </a:r>
                    </a:p>
                  </a:txBody>
                  <a:tcPr/>
                </a:tc>
                <a:extLst>
                  <a:ext uri="{0D108BD9-81ED-4DB2-BD59-A6C34878D82A}">
                    <a16:rowId xmlns:a16="http://schemas.microsoft.com/office/drawing/2014/main" val="1969884273"/>
                  </a:ext>
                </a:extLst>
              </a:tr>
              <a:tr h="370838">
                <a:tc>
                  <a:txBody>
                    <a:bodyPr/>
                    <a:lstStyle/>
                    <a:p>
                      <a:pPr lvl="0">
                        <a:buNone/>
                      </a:pPr>
                      <a:r>
                        <a:rPr lang="en-US" sz="1600" b="0" i="0" u="none" strike="noStrike" noProof="0"/>
                        <a:t>T.5.2.9</a:t>
                      </a:r>
                    </a:p>
                  </a:txBody>
                  <a:tcPr/>
                </a:tc>
                <a:tc>
                  <a:txBody>
                    <a:bodyPr/>
                    <a:lstStyle/>
                    <a:p>
                      <a:pPr lvl="0" algn="l">
                        <a:lnSpc>
                          <a:spcPct val="100000"/>
                        </a:lnSpc>
                        <a:spcBef>
                          <a:spcPts val="0"/>
                        </a:spcBef>
                        <a:spcAft>
                          <a:spcPts val="0"/>
                        </a:spcAft>
                        <a:buNone/>
                      </a:pPr>
                      <a:r>
                        <a:rPr lang="en-US" sz="1600" b="0" i="0" u="none" strike="noStrike" noProof="0"/>
                        <a:t>Attachment Fasteners - All fasteners attaching scatter shields and guards must be 6 mm or 1/4” minimum diameter Critical Fasteners, see T.8.2</a:t>
                      </a:r>
                      <a:endParaRPr lang="en-US"/>
                    </a:p>
                  </a:txBody>
                  <a:tcPr/>
                </a:tc>
                <a:tc>
                  <a:txBody>
                    <a:bodyPr/>
                    <a:lstStyle/>
                    <a:p>
                      <a:pPr marL="0" lvl="0" indent="0">
                        <a:buNone/>
                      </a:pPr>
                      <a:r>
                        <a:rPr lang="en-US" sz="1600" dirty="0"/>
                        <a:t>All fasteners used in guard system must be in accordance to T.8.2</a:t>
                      </a:r>
                    </a:p>
                  </a:txBody>
                  <a:tcPr/>
                </a:tc>
                <a:extLst>
                  <a:ext uri="{0D108BD9-81ED-4DB2-BD59-A6C34878D82A}">
                    <a16:rowId xmlns:a16="http://schemas.microsoft.com/office/drawing/2014/main" val="3543342016"/>
                  </a:ext>
                </a:extLst>
              </a:tr>
            </a:tbl>
          </a:graphicData>
        </a:graphic>
      </p:graphicFrame>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22</a:t>
            </a:fld>
            <a:endParaRPr lang="en-US"/>
          </a:p>
        </p:txBody>
      </p:sp>
    </p:spTree>
    <p:extLst>
      <p:ext uri="{BB962C8B-B14F-4D97-AF65-F5344CB8AC3E}">
        <p14:creationId xmlns:p14="http://schemas.microsoft.com/office/powerpoint/2010/main" val="1058341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dirty="0"/>
              <a:t>Requirements</a:t>
            </a:r>
          </a:p>
        </p:txBody>
      </p:sp>
      <p:graphicFrame>
        <p:nvGraphicFramePr>
          <p:cNvPr id="5" name="Content Placeholder 4">
            <a:extLst>
              <a:ext uri="{FF2B5EF4-FFF2-40B4-BE49-F238E27FC236}">
                <a16:creationId xmlns:a16="http://schemas.microsoft.com/office/drawing/2014/main" id="{EAF407D6-8445-9E7C-F918-734B214975A7}"/>
              </a:ext>
            </a:extLst>
          </p:cNvPr>
          <p:cNvGraphicFramePr>
            <a:graphicFrameLocks noGrp="1"/>
          </p:cNvGraphicFramePr>
          <p:nvPr>
            <p:ph idx="1"/>
            <p:extLst>
              <p:ext uri="{D42A27DB-BD31-4B8C-83A1-F6EECF244321}">
                <p14:modId xmlns:p14="http://schemas.microsoft.com/office/powerpoint/2010/main" val="3599381394"/>
              </p:ext>
            </p:extLst>
          </p:nvPr>
        </p:nvGraphicFramePr>
        <p:xfrm>
          <a:off x="609600" y="823913"/>
          <a:ext cx="10972800" cy="552710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23457779"/>
                    </a:ext>
                  </a:extLst>
                </a:gridCol>
                <a:gridCol w="3657600">
                  <a:extLst>
                    <a:ext uri="{9D8B030D-6E8A-4147-A177-3AD203B41FA5}">
                      <a16:colId xmlns:a16="http://schemas.microsoft.com/office/drawing/2014/main" val="4103763652"/>
                    </a:ext>
                  </a:extLst>
                </a:gridCol>
                <a:gridCol w="3657600">
                  <a:extLst>
                    <a:ext uri="{9D8B030D-6E8A-4147-A177-3AD203B41FA5}">
                      <a16:colId xmlns:a16="http://schemas.microsoft.com/office/drawing/2014/main" val="2131962909"/>
                    </a:ext>
                  </a:extLst>
                </a:gridCol>
              </a:tblGrid>
              <a:tr h="370840">
                <a:tc>
                  <a:txBody>
                    <a:bodyPr/>
                    <a:lstStyle/>
                    <a:p>
                      <a:r>
                        <a:rPr lang="en-US" dirty="0"/>
                        <a:t>Rule</a:t>
                      </a:r>
                    </a:p>
                  </a:txBody>
                  <a:tcPr/>
                </a:tc>
                <a:tc>
                  <a:txBody>
                    <a:bodyPr/>
                    <a:lstStyle/>
                    <a:p>
                      <a:r>
                        <a:rPr lang="en-US"/>
                        <a:t>Exact Text</a:t>
                      </a:r>
                    </a:p>
                  </a:txBody>
                  <a:tcPr/>
                </a:tc>
                <a:tc>
                  <a:txBody>
                    <a:bodyPr/>
                    <a:lstStyle/>
                    <a:p>
                      <a:r>
                        <a:rPr lang="en-US"/>
                        <a:t>Requirements From Rule</a:t>
                      </a:r>
                    </a:p>
                  </a:txBody>
                  <a:tcPr/>
                </a:tc>
                <a:extLst>
                  <a:ext uri="{0D108BD9-81ED-4DB2-BD59-A6C34878D82A}">
                    <a16:rowId xmlns:a16="http://schemas.microsoft.com/office/drawing/2014/main" val="1645619288"/>
                  </a:ext>
                </a:extLst>
              </a:tr>
              <a:tr h="370840">
                <a:tc>
                  <a:txBody>
                    <a:bodyPr/>
                    <a:lstStyle/>
                    <a:p>
                      <a:pPr lvl="0">
                        <a:buNone/>
                      </a:pPr>
                      <a:r>
                        <a:rPr lang="en-US" sz="1600" dirty="0"/>
                        <a:t>VE.2.2</a:t>
                      </a:r>
                    </a:p>
                  </a:txBody>
                  <a:tcPr/>
                </a:tc>
                <a:tc>
                  <a:txBody>
                    <a:bodyPr/>
                    <a:lstStyle/>
                    <a:p>
                      <a:pPr lvl="0" algn="l">
                        <a:lnSpc>
                          <a:spcPct val="100000"/>
                        </a:lnSpc>
                        <a:spcBef>
                          <a:spcPts val="0"/>
                        </a:spcBef>
                        <a:spcAft>
                          <a:spcPts val="0"/>
                        </a:spcAft>
                        <a:buNone/>
                      </a:pPr>
                      <a:r>
                        <a:rPr lang="en-US" sz="1600" dirty="0"/>
                        <a:t>Each vehicle must have a removable device which attaches to the rear of the vehicle that: </a:t>
                      </a:r>
                    </a:p>
                    <a:p>
                      <a:pPr marL="457200" lvl="0" indent="-457200" algn="l">
                        <a:lnSpc>
                          <a:spcPct val="100000"/>
                        </a:lnSpc>
                        <a:spcBef>
                          <a:spcPts val="0"/>
                        </a:spcBef>
                        <a:spcAft>
                          <a:spcPts val="0"/>
                        </a:spcAft>
                        <a:buAutoNum type="alphaLcPeriod"/>
                      </a:pPr>
                      <a:r>
                        <a:rPr lang="en-US" sz="1600" dirty="0"/>
                        <a:t>Allows two people, standing erect behind the vehicle, to push the vehicle around the competition site </a:t>
                      </a:r>
                    </a:p>
                    <a:p>
                      <a:pPr marL="457200" lvl="0" indent="-457200" algn="l">
                        <a:lnSpc>
                          <a:spcPct val="100000"/>
                        </a:lnSpc>
                        <a:spcBef>
                          <a:spcPts val="0"/>
                        </a:spcBef>
                        <a:spcAft>
                          <a:spcPts val="0"/>
                        </a:spcAft>
                        <a:buAutoNum type="alphaLcPeriod"/>
                      </a:pPr>
                      <a:r>
                        <a:rPr lang="en-US" sz="1600" dirty="0"/>
                        <a:t>Is capable of slowing and stopping the forward motion of the vehicle and pulling it rearwards</a:t>
                      </a:r>
                    </a:p>
                  </a:txBody>
                  <a:tcPr/>
                </a:tc>
                <a:tc>
                  <a:txBody>
                    <a:bodyPr/>
                    <a:lstStyle/>
                    <a:p>
                      <a:pPr marL="0" indent="0">
                        <a:buNone/>
                      </a:pPr>
                      <a:r>
                        <a:rPr lang="en-US" sz="1600" dirty="0"/>
                        <a:t>Car must have a push bar that attaches to rear and:</a:t>
                      </a:r>
                    </a:p>
                    <a:p>
                      <a:pPr marL="0" indent="0">
                        <a:buNone/>
                      </a:pPr>
                      <a:endParaRPr lang="en-US" sz="1600" dirty="0"/>
                    </a:p>
                    <a:p>
                      <a:pPr marL="342900" indent="-342900">
                        <a:buAutoNum type="alphaLcPeriod"/>
                      </a:pPr>
                      <a:r>
                        <a:rPr lang="en-US" sz="1600" dirty="0"/>
                        <a:t>Allows two people to push car around at comp</a:t>
                      </a:r>
                    </a:p>
                    <a:p>
                      <a:pPr marL="342900" indent="-342900">
                        <a:buAutoNum type="alphaLcPeriod"/>
                      </a:pPr>
                      <a:endParaRPr lang="en-US" sz="1600" dirty="0"/>
                    </a:p>
                    <a:p>
                      <a:pPr marL="342900" indent="-342900">
                        <a:buAutoNum type="alphaLcPeriod"/>
                      </a:pPr>
                      <a:r>
                        <a:rPr lang="en-US" sz="1600" dirty="0"/>
                        <a:t>Capable of slowing and stopping forward vehicle motion and pulling it backwards</a:t>
                      </a:r>
                    </a:p>
                  </a:txBody>
                  <a:tcPr/>
                </a:tc>
                <a:extLst>
                  <a:ext uri="{0D108BD9-81ED-4DB2-BD59-A6C34878D82A}">
                    <a16:rowId xmlns:a16="http://schemas.microsoft.com/office/drawing/2014/main" val="491384983"/>
                  </a:ext>
                </a:extLst>
              </a:tr>
              <a:tr h="370839">
                <a:tc>
                  <a:txBody>
                    <a:bodyPr/>
                    <a:lstStyle/>
                    <a:p>
                      <a:pPr lvl="0">
                        <a:buNone/>
                      </a:pPr>
                      <a:r>
                        <a:rPr lang="en-US" sz="1600" b="0" i="0" u="none" strike="noStrike" noProof="0" dirty="0">
                          <a:latin typeface="Arial"/>
                        </a:rPr>
                        <a:t>VE.2.3.1.b</a:t>
                      </a:r>
                    </a:p>
                  </a:txBody>
                  <a:tcPr/>
                </a:tc>
                <a:tc>
                  <a:txBody>
                    <a:bodyPr/>
                    <a:lstStyle/>
                    <a:p>
                      <a:pPr lvl="0" algn="l">
                        <a:lnSpc>
                          <a:spcPct val="100000"/>
                        </a:lnSpc>
                        <a:spcBef>
                          <a:spcPts val="0"/>
                        </a:spcBef>
                        <a:spcAft>
                          <a:spcPts val="0"/>
                        </a:spcAft>
                        <a:buNone/>
                      </a:pPr>
                      <a:r>
                        <a:rPr lang="en-US" sz="1600" dirty="0"/>
                        <a:t>One extinguisher must accompany the vehicle when moved using the push bar </a:t>
                      </a:r>
                    </a:p>
                  </a:txBody>
                  <a:tcPr/>
                </a:tc>
                <a:tc>
                  <a:txBody>
                    <a:bodyPr/>
                    <a:lstStyle/>
                    <a:p>
                      <a:pPr marL="0" lvl="0" indent="0">
                        <a:buNone/>
                      </a:pPr>
                      <a:r>
                        <a:rPr lang="en-US" sz="1600" dirty="0"/>
                        <a:t>A fire extinguisher must accompany vehicle when moved using push bar</a:t>
                      </a:r>
                    </a:p>
                  </a:txBody>
                  <a:tcPr/>
                </a:tc>
                <a:extLst>
                  <a:ext uri="{0D108BD9-81ED-4DB2-BD59-A6C34878D82A}">
                    <a16:rowId xmlns:a16="http://schemas.microsoft.com/office/drawing/2014/main" val="4257802164"/>
                  </a:ext>
                </a:extLst>
              </a:tr>
              <a:tr h="370838">
                <a:tc>
                  <a:txBody>
                    <a:bodyPr/>
                    <a:lstStyle/>
                    <a:p>
                      <a:pPr lvl="0">
                        <a:buNone/>
                      </a:pPr>
                      <a:r>
                        <a:rPr lang="en-US" sz="1600" dirty="0"/>
                        <a:t>D.2.1.1</a:t>
                      </a:r>
                    </a:p>
                  </a:txBody>
                  <a:tcPr/>
                </a:tc>
                <a:tc>
                  <a:txBody>
                    <a:bodyPr/>
                    <a:lstStyle/>
                    <a:p>
                      <a:pPr lvl="0" algn="l">
                        <a:lnSpc>
                          <a:spcPct val="100000"/>
                        </a:lnSpc>
                        <a:spcBef>
                          <a:spcPts val="0"/>
                        </a:spcBef>
                        <a:spcAft>
                          <a:spcPts val="0"/>
                        </a:spcAft>
                        <a:buNone/>
                      </a:pPr>
                      <a:r>
                        <a:rPr lang="en-US" sz="1600" dirty="0"/>
                        <a:t>Outside of the Dynamic Area(s), vehicles must be pushed at a normal walking pace using the Push Bar (VE.2.2), with a driver in the cockpit and with another team member walking beside</a:t>
                      </a:r>
                      <a:endParaRPr lang="en-US" sz="1600" b="0" i="0" u="none" strike="noStrike" noProof="0" dirty="0">
                        <a:latin typeface="Arial"/>
                      </a:endParaRPr>
                    </a:p>
                  </a:txBody>
                  <a:tcPr/>
                </a:tc>
                <a:tc>
                  <a:txBody>
                    <a:bodyPr/>
                    <a:lstStyle/>
                    <a:p>
                      <a:pPr marL="0" lvl="0" indent="0">
                        <a:buNone/>
                      </a:pPr>
                      <a:r>
                        <a:rPr lang="en-US" sz="1600" dirty="0"/>
                        <a:t>Vehicle to be pushed around outside of dynamic areas</a:t>
                      </a:r>
                    </a:p>
                  </a:txBody>
                  <a:tcPr/>
                </a:tc>
                <a:extLst>
                  <a:ext uri="{0D108BD9-81ED-4DB2-BD59-A6C34878D82A}">
                    <a16:rowId xmlns:a16="http://schemas.microsoft.com/office/drawing/2014/main" val="1969884273"/>
                  </a:ext>
                </a:extLst>
              </a:tr>
            </a:tbl>
          </a:graphicData>
        </a:graphic>
      </p:graphicFrame>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23</a:t>
            </a:fld>
            <a:endParaRPr lang="en-US"/>
          </a:p>
        </p:txBody>
      </p:sp>
    </p:spTree>
    <p:extLst>
      <p:ext uri="{BB962C8B-B14F-4D97-AF65-F5344CB8AC3E}">
        <p14:creationId xmlns:p14="http://schemas.microsoft.com/office/powerpoint/2010/main" val="3523006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dirty="0"/>
              <a:t>Requirements</a:t>
            </a:r>
          </a:p>
        </p:txBody>
      </p:sp>
      <p:graphicFrame>
        <p:nvGraphicFramePr>
          <p:cNvPr id="5" name="Content Placeholder 4">
            <a:extLst>
              <a:ext uri="{FF2B5EF4-FFF2-40B4-BE49-F238E27FC236}">
                <a16:creationId xmlns:a16="http://schemas.microsoft.com/office/drawing/2014/main" id="{EAF407D6-8445-9E7C-F918-734B214975A7}"/>
              </a:ext>
            </a:extLst>
          </p:cNvPr>
          <p:cNvGraphicFramePr>
            <a:graphicFrameLocks noGrp="1"/>
          </p:cNvGraphicFramePr>
          <p:nvPr>
            <p:ph idx="1"/>
            <p:extLst>
              <p:ext uri="{D42A27DB-BD31-4B8C-83A1-F6EECF244321}">
                <p14:modId xmlns:p14="http://schemas.microsoft.com/office/powerpoint/2010/main" val="3470688935"/>
              </p:ext>
            </p:extLst>
          </p:nvPr>
        </p:nvGraphicFramePr>
        <p:xfrm>
          <a:off x="609600" y="823913"/>
          <a:ext cx="10972800" cy="226574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3123457779"/>
                    </a:ext>
                  </a:extLst>
                </a:gridCol>
                <a:gridCol w="3657600">
                  <a:extLst>
                    <a:ext uri="{9D8B030D-6E8A-4147-A177-3AD203B41FA5}">
                      <a16:colId xmlns:a16="http://schemas.microsoft.com/office/drawing/2014/main" val="4103763652"/>
                    </a:ext>
                  </a:extLst>
                </a:gridCol>
                <a:gridCol w="3657600">
                  <a:extLst>
                    <a:ext uri="{9D8B030D-6E8A-4147-A177-3AD203B41FA5}">
                      <a16:colId xmlns:a16="http://schemas.microsoft.com/office/drawing/2014/main" val="2131962909"/>
                    </a:ext>
                  </a:extLst>
                </a:gridCol>
              </a:tblGrid>
              <a:tr h="370840">
                <a:tc>
                  <a:txBody>
                    <a:bodyPr/>
                    <a:lstStyle/>
                    <a:p>
                      <a:r>
                        <a:rPr lang="en-US" dirty="0"/>
                        <a:t>Rule</a:t>
                      </a:r>
                    </a:p>
                  </a:txBody>
                  <a:tcPr/>
                </a:tc>
                <a:tc>
                  <a:txBody>
                    <a:bodyPr/>
                    <a:lstStyle/>
                    <a:p>
                      <a:r>
                        <a:rPr lang="en-US" dirty="0"/>
                        <a:t>Exact Text</a:t>
                      </a:r>
                    </a:p>
                  </a:txBody>
                  <a:tcPr/>
                </a:tc>
                <a:tc>
                  <a:txBody>
                    <a:bodyPr/>
                    <a:lstStyle/>
                    <a:p>
                      <a:r>
                        <a:rPr lang="en-US"/>
                        <a:t>Requirements From Rule</a:t>
                      </a:r>
                    </a:p>
                  </a:txBody>
                  <a:tcPr/>
                </a:tc>
                <a:extLst>
                  <a:ext uri="{0D108BD9-81ED-4DB2-BD59-A6C34878D82A}">
                    <a16:rowId xmlns:a16="http://schemas.microsoft.com/office/drawing/2014/main" val="1645619288"/>
                  </a:ext>
                </a:extLst>
              </a:tr>
              <a:tr h="370840">
                <a:tc>
                  <a:txBody>
                    <a:bodyPr/>
                    <a:lstStyle/>
                    <a:p>
                      <a:pPr lvl="0">
                        <a:buNone/>
                      </a:pPr>
                      <a:r>
                        <a:rPr lang="en-US" sz="1600" dirty="0"/>
                        <a:t>D.2.1.2.b</a:t>
                      </a:r>
                    </a:p>
                  </a:txBody>
                  <a:tcPr/>
                </a:tc>
                <a:tc>
                  <a:txBody>
                    <a:bodyPr/>
                    <a:lstStyle/>
                    <a:p>
                      <a:pPr lvl="0" algn="l">
                        <a:lnSpc>
                          <a:spcPct val="100000"/>
                        </a:lnSpc>
                        <a:spcBef>
                          <a:spcPts val="0"/>
                        </a:spcBef>
                        <a:spcAft>
                          <a:spcPts val="0"/>
                        </a:spcAft>
                        <a:buNone/>
                      </a:pPr>
                      <a:r>
                        <a:rPr lang="en-US" sz="1600" dirty="0"/>
                        <a:t>The team may move the vehicle with:</a:t>
                      </a:r>
                    </a:p>
                    <a:p>
                      <a:pPr lvl="0" algn="l">
                        <a:lnSpc>
                          <a:spcPct val="100000"/>
                        </a:lnSpc>
                        <a:spcBef>
                          <a:spcPts val="0"/>
                        </a:spcBef>
                        <a:spcAft>
                          <a:spcPts val="0"/>
                        </a:spcAft>
                        <a:buNone/>
                      </a:pPr>
                      <a:endParaRPr lang="en-US" sz="1600" dirty="0"/>
                    </a:p>
                    <a:p>
                      <a:pPr lvl="0" algn="l">
                        <a:lnSpc>
                          <a:spcPct val="100000"/>
                        </a:lnSpc>
                        <a:spcBef>
                          <a:spcPts val="0"/>
                        </a:spcBef>
                        <a:spcAft>
                          <a:spcPts val="0"/>
                        </a:spcAft>
                        <a:buNone/>
                      </a:pPr>
                      <a:r>
                        <a:rPr lang="en-US" sz="1600" dirty="0"/>
                        <a:t>b. The rear wheels supported on dollies, by push bar mounted wheels</a:t>
                      </a:r>
                    </a:p>
                  </a:txBody>
                  <a:tcPr/>
                </a:tc>
                <a:tc>
                  <a:txBody>
                    <a:bodyPr/>
                    <a:lstStyle/>
                    <a:p>
                      <a:pPr marL="0" indent="0">
                        <a:buNone/>
                      </a:pPr>
                      <a:r>
                        <a:rPr lang="en-US" sz="1600" dirty="0"/>
                        <a:t>Team may move vehicle with dollies that support the rear wheels </a:t>
                      </a:r>
                    </a:p>
                  </a:txBody>
                  <a:tcPr/>
                </a:tc>
                <a:extLst>
                  <a:ext uri="{0D108BD9-81ED-4DB2-BD59-A6C34878D82A}">
                    <a16:rowId xmlns:a16="http://schemas.microsoft.com/office/drawing/2014/main" val="491384983"/>
                  </a:ext>
                </a:extLst>
              </a:tr>
              <a:tr h="370839">
                <a:tc>
                  <a:txBody>
                    <a:bodyPr/>
                    <a:lstStyle/>
                    <a:p>
                      <a:pPr lvl="0">
                        <a:buNone/>
                      </a:pPr>
                      <a:r>
                        <a:rPr lang="en-US" sz="1600" b="0" i="0" u="none" strike="noStrike" noProof="0" dirty="0">
                          <a:latin typeface="Arial"/>
                        </a:rPr>
                        <a:t>D.2.1.3</a:t>
                      </a:r>
                    </a:p>
                  </a:txBody>
                  <a:tcPr/>
                </a:tc>
                <a:tc>
                  <a:txBody>
                    <a:bodyPr/>
                    <a:lstStyle/>
                    <a:p>
                      <a:pPr lvl="0" algn="l">
                        <a:lnSpc>
                          <a:spcPct val="100000"/>
                        </a:lnSpc>
                        <a:spcBef>
                          <a:spcPts val="0"/>
                        </a:spcBef>
                        <a:spcAft>
                          <a:spcPts val="0"/>
                        </a:spcAft>
                        <a:buNone/>
                      </a:pPr>
                      <a:r>
                        <a:rPr lang="en-US" sz="1600" dirty="0"/>
                        <a:t>When the Push Bar is attached, the engine must stay off, unless authorized by the officials</a:t>
                      </a:r>
                    </a:p>
                  </a:txBody>
                  <a:tcPr/>
                </a:tc>
                <a:tc>
                  <a:txBody>
                    <a:bodyPr/>
                    <a:lstStyle/>
                    <a:p>
                      <a:pPr marL="0" lvl="0" indent="0">
                        <a:buNone/>
                      </a:pPr>
                      <a:r>
                        <a:rPr lang="en-US" sz="1600" dirty="0"/>
                        <a:t>Push bar on car = engine off</a:t>
                      </a:r>
                    </a:p>
                  </a:txBody>
                  <a:tcPr/>
                </a:tc>
                <a:extLst>
                  <a:ext uri="{0D108BD9-81ED-4DB2-BD59-A6C34878D82A}">
                    <a16:rowId xmlns:a16="http://schemas.microsoft.com/office/drawing/2014/main" val="4257802164"/>
                  </a:ext>
                </a:extLst>
              </a:tr>
            </a:tbl>
          </a:graphicData>
        </a:graphic>
      </p:graphicFrame>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24</a:t>
            </a:fld>
            <a:endParaRPr lang="en-US"/>
          </a:p>
        </p:txBody>
      </p:sp>
    </p:spTree>
    <p:extLst>
      <p:ext uri="{BB962C8B-B14F-4D97-AF65-F5344CB8AC3E}">
        <p14:creationId xmlns:p14="http://schemas.microsoft.com/office/powerpoint/2010/main" val="1198342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09730-A8DC-A143-A49C-3C647935966F}"/>
              </a:ext>
            </a:extLst>
          </p:cNvPr>
          <p:cNvSpPr>
            <a:spLocks noGrp="1"/>
          </p:cNvSpPr>
          <p:nvPr>
            <p:ph type="title"/>
          </p:nvPr>
        </p:nvSpPr>
        <p:spPr/>
        <p:txBody>
          <a:bodyPr/>
          <a:lstStyle/>
          <a:p>
            <a:r>
              <a:rPr lang="en-US"/>
              <a:t>Requirements</a:t>
            </a:r>
          </a:p>
        </p:txBody>
      </p:sp>
      <p:sp>
        <p:nvSpPr>
          <p:cNvPr id="3" name="Content Placeholder 2">
            <a:extLst>
              <a:ext uri="{FF2B5EF4-FFF2-40B4-BE49-F238E27FC236}">
                <a16:creationId xmlns:a16="http://schemas.microsoft.com/office/drawing/2014/main" id="{3890DC29-A158-5C90-9B9A-EB9F058C6242}"/>
              </a:ext>
            </a:extLst>
          </p:cNvPr>
          <p:cNvSpPr>
            <a:spLocks noGrp="1"/>
          </p:cNvSpPr>
          <p:nvPr>
            <p:ph idx="1"/>
          </p:nvPr>
        </p:nvSpPr>
        <p:spPr/>
        <p:txBody>
          <a:bodyPr/>
          <a:lstStyle/>
          <a:p>
            <a:pPr marL="570871"/>
            <a:r>
              <a:rPr lang="en-US" sz="2000" dirty="0">
                <a:solidFill>
                  <a:srgbClr val="333333"/>
                </a:solidFill>
                <a:cs typeface="Arial"/>
              </a:rPr>
              <a:t>Withstand extreme load cases with an adequate factor of safety, as dictated by team standards with regards to safety</a:t>
            </a:r>
          </a:p>
          <a:p>
            <a:pPr marL="570871"/>
            <a:r>
              <a:rPr lang="en-US" sz="2000" dirty="0">
                <a:solidFill>
                  <a:srgbClr val="333333"/>
                </a:solidFill>
                <a:cs typeface="Arial"/>
              </a:rPr>
              <a:t>Contain a chain tensioning system to account for approximately 3% of chain stretch due to fatigue throughout the season</a:t>
            </a:r>
          </a:p>
          <a:p>
            <a:pPr marL="570871"/>
            <a:r>
              <a:rPr lang="en-US" sz="2000" dirty="0">
                <a:solidFill>
                  <a:srgbClr val="333333"/>
                </a:solidFill>
                <a:cs typeface="Arial"/>
              </a:rPr>
              <a:t>Integrate desired final drive that will break traction</a:t>
            </a:r>
          </a:p>
          <a:p>
            <a:pPr marL="570871"/>
            <a:r>
              <a:rPr lang="en-US" sz="2000" dirty="0">
                <a:solidFill>
                  <a:srgbClr val="333333"/>
                </a:solidFill>
                <a:cs typeface="Arial"/>
              </a:rPr>
              <a:t>Hardware within system will be torque spec’d or safety wired to prevent failure on track (with exact torque spec determined by what hardware is used, mostly NAS 3)</a:t>
            </a:r>
          </a:p>
          <a:p>
            <a:pPr marL="570871"/>
            <a:r>
              <a:rPr lang="en-US" sz="2000" dirty="0">
                <a:solidFill>
                  <a:srgbClr val="333333"/>
                </a:solidFill>
                <a:cs typeface="Arial"/>
              </a:rPr>
              <a:t>Design to the following boundary conditions while maintaining the aforementioned margins to safety:</a:t>
            </a:r>
          </a:p>
          <a:p>
            <a:pPr marL="1180690" lvl="1" indent="-304165">
              <a:buFont typeface="Wingdings,Sans-Serif" panose="020B0604020202020204" pitchFamily="34" charset="0"/>
              <a:buChar char="§"/>
            </a:pPr>
            <a:r>
              <a:rPr lang="en-US" sz="1600" dirty="0">
                <a:solidFill>
                  <a:srgbClr val="333333"/>
                </a:solidFill>
                <a:cs typeface="Arial"/>
              </a:rPr>
              <a:t>Peak engine torque (unknown now due to final analysis of dyno data required and will be made known once that said data is analyzed)</a:t>
            </a:r>
            <a:endParaRPr lang="en-US" sz="1067" dirty="0">
              <a:solidFill>
                <a:srgbClr val="333333"/>
              </a:solidFill>
              <a:cs typeface="Arial"/>
            </a:endParaRPr>
          </a:p>
          <a:p>
            <a:pPr marL="1180690" lvl="1" indent="-304165">
              <a:buFont typeface="Wingdings,Sans-Serif" panose="020B0604020202020204" pitchFamily="34" charset="0"/>
              <a:buChar char="§"/>
            </a:pPr>
            <a:r>
              <a:rPr lang="en-US" sz="1600" dirty="0">
                <a:solidFill>
                  <a:srgbClr val="333333"/>
                </a:solidFill>
                <a:cs typeface="Arial"/>
              </a:rPr>
              <a:t>Tire size (unknown now due to final analysis carried out by suspension and will be known once that data is analyzed)</a:t>
            </a:r>
          </a:p>
          <a:p>
            <a:pPr marL="1180690" lvl="1" indent="-304165">
              <a:buFont typeface="Wingdings,Sans-Serif" panose="020B0604020202020204" pitchFamily="34" charset="0"/>
              <a:buChar char="§"/>
            </a:pPr>
            <a:r>
              <a:rPr lang="en-US" sz="1600" dirty="0" err="1">
                <a:solidFill>
                  <a:srgbClr val="333333"/>
                </a:solidFill>
                <a:cs typeface="Arial"/>
              </a:rPr>
              <a:t>Longtudinal</a:t>
            </a:r>
            <a:r>
              <a:rPr lang="en-US" sz="1600" dirty="0">
                <a:solidFill>
                  <a:srgbClr val="333333"/>
                </a:solidFill>
                <a:cs typeface="Arial"/>
              </a:rPr>
              <a:t> Acceleration (historically done about 1.65G)</a:t>
            </a:r>
          </a:p>
          <a:p>
            <a:pPr marL="1180690" lvl="1" indent="-304165">
              <a:buFont typeface="Wingdings,Sans-Serif" panose="020B0604020202020204" pitchFamily="34" charset="0"/>
              <a:buChar char="§"/>
            </a:pPr>
            <a:r>
              <a:rPr lang="en-US" sz="1600" dirty="0">
                <a:solidFill>
                  <a:srgbClr val="333333"/>
                </a:solidFill>
                <a:cs typeface="Arial"/>
              </a:rPr>
              <a:t>Approximate Vehicle Weight (unknown right now due to considerations having to be carried out about what weight to consider for drivers and will be known once that metric is set)</a:t>
            </a:r>
          </a:p>
          <a:p>
            <a:pPr marL="1180690" lvl="1" indent="-304165">
              <a:buFont typeface="Wingdings,Sans-Serif" panose="020B0604020202020204" pitchFamily="34" charset="0"/>
              <a:buChar char="§"/>
            </a:pPr>
            <a:r>
              <a:rPr lang="en-US" sz="1600" dirty="0">
                <a:solidFill>
                  <a:srgbClr val="333333"/>
                </a:solidFill>
                <a:cs typeface="Arial"/>
              </a:rPr>
              <a:t>Final Drive Ratio (unknown right now due to </a:t>
            </a:r>
            <a:r>
              <a:rPr lang="en-US" sz="1600" dirty="0" err="1">
                <a:solidFill>
                  <a:srgbClr val="333333"/>
                </a:solidFill>
                <a:cs typeface="Arial"/>
              </a:rPr>
              <a:t>lapsim</a:t>
            </a:r>
            <a:r>
              <a:rPr lang="en-US" sz="1600" dirty="0">
                <a:solidFill>
                  <a:srgbClr val="333333"/>
                </a:solidFill>
                <a:cs typeface="Arial"/>
              </a:rPr>
              <a:t> analysis and case studies not fully carried out at the moment, but will be known once that data is analyzed and results are provided)</a:t>
            </a:r>
            <a:endParaRPr lang="en-US" sz="1800" dirty="0">
              <a:solidFill>
                <a:srgbClr val="333333"/>
              </a:solidFill>
              <a:cs typeface="Arial"/>
            </a:endParaRPr>
          </a:p>
          <a:p>
            <a:pPr marL="1521460" lvl="2" indent="-304165">
              <a:buFont typeface="Wingdings,Sans-Serif" panose="020B0604020202020204" pitchFamily="34" charset="0"/>
              <a:buChar char="§"/>
            </a:pPr>
            <a:endParaRPr lang="en-US" sz="1350" dirty="0">
              <a:solidFill>
                <a:srgbClr val="333333"/>
              </a:solidFill>
              <a:cs typeface="Arial"/>
            </a:endParaRPr>
          </a:p>
        </p:txBody>
      </p:sp>
      <p:sp>
        <p:nvSpPr>
          <p:cNvPr id="4" name="Slide Number Placeholder 3">
            <a:extLst>
              <a:ext uri="{FF2B5EF4-FFF2-40B4-BE49-F238E27FC236}">
                <a16:creationId xmlns:a16="http://schemas.microsoft.com/office/drawing/2014/main" id="{EAB672D9-6B6A-DB0A-4FBA-6193D1BDC1DF}"/>
              </a:ext>
            </a:extLst>
          </p:cNvPr>
          <p:cNvSpPr>
            <a:spLocks noGrp="1"/>
          </p:cNvSpPr>
          <p:nvPr>
            <p:ph type="sldNum" sz="quarter" idx="12"/>
          </p:nvPr>
        </p:nvSpPr>
        <p:spPr/>
        <p:txBody>
          <a:bodyPr/>
          <a:lstStyle/>
          <a:p>
            <a:fld id="{B0F59EE5-B3E1-460F-8BD3-F81CF0989F54}" type="slidenum">
              <a:rPr lang="en-US" smtClean="0"/>
              <a:t>25</a:t>
            </a:fld>
            <a:endParaRPr lang="en-US"/>
          </a:p>
        </p:txBody>
      </p:sp>
    </p:spTree>
    <p:extLst>
      <p:ext uri="{BB962C8B-B14F-4D97-AF65-F5344CB8AC3E}">
        <p14:creationId xmlns:p14="http://schemas.microsoft.com/office/powerpoint/2010/main" val="1414487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Goals</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26</a:t>
            </a:fld>
            <a:endParaRPr lang="en-US"/>
          </a:p>
        </p:txBody>
      </p:sp>
    </p:spTree>
    <p:extLst>
      <p:ext uri="{BB962C8B-B14F-4D97-AF65-F5344CB8AC3E}">
        <p14:creationId xmlns:p14="http://schemas.microsoft.com/office/powerpoint/2010/main" val="137359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Goals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27</a:t>
            </a:fld>
            <a:endParaRPr lang="en-US"/>
          </a:p>
        </p:txBody>
      </p:sp>
      <p:graphicFrame>
        <p:nvGraphicFramePr>
          <p:cNvPr id="5" name="Content Placeholder 7">
            <a:extLst>
              <a:ext uri="{FF2B5EF4-FFF2-40B4-BE49-F238E27FC236}">
                <a16:creationId xmlns:a16="http://schemas.microsoft.com/office/drawing/2014/main" id="{4A204B62-8B1D-978C-ED21-3E2A879AD139}"/>
              </a:ext>
            </a:extLst>
          </p:cNvPr>
          <p:cNvGraphicFramePr>
            <a:graphicFrameLocks/>
          </p:cNvGraphicFramePr>
          <p:nvPr>
            <p:extLst>
              <p:ext uri="{D42A27DB-BD31-4B8C-83A1-F6EECF244321}">
                <p14:modId xmlns:p14="http://schemas.microsoft.com/office/powerpoint/2010/main" val="3553405639"/>
              </p:ext>
            </p:extLst>
          </p:nvPr>
        </p:nvGraphicFramePr>
        <p:xfrm>
          <a:off x="332153" y="918307"/>
          <a:ext cx="11412465" cy="5360573"/>
        </p:xfrm>
        <a:graphic>
          <a:graphicData uri="http://schemas.openxmlformats.org/drawingml/2006/table">
            <a:tbl>
              <a:tblPr firstRow="1" bandRow="1">
                <a:tableStyleId>{5C22544A-7EE6-4342-B048-85BDC9FD1C3A}</a:tableStyleId>
              </a:tblPr>
              <a:tblGrid>
                <a:gridCol w="5895651">
                  <a:extLst>
                    <a:ext uri="{9D8B030D-6E8A-4147-A177-3AD203B41FA5}">
                      <a16:colId xmlns:a16="http://schemas.microsoft.com/office/drawing/2014/main" val="214886262"/>
                    </a:ext>
                  </a:extLst>
                </a:gridCol>
                <a:gridCol w="5516814">
                  <a:extLst>
                    <a:ext uri="{9D8B030D-6E8A-4147-A177-3AD203B41FA5}">
                      <a16:colId xmlns:a16="http://schemas.microsoft.com/office/drawing/2014/main" val="3052838612"/>
                    </a:ext>
                  </a:extLst>
                </a:gridCol>
              </a:tblGrid>
              <a:tr h="330390">
                <a:tc>
                  <a:txBody>
                    <a:bodyPr/>
                    <a:lstStyle/>
                    <a:p>
                      <a:pPr marL="0" algn="ctr" rtl="0" eaLnBrk="1" fontAlgn="t" latinLnBrk="0" hangingPunct="1">
                        <a:spcBef>
                          <a:spcPts val="0"/>
                        </a:spcBef>
                        <a:spcAft>
                          <a:spcPts val="0"/>
                        </a:spcAft>
                      </a:pPr>
                      <a:r>
                        <a:rPr lang="en-US" sz="2000" b="1" i="0" u="none" strike="noStrike" kern="1200" dirty="0">
                          <a:solidFill>
                            <a:srgbClr val="FFFFFF"/>
                          </a:solidFill>
                          <a:effectLst/>
                          <a:latin typeface="Arial"/>
                        </a:rPr>
                        <a:t>Vehicle Goals</a:t>
                      </a:r>
                      <a:endParaRPr lang="en-US" sz="2000" b="0" i="0" u="none" strike="noStrike" dirty="0">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c>
                  <a:txBody>
                    <a:bodyPr/>
                    <a:lstStyle/>
                    <a:p>
                      <a:pPr marL="0" lvl="0" algn="ctr">
                        <a:spcBef>
                          <a:spcPts val="0"/>
                        </a:spcBef>
                        <a:spcAft>
                          <a:spcPts val="0"/>
                        </a:spcAft>
                        <a:buNone/>
                      </a:pPr>
                      <a:r>
                        <a:rPr lang="en-US" sz="2000" b="1" i="0" u="none" strike="noStrike" kern="1200" dirty="0">
                          <a:solidFill>
                            <a:srgbClr val="FFFFFF"/>
                          </a:solidFill>
                          <a:effectLst/>
                          <a:latin typeface="Arial"/>
                        </a:rPr>
                        <a:t>Subsystem Goals</a:t>
                      </a:r>
                      <a:endParaRPr lang="en-US" sz="20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extLst>
                  <a:ext uri="{0D108BD9-81ED-4DB2-BD59-A6C34878D82A}">
                    <a16:rowId xmlns:a16="http://schemas.microsoft.com/office/drawing/2014/main" val="538171925"/>
                  </a:ext>
                </a:extLst>
              </a:tr>
              <a:tr h="666653">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Arial"/>
                        </a:rPr>
                        <a:t>1) Driver Safety</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EADC"/>
                    </a:solidFill>
                  </a:tcPr>
                </a:tc>
                <a:tc>
                  <a:txBody>
                    <a:bodyPr/>
                    <a:lstStyle/>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Arial"/>
                        </a:rPr>
                        <a:t>System components are designed to a factor of safety in accordance to team safety standards.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3EADC"/>
                    </a:solidFill>
                  </a:tcPr>
                </a:tc>
                <a:extLst>
                  <a:ext uri="{0D108BD9-81ED-4DB2-BD59-A6C34878D82A}">
                    <a16:rowId xmlns:a16="http://schemas.microsoft.com/office/drawing/2014/main" val="3920820658"/>
                  </a:ext>
                </a:extLst>
              </a:tr>
              <a:tr h="814534">
                <a:tc>
                  <a: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Arial"/>
                        </a:rPr>
                        <a:t>2) System Reliability</a:t>
                      </a:r>
                      <a:endParaRPr lang="en-US" sz="1800" b="0" i="0" u="none" strike="noStrike" dirty="0">
                        <a:effectLst/>
                        <a:latin typeface="Arial"/>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a:rPr>
                        <a:t>Utilize a front and rear sprocket combination that minimizes wear on sprockets</a:t>
                      </a: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a:rPr>
                        <a:t>Replace components at the end of their life cycle as needed, which is determined by visual inspection of any wear accumulated.  </a:t>
                      </a: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Arial"/>
                        </a:rPr>
                        <a:t>Ensure robustness of system by manufacturing/acquiring an extra set of drivetrain components (most likely, minus </a:t>
                      </a:r>
                      <a:r>
                        <a:rPr lang="en-US" sz="1800" b="0" i="0" u="none" strike="noStrike" kern="1200" dirty="0" err="1">
                          <a:solidFill>
                            <a:srgbClr val="000000"/>
                          </a:solidFill>
                          <a:effectLst/>
                          <a:latin typeface="Arial"/>
                        </a:rPr>
                        <a:t>halfshafts</a:t>
                      </a:r>
                      <a:r>
                        <a:rPr lang="en-US" sz="1800" b="0" i="0" u="none" strike="noStrike" kern="1200" dirty="0">
                          <a:solidFill>
                            <a:srgbClr val="000000"/>
                          </a:solidFill>
                          <a:effectLst/>
                          <a:latin typeface="Arial"/>
                        </a:rPr>
                        <a:t>) with 2 extra chains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extLst>
                  <a:ext uri="{0D108BD9-81ED-4DB2-BD59-A6C34878D82A}">
                    <a16:rowId xmlns:a16="http://schemas.microsoft.com/office/drawing/2014/main" val="2206244406"/>
                  </a:ext>
                </a:extLst>
              </a:tr>
              <a:tr h="814534">
                <a:tc>
                  <a:txBody>
                    <a:bodyPr/>
                    <a:lstStyle/>
                    <a:p>
                      <a:pPr marL="0" marR="0" lvl="0" indent="0" algn="l" defTabSz="915242" rtl="0" eaLnBrk="1" fontAlgn="t" latinLnBrk="0" hangingPunct="1">
                        <a:lnSpc>
                          <a:spcPct val="100000"/>
                        </a:lnSpc>
                        <a:spcBef>
                          <a:spcPts val="0"/>
                        </a:spcBef>
                        <a:spcAft>
                          <a:spcPts val="0"/>
                        </a:spcAft>
                        <a:buClrTx/>
                        <a:buSzTx/>
                        <a:buFontTx/>
                        <a:buNone/>
                        <a:tabLst/>
                        <a:defRPr/>
                      </a:pPr>
                      <a:r>
                        <a:rPr lang="en-US" sz="1800" dirty="0">
                          <a:solidFill>
                            <a:srgbClr val="000000"/>
                          </a:solidFill>
                          <a:effectLst/>
                          <a:latin typeface="+mn-lt"/>
                        </a:rPr>
                        <a:t>3) Maximum Competition Points (Mass, CG, Yaw Inertia…)</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mn-lt"/>
                        </a:rPr>
                        <a:t>Strategically reduce mass to keep system mass as low as possible, while ensuring safety standards are met.</a:t>
                      </a:r>
                    </a:p>
                    <a:p>
                      <a:pPr marL="285750" lvl="0" indent="-285750" algn="l">
                        <a:spcBef>
                          <a:spcPts val="0"/>
                        </a:spcBef>
                        <a:spcAft>
                          <a:spcPts val="0"/>
                        </a:spcAft>
                        <a:buClrTx/>
                        <a:buSzPts val="1200"/>
                        <a:buFont typeface="Arial" panose="020B0604020202020204" pitchFamily="34" charset="0"/>
                        <a:buChar char="•"/>
                      </a:pPr>
                      <a:r>
                        <a:rPr lang="en-US" sz="1800" b="0" i="0" u="none" strike="noStrike" kern="1200" noProof="0" dirty="0">
                          <a:solidFill>
                            <a:srgbClr val="000000"/>
                          </a:solidFill>
                          <a:effectLst/>
                          <a:latin typeface="+mn-lt"/>
                        </a:rPr>
                        <a:t>Accommodate final drive ratio that allows team to achieve the highest possible competition points in accordance to case studies performed and </a:t>
                      </a:r>
                      <a:r>
                        <a:rPr lang="en-US" sz="1800" b="0" i="0" u="none" strike="noStrike" kern="1200" noProof="0" dirty="0" err="1">
                          <a:solidFill>
                            <a:srgbClr val="000000"/>
                          </a:solidFill>
                          <a:effectLst/>
                          <a:latin typeface="+mn-lt"/>
                        </a:rPr>
                        <a:t>lapsim</a:t>
                      </a:r>
                      <a:endParaRPr lang="en-US" sz="1800" b="0" i="0" u="none" strike="noStrike" kern="1200" noProof="0" dirty="0">
                        <a:solidFill>
                          <a:srgbClr val="000000"/>
                        </a:solidFill>
                        <a:effectLst/>
                        <a:latin typeface="+mn-l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extLst>
                  <a:ext uri="{0D108BD9-81ED-4DB2-BD59-A6C34878D82A}">
                    <a16:rowId xmlns:a16="http://schemas.microsoft.com/office/drawing/2014/main" val="4060989098"/>
                  </a:ext>
                </a:extLst>
              </a:tr>
            </a:tbl>
          </a:graphicData>
        </a:graphic>
      </p:graphicFrame>
    </p:spTree>
    <p:extLst>
      <p:ext uri="{BB962C8B-B14F-4D97-AF65-F5344CB8AC3E}">
        <p14:creationId xmlns:p14="http://schemas.microsoft.com/office/powerpoint/2010/main" val="366107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Goals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28</a:t>
            </a:fld>
            <a:endParaRPr lang="en-US"/>
          </a:p>
        </p:txBody>
      </p:sp>
      <p:graphicFrame>
        <p:nvGraphicFramePr>
          <p:cNvPr id="5" name="Content Placeholder 7">
            <a:extLst>
              <a:ext uri="{FF2B5EF4-FFF2-40B4-BE49-F238E27FC236}">
                <a16:creationId xmlns:a16="http://schemas.microsoft.com/office/drawing/2014/main" id="{4A204B62-8B1D-978C-ED21-3E2A879AD139}"/>
              </a:ext>
            </a:extLst>
          </p:cNvPr>
          <p:cNvGraphicFramePr>
            <a:graphicFrameLocks/>
          </p:cNvGraphicFramePr>
          <p:nvPr>
            <p:extLst>
              <p:ext uri="{D42A27DB-BD31-4B8C-83A1-F6EECF244321}">
                <p14:modId xmlns:p14="http://schemas.microsoft.com/office/powerpoint/2010/main" val="3265425730"/>
              </p:ext>
            </p:extLst>
          </p:nvPr>
        </p:nvGraphicFramePr>
        <p:xfrm>
          <a:off x="332153" y="918307"/>
          <a:ext cx="11412465" cy="4145280"/>
        </p:xfrm>
        <a:graphic>
          <a:graphicData uri="http://schemas.openxmlformats.org/drawingml/2006/table">
            <a:tbl>
              <a:tblPr firstRow="1" bandRow="1">
                <a:tableStyleId>{5C22544A-7EE6-4342-B048-85BDC9FD1C3A}</a:tableStyleId>
              </a:tblPr>
              <a:tblGrid>
                <a:gridCol w="5895651">
                  <a:extLst>
                    <a:ext uri="{9D8B030D-6E8A-4147-A177-3AD203B41FA5}">
                      <a16:colId xmlns:a16="http://schemas.microsoft.com/office/drawing/2014/main" val="214886262"/>
                    </a:ext>
                  </a:extLst>
                </a:gridCol>
                <a:gridCol w="5516814">
                  <a:extLst>
                    <a:ext uri="{9D8B030D-6E8A-4147-A177-3AD203B41FA5}">
                      <a16:colId xmlns:a16="http://schemas.microsoft.com/office/drawing/2014/main" val="3052838612"/>
                    </a:ext>
                  </a:extLst>
                </a:gridCol>
              </a:tblGrid>
              <a:tr h="330390">
                <a:tc>
                  <a:txBody>
                    <a:bodyPr/>
                    <a:lstStyle/>
                    <a:p>
                      <a:pPr marL="0" algn="ctr" rtl="0" eaLnBrk="1" fontAlgn="t" latinLnBrk="0" hangingPunct="1">
                        <a:spcBef>
                          <a:spcPts val="0"/>
                        </a:spcBef>
                        <a:spcAft>
                          <a:spcPts val="0"/>
                        </a:spcAft>
                      </a:pPr>
                      <a:r>
                        <a:rPr lang="en-US" sz="2000" b="1" i="0" u="none" strike="noStrike" kern="1200" dirty="0">
                          <a:solidFill>
                            <a:srgbClr val="FFFFFF"/>
                          </a:solidFill>
                          <a:effectLst/>
                          <a:latin typeface="Arial"/>
                        </a:rPr>
                        <a:t>Vehicle Goals</a:t>
                      </a:r>
                      <a:endParaRPr lang="en-US" sz="2000" b="0" i="0" u="none" strike="noStrike" dirty="0">
                        <a:effectLst/>
                        <a:latin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tc>
                  <a:txBody>
                    <a:bodyPr/>
                    <a:lstStyle/>
                    <a:p>
                      <a:pPr marL="0" lvl="0" algn="ctr">
                        <a:spcBef>
                          <a:spcPts val="0"/>
                        </a:spcBef>
                        <a:spcAft>
                          <a:spcPts val="0"/>
                        </a:spcAft>
                        <a:buNone/>
                      </a:pPr>
                      <a:r>
                        <a:rPr lang="en-US" sz="2000" b="1" i="0" u="none" strike="noStrike" kern="1200" dirty="0">
                          <a:solidFill>
                            <a:srgbClr val="FFFFFF"/>
                          </a:solidFill>
                          <a:effectLst/>
                          <a:latin typeface="Arial"/>
                        </a:rPr>
                        <a:t>Subsystem Goals</a:t>
                      </a:r>
                      <a:endParaRPr lang="en-US" sz="2000" dirty="0"/>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DEC592"/>
                    </a:solidFill>
                  </a:tcPr>
                </a:tc>
                <a:extLst>
                  <a:ext uri="{0D108BD9-81ED-4DB2-BD59-A6C34878D82A}">
                    <a16:rowId xmlns:a16="http://schemas.microsoft.com/office/drawing/2014/main" val="538171925"/>
                  </a:ext>
                </a:extLst>
              </a:tr>
              <a:tr h="814534">
                <a:tc>
                  <a:txBody>
                    <a:bodyPr/>
                    <a:lstStyle/>
                    <a:p>
                      <a:pPr rtl="0" fontAlgn="base"/>
                      <a:r>
                        <a:rPr lang="en-US" sz="1800" dirty="0">
                          <a:solidFill>
                            <a:srgbClr val="000000"/>
                          </a:solidFill>
                          <a:effectLst/>
                          <a:latin typeface="+mn-lt"/>
                        </a:rPr>
                        <a:t>4) Driver Confidence/Comfort</a:t>
                      </a:r>
                    </a:p>
                  </a:txBody>
                  <a:tcPr marL="65837" marR="65837" marT="32918" marB="3291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mn-lt"/>
                        </a:rPr>
                        <a:t>No major failures during testing season for any component and mounting mechanisms</a:t>
                      </a:r>
                    </a:p>
                    <a:p>
                      <a:pPr marL="285750" indent="-285750" algn="l" rtl="0" eaLnBrk="1" fontAlgn="t" latinLnBrk="0" hangingPunct="1">
                        <a:spcBef>
                          <a:spcPts val="0"/>
                        </a:spcBef>
                        <a:spcAft>
                          <a:spcPts val="0"/>
                        </a:spcAft>
                        <a:buClrTx/>
                        <a:buSzPts val="1200"/>
                        <a:buFont typeface="Arial" panose="020B0604020202020204" pitchFamily="34" charset="0"/>
                        <a:buChar char="•"/>
                      </a:pPr>
                      <a:r>
                        <a:rPr lang="en-US" sz="1800" b="0" i="0" u="none" strike="noStrike" kern="1200" dirty="0">
                          <a:solidFill>
                            <a:srgbClr val="000000"/>
                          </a:solidFill>
                          <a:effectLst/>
                          <a:latin typeface="+mn-lt"/>
                        </a:rPr>
                        <a:t>Find and set up differential for a tune that yields no driver complaints</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extLst>
                  <a:ext uri="{0D108BD9-81ED-4DB2-BD59-A6C34878D82A}">
                    <a16:rowId xmlns:a16="http://schemas.microsoft.com/office/drawing/2014/main" val="2206244406"/>
                  </a:ext>
                </a:extLst>
              </a:tr>
              <a:tr h="814534">
                <a:tc>
                  <a:txBody>
                    <a:bodyPr/>
                    <a:lstStyle/>
                    <a:p>
                      <a:pPr rtl="0" fontAlgn="base"/>
                      <a:r>
                        <a:rPr lang="en-US" sz="1800" dirty="0">
                          <a:solidFill>
                            <a:srgbClr val="000000"/>
                          </a:solidFill>
                          <a:effectLst/>
                          <a:latin typeface="+mn-lt"/>
                        </a:rPr>
                        <a:t>5) Serviceability</a:t>
                      </a:r>
                    </a:p>
                  </a:txBody>
                  <a:tcPr marL="65837" marR="65837" marT="32918" marB="32918">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tc>
                  <a:txBody>
                    <a:bodyPr/>
                    <a:lstStyle/>
                    <a:p>
                      <a:pPr marL="285750" marR="0" lvl="0" indent="-285750" algn="l" defTabSz="915242" rtl="0" eaLnBrk="1" fontAlgn="t" latinLnBrk="0" hangingPunct="1">
                        <a:lnSpc>
                          <a:spcPct val="100000"/>
                        </a:lnSpc>
                        <a:spcBef>
                          <a:spcPts val="0"/>
                        </a:spcBef>
                        <a:spcAft>
                          <a:spcPts val="0"/>
                        </a:spcAft>
                        <a:buClrTx/>
                        <a:buSzPts val="1200"/>
                        <a:buFont typeface="Arial" panose="020B0604020202020204" pitchFamily="34" charset="0"/>
                        <a:buChar char="•"/>
                        <a:tabLst/>
                        <a:defRPr/>
                      </a:pPr>
                      <a:r>
                        <a:rPr lang="en-US" sz="1800" dirty="0">
                          <a:solidFill>
                            <a:srgbClr val="000000"/>
                          </a:solidFill>
                          <a:effectLst/>
                          <a:latin typeface="+mn-lt"/>
                        </a:rPr>
                        <a:t>Utilize a chain tensioning system that accounts for: </a:t>
                      </a:r>
                    </a:p>
                    <a:p>
                      <a:pPr marL="743371" marR="0" lvl="1" indent="-285750" algn="l" defTabSz="915242" rtl="0" eaLnBrk="1" fontAlgn="t" latinLnBrk="0" hangingPunct="1">
                        <a:lnSpc>
                          <a:spcPct val="100000"/>
                        </a:lnSpc>
                        <a:spcBef>
                          <a:spcPts val="0"/>
                        </a:spcBef>
                        <a:spcAft>
                          <a:spcPts val="0"/>
                        </a:spcAft>
                        <a:buClrTx/>
                        <a:buSzPts val="1200"/>
                        <a:buFont typeface="Arial" panose="020B0604020202020204" pitchFamily="34" charset="0"/>
                        <a:buChar char="•"/>
                        <a:tabLst/>
                        <a:defRPr/>
                      </a:pPr>
                      <a:r>
                        <a:rPr lang="en-US" sz="1800" dirty="0">
                          <a:solidFill>
                            <a:srgbClr val="000000"/>
                          </a:solidFill>
                          <a:effectLst/>
                          <a:latin typeface="+mn-lt"/>
                        </a:rPr>
                        <a:t>Chain stretch and fatigue throughout the season</a:t>
                      </a:r>
                    </a:p>
                    <a:p>
                      <a:pPr marL="743371" marR="0" lvl="1" indent="-285750" algn="l" defTabSz="915242" rtl="0" eaLnBrk="1" fontAlgn="t" latinLnBrk="0" hangingPunct="1">
                        <a:lnSpc>
                          <a:spcPct val="100000"/>
                        </a:lnSpc>
                        <a:spcBef>
                          <a:spcPts val="0"/>
                        </a:spcBef>
                        <a:spcAft>
                          <a:spcPts val="0"/>
                        </a:spcAft>
                        <a:buClrTx/>
                        <a:buSzPts val="1200"/>
                        <a:buFont typeface="Arial" panose="020B0604020202020204" pitchFamily="34" charset="0"/>
                        <a:buChar char="•"/>
                        <a:tabLst/>
                        <a:defRPr/>
                      </a:pPr>
                      <a:r>
                        <a:rPr lang="en-US" sz="1800" dirty="0">
                          <a:solidFill>
                            <a:srgbClr val="000000"/>
                          </a:solidFill>
                          <a:effectLst/>
                          <a:latin typeface="+mn-lt"/>
                        </a:rPr>
                        <a:t>Easy chain tension adjustments (should occur under 5 minutes)</a:t>
                      </a:r>
                    </a:p>
                    <a:p>
                      <a:pPr marL="285750" marR="0" lvl="0" indent="-285750" algn="l" defTabSz="915242" rtl="0" eaLnBrk="1" fontAlgn="t" latinLnBrk="0" hangingPunct="1">
                        <a:lnSpc>
                          <a:spcPct val="100000"/>
                        </a:lnSpc>
                        <a:spcBef>
                          <a:spcPts val="0"/>
                        </a:spcBef>
                        <a:spcAft>
                          <a:spcPts val="0"/>
                        </a:spcAft>
                        <a:buClrTx/>
                        <a:buSzPts val="1200"/>
                        <a:buFont typeface="Arial" panose="020B0604020202020204" pitchFamily="34" charset="0"/>
                        <a:buChar char="•"/>
                        <a:tabLst/>
                        <a:defRPr/>
                      </a:pPr>
                      <a:r>
                        <a:rPr lang="en-US" sz="1800" dirty="0">
                          <a:solidFill>
                            <a:srgbClr val="000000"/>
                          </a:solidFill>
                          <a:effectLst/>
                          <a:latin typeface="+mn-lt"/>
                        </a:rPr>
                        <a:t>Allow for relatively easy access to hardware by accommodating space for appropriate tools needed for servicing</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9F5EE"/>
                    </a:solidFill>
                  </a:tcPr>
                </a:tc>
                <a:extLst>
                  <a:ext uri="{0D108BD9-81ED-4DB2-BD59-A6C34878D82A}">
                    <a16:rowId xmlns:a16="http://schemas.microsoft.com/office/drawing/2014/main" val="3578545203"/>
                  </a:ext>
                </a:extLst>
              </a:tr>
            </a:tbl>
          </a:graphicData>
        </a:graphic>
      </p:graphicFrame>
    </p:spTree>
    <p:extLst>
      <p:ext uri="{BB962C8B-B14F-4D97-AF65-F5344CB8AC3E}">
        <p14:creationId xmlns:p14="http://schemas.microsoft.com/office/powerpoint/2010/main" val="194497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Architecture</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29</a:t>
            </a:fld>
            <a:endParaRPr lang="en-US"/>
          </a:p>
        </p:txBody>
      </p:sp>
    </p:spTree>
    <p:extLst>
      <p:ext uri="{BB962C8B-B14F-4D97-AF65-F5344CB8AC3E}">
        <p14:creationId xmlns:p14="http://schemas.microsoft.com/office/powerpoint/2010/main" val="185148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4558" y="2565151"/>
            <a:ext cx="10362884" cy="1727697"/>
          </a:xfrm>
        </p:spPr>
        <p:txBody>
          <a:bodyPr/>
          <a:lstStyle/>
          <a:p>
            <a:r>
              <a:rPr lang="en-US" sz="4950" dirty="0">
                <a:cs typeface="Arial"/>
              </a:rPr>
              <a:t>System Knowledge</a:t>
            </a:r>
          </a:p>
          <a:p>
            <a:r>
              <a:rPr lang="en-US" sz="4950" dirty="0">
                <a:cs typeface="Arial"/>
              </a:rPr>
              <a:t>PF24, PF20, PF19</a:t>
            </a:r>
            <a:endParaRPr lang="en-US" dirty="0"/>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3</a:t>
            </a:fld>
            <a:endParaRPr lang="en-US"/>
          </a:p>
        </p:txBody>
      </p:sp>
    </p:spTree>
    <p:extLst>
      <p:ext uri="{BB962C8B-B14F-4D97-AF65-F5344CB8AC3E}">
        <p14:creationId xmlns:p14="http://schemas.microsoft.com/office/powerpoint/2010/main" val="1311725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Differential</a:t>
            </a:r>
            <a:endParaRPr lang="en-US">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30</a:t>
            </a:fld>
            <a:endParaRPr lang="en-US"/>
          </a:p>
        </p:txBody>
      </p:sp>
      <p:graphicFrame>
        <p:nvGraphicFramePr>
          <p:cNvPr id="16" name="Content Placeholder 15">
            <a:extLst>
              <a:ext uri="{FF2B5EF4-FFF2-40B4-BE49-F238E27FC236}">
                <a16:creationId xmlns:a16="http://schemas.microsoft.com/office/drawing/2014/main" id="{6C1AFA06-027F-D53B-8D98-6BB766C76E56}"/>
              </a:ext>
            </a:extLst>
          </p:cNvPr>
          <p:cNvGraphicFramePr>
            <a:graphicFrameLocks noGrp="1"/>
          </p:cNvGraphicFramePr>
          <p:nvPr>
            <p:ph idx="1"/>
            <p:extLst>
              <p:ext uri="{D42A27DB-BD31-4B8C-83A1-F6EECF244321}">
                <p14:modId xmlns:p14="http://schemas.microsoft.com/office/powerpoint/2010/main" val="2631644390"/>
              </p:ext>
            </p:extLst>
          </p:nvPr>
        </p:nvGraphicFramePr>
        <p:xfrm>
          <a:off x="609600" y="823913"/>
          <a:ext cx="10972796" cy="5547356"/>
        </p:xfrm>
        <a:graphic>
          <a:graphicData uri="http://schemas.openxmlformats.org/drawingml/2006/table">
            <a:tbl>
              <a:tblPr firstRow="1" bandRow="1">
                <a:tableStyleId>{5C22544A-7EE6-4342-B048-85BDC9FD1C3A}</a:tableStyleId>
              </a:tblPr>
              <a:tblGrid>
                <a:gridCol w="2240137">
                  <a:extLst>
                    <a:ext uri="{9D8B030D-6E8A-4147-A177-3AD203B41FA5}">
                      <a16:colId xmlns:a16="http://schemas.microsoft.com/office/drawing/2014/main" val="2613908397"/>
                    </a:ext>
                  </a:extLst>
                </a:gridCol>
                <a:gridCol w="2839861">
                  <a:extLst>
                    <a:ext uri="{9D8B030D-6E8A-4147-A177-3AD203B41FA5}">
                      <a16:colId xmlns:a16="http://schemas.microsoft.com/office/drawing/2014/main" val="2852052053"/>
                    </a:ext>
                  </a:extLst>
                </a:gridCol>
                <a:gridCol w="2804583">
                  <a:extLst>
                    <a:ext uri="{9D8B030D-6E8A-4147-A177-3AD203B41FA5}">
                      <a16:colId xmlns:a16="http://schemas.microsoft.com/office/drawing/2014/main" val="4293079900"/>
                    </a:ext>
                  </a:extLst>
                </a:gridCol>
                <a:gridCol w="3088215">
                  <a:extLst>
                    <a:ext uri="{9D8B030D-6E8A-4147-A177-3AD203B41FA5}">
                      <a16:colId xmlns:a16="http://schemas.microsoft.com/office/drawing/2014/main" val="2076395890"/>
                    </a:ext>
                  </a:extLst>
                </a:gridCol>
              </a:tblGrid>
              <a:tr h="370840">
                <a:tc>
                  <a:txBody>
                    <a:bodyPr/>
                    <a:lstStyle/>
                    <a:p>
                      <a:endParaRPr lang="en-US" sz="1780" dirty="0"/>
                    </a:p>
                  </a:txBody>
                  <a:tcPr/>
                </a:tc>
                <a:tc>
                  <a:txBody>
                    <a:bodyPr/>
                    <a:lstStyle/>
                    <a:p>
                      <a:r>
                        <a:rPr lang="en-US" sz="1780" dirty="0"/>
                        <a:t>Drexler LSD</a:t>
                      </a:r>
                    </a:p>
                  </a:txBody>
                  <a:tcPr/>
                </a:tc>
                <a:tc>
                  <a:txBody>
                    <a:bodyPr/>
                    <a:lstStyle/>
                    <a:p>
                      <a:r>
                        <a:rPr lang="en-US" sz="1780" dirty="0"/>
                        <a:t>Custom Spool</a:t>
                      </a:r>
                    </a:p>
                  </a:txBody>
                  <a:tcPr/>
                </a:tc>
                <a:tc>
                  <a:txBody>
                    <a:bodyPr/>
                    <a:lstStyle/>
                    <a:p>
                      <a:r>
                        <a:rPr lang="en-US" sz="1780" dirty="0"/>
                        <a:t>Another Purchased Diff</a:t>
                      </a:r>
                    </a:p>
                  </a:txBody>
                  <a:tcPr/>
                </a:tc>
                <a:extLst>
                  <a:ext uri="{0D108BD9-81ED-4DB2-BD59-A6C34878D82A}">
                    <a16:rowId xmlns:a16="http://schemas.microsoft.com/office/drawing/2014/main" val="1413272311"/>
                  </a:ext>
                </a:extLst>
              </a:tr>
              <a:tr h="370840">
                <a:tc>
                  <a:txBody>
                    <a:bodyPr/>
                    <a:lstStyle/>
                    <a:p>
                      <a:r>
                        <a:rPr lang="en-US" sz="1780" dirty="0"/>
                        <a:t>Team History</a:t>
                      </a:r>
                    </a:p>
                  </a:txBody>
                  <a:tcPr/>
                </a:tc>
                <a:tc>
                  <a:txBody>
                    <a:bodyPr/>
                    <a:lstStyle/>
                    <a:p>
                      <a:r>
                        <a:rPr lang="en-US" sz="1780" dirty="0"/>
                        <a:t>Ran by team for several seaons now, and has proven to be a dependable option</a:t>
                      </a:r>
                    </a:p>
                  </a:txBody>
                  <a:tcPr/>
                </a:tc>
                <a:tc>
                  <a:txBody>
                    <a:bodyPr/>
                    <a:lstStyle/>
                    <a:p>
                      <a:r>
                        <a:rPr lang="en-US" sz="1780" dirty="0"/>
                        <a:t>Completely new, but team has documented experimentation with designing one</a:t>
                      </a:r>
                    </a:p>
                  </a:txBody>
                  <a:tcPr/>
                </a:tc>
                <a:tc>
                  <a:txBody>
                    <a:bodyPr/>
                    <a:lstStyle/>
                    <a:p>
                      <a:r>
                        <a:rPr lang="en-US" sz="1780" dirty="0"/>
                        <a:t>None; this would be a complete experiment to see how it works with our setup</a:t>
                      </a:r>
                    </a:p>
                  </a:txBody>
                  <a:tcPr/>
                </a:tc>
                <a:extLst>
                  <a:ext uri="{0D108BD9-81ED-4DB2-BD59-A6C34878D82A}">
                    <a16:rowId xmlns:a16="http://schemas.microsoft.com/office/drawing/2014/main" val="836722438"/>
                  </a:ext>
                </a:extLst>
              </a:tr>
              <a:tr h="370839">
                <a:tc>
                  <a:txBody>
                    <a:bodyPr/>
                    <a:lstStyle/>
                    <a:p>
                      <a:pPr lvl="0">
                        <a:buNone/>
                      </a:pPr>
                      <a:r>
                        <a:rPr lang="en-US" sz="1780" dirty="0"/>
                        <a:t>Mass compared to benchmark</a:t>
                      </a:r>
                    </a:p>
                  </a:txBody>
                  <a:tcPr/>
                </a:tc>
                <a:tc>
                  <a:txBody>
                    <a:bodyPr/>
                    <a:lstStyle/>
                    <a:p>
                      <a:pPr lvl="0">
                        <a:buNone/>
                      </a:pPr>
                      <a:r>
                        <a:rPr lang="en-US" sz="1780" dirty="0"/>
                        <a:t>~ 8.8 </a:t>
                      </a:r>
                      <a:r>
                        <a:rPr lang="en-US" sz="1780" dirty="0" err="1"/>
                        <a:t>lbs</a:t>
                      </a:r>
                      <a:r>
                        <a:rPr lang="en-US" sz="1780" dirty="0"/>
                        <a:t> (benchmark)</a:t>
                      </a:r>
                    </a:p>
                    <a:p>
                      <a:pPr lvl="0">
                        <a:buNone/>
                      </a:pPr>
                      <a:r>
                        <a:rPr lang="en-US" sz="1780" dirty="0"/>
                        <a:t>Assuming V3; dry weight</a:t>
                      </a:r>
                    </a:p>
                  </a:txBody>
                  <a:tcPr/>
                </a:tc>
                <a:tc>
                  <a:txBody>
                    <a:bodyPr/>
                    <a:lstStyle/>
                    <a:p>
                      <a:pPr lvl="0">
                        <a:buNone/>
                      </a:pPr>
                      <a:r>
                        <a:rPr lang="en-US" sz="1780" dirty="0"/>
                        <a:t>Significantly lower</a:t>
                      </a:r>
                    </a:p>
                  </a:txBody>
                  <a:tcPr/>
                </a:tc>
                <a:tc>
                  <a:txBody>
                    <a:bodyPr/>
                    <a:lstStyle/>
                    <a:p>
                      <a:pPr lvl="0">
                        <a:buNone/>
                      </a:pPr>
                      <a:r>
                        <a:rPr lang="en-US" sz="1780" dirty="0"/>
                        <a:t>Comparitively similar to the benchmark</a:t>
                      </a:r>
                    </a:p>
                  </a:txBody>
                  <a:tcPr/>
                </a:tc>
                <a:extLst>
                  <a:ext uri="{0D108BD9-81ED-4DB2-BD59-A6C34878D82A}">
                    <a16:rowId xmlns:a16="http://schemas.microsoft.com/office/drawing/2014/main" val="3926829202"/>
                  </a:ext>
                </a:extLst>
              </a:tr>
              <a:tr h="370838">
                <a:tc>
                  <a:txBody>
                    <a:bodyPr/>
                    <a:lstStyle/>
                    <a:p>
                      <a:pPr lvl="0">
                        <a:buNone/>
                      </a:pPr>
                      <a:r>
                        <a:rPr lang="en-US" sz="1780" dirty="0"/>
                        <a:t>Tuning</a:t>
                      </a:r>
                    </a:p>
                  </a:txBody>
                  <a:tcPr/>
                </a:tc>
                <a:tc>
                  <a:txBody>
                    <a:bodyPr/>
                    <a:lstStyle/>
                    <a:p>
                      <a:pPr lvl="0">
                        <a:buNone/>
                      </a:pPr>
                      <a:r>
                        <a:rPr lang="en-US" sz="1780" dirty="0"/>
                        <a:t>Possible</a:t>
                      </a:r>
                    </a:p>
                  </a:txBody>
                  <a:tcPr/>
                </a:tc>
                <a:tc>
                  <a:txBody>
                    <a:bodyPr/>
                    <a:lstStyle/>
                    <a:p>
                      <a:pPr lvl="0">
                        <a:buNone/>
                      </a:pPr>
                      <a:r>
                        <a:rPr lang="en-US" sz="1780" dirty="0"/>
                        <a:t>Not possible</a:t>
                      </a:r>
                    </a:p>
                  </a:txBody>
                  <a:tcPr/>
                </a:tc>
                <a:tc>
                  <a:txBody>
                    <a:bodyPr/>
                    <a:lstStyle/>
                    <a:p>
                      <a:pPr lvl="0">
                        <a:buNone/>
                      </a:pPr>
                      <a:r>
                        <a:rPr lang="en-US" sz="1780" dirty="0"/>
                        <a:t>Possible</a:t>
                      </a:r>
                    </a:p>
                  </a:txBody>
                  <a:tcPr/>
                </a:tc>
                <a:extLst>
                  <a:ext uri="{0D108BD9-81ED-4DB2-BD59-A6C34878D82A}">
                    <a16:rowId xmlns:a16="http://schemas.microsoft.com/office/drawing/2014/main" val="1870429359"/>
                  </a:ext>
                </a:extLst>
              </a:tr>
              <a:tr h="370838">
                <a:tc>
                  <a:txBody>
                    <a:bodyPr/>
                    <a:lstStyle/>
                    <a:p>
                      <a:pPr lvl="0">
                        <a:buNone/>
                      </a:pPr>
                      <a:r>
                        <a:rPr lang="en-US" sz="1780" dirty="0"/>
                        <a:t>Implementation</a:t>
                      </a:r>
                    </a:p>
                  </a:txBody>
                  <a:tcPr/>
                </a:tc>
                <a:tc>
                  <a:txBody>
                    <a:bodyPr/>
                    <a:lstStyle/>
                    <a:p>
                      <a:pPr lvl="0">
                        <a:buNone/>
                      </a:pPr>
                      <a:r>
                        <a:rPr lang="en-US" sz="1780" dirty="0"/>
                        <a:t>Historical knowledge, can tune as needed to improve handling</a:t>
                      </a:r>
                    </a:p>
                  </a:txBody>
                  <a:tcPr/>
                </a:tc>
                <a:tc>
                  <a:txBody>
                    <a:bodyPr/>
                    <a:lstStyle/>
                    <a:p>
                      <a:pPr lvl="0">
                        <a:buNone/>
                      </a:pPr>
                      <a:r>
                        <a:rPr lang="en-US" sz="1780" dirty="0"/>
                        <a:t>Architecture on several systems would have to pivot drastically; negative to </a:t>
                      </a:r>
                      <a:r>
                        <a:rPr lang="en-US" sz="1780" dirty="0" err="1"/>
                        <a:t>driveability</a:t>
                      </a:r>
                      <a:endParaRPr lang="en-US" sz="1780" dirty="0"/>
                    </a:p>
                  </a:txBody>
                  <a:tcPr/>
                </a:tc>
                <a:tc>
                  <a:txBody>
                    <a:bodyPr/>
                    <a:lstStyle/>
                    <a:p>
                      <a:pPr lvl="0">
                        <a:buNone/>
                      </a:pPr>
                      <a:r>
                        <a:rPr lang="en-US" sz="1780" dirty="0"/>
                        <a:t>No knowledge, would have to rework a lot of components that have been used in the past</a:t>
                      </a:r>
                    </a:p>
                  </a:txBody>
                  <a:tcPr/>
                </a:tc>
                <a:extLst>
                  <a:ext uri="{0D108BD9-81ED-4DB2-BD59-A6C34878D82A}">
                    <a16:rowId xmlns:a16="http://schemas.microsoft.com/office/drawing/2014/main" val="1698652590"/>
                  </a:ext>
                </a:extLst>
              </a:tr>
              <a:tr h="370838">
                <a:tc gridSpan="4">
                  <a:txBody>
                    <a:bodyPr/>
                    <a:lstStyle/>
                    <a:p>
                      <a:pPr lvl="0" algn="ctr">
                        <a:buNone/>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7174659"/>
                  </a:ext>
                </a:extLst>
              </a:tr>
              <a:tr h="370838">
                <a:tc gridSpan="4">
                  <a:txBody>
                    <a:bodyPr/>
                    <a:lstStyle/>
                    <a:p>
                      <a:pPr lvl="0">
                        <a:buNone/>
                      </a:pPr>
                      <a:r>
                        <a:rPr lang="en-US" sz="1780" dirty="0"/>
                        <a:t>Given considerations that suspension would have to completely pivot design for a gain that may or may not be realizable, it is best to stick with what team has been running for now. This would also allow money to be spent on other parts of the car as required, since a new differential will cost about $3000, and there is no issues with our current differential. Additionally, endcaps are available for purchases for our current set up, which allows for further optimization.</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3408674"/>
                  </a:ext>
                </a:extLst>
              </a:tr>
            </a:tbl>
          </a:graphicData>
        </a:graphic>
      </p:graphicFrame>
    </p:spTree>
    <p:extLst>
      <p:ext uri="{BB962C8B-B14F-4D97-AF65-F5344CB8AC3E}">
        <p14:creationId xmlns:p14="http://schemas.microsoft.com/office/powerpoint/2010/main" val="2798405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DCF26-C251-CA1C-F46F-E09726FFB703}"/>
              </a:ext>
            </a:extLst>
          </p:cNvPr>
          <p:cNvSpPr>
            <a:spLocks noGrp="1"/>
          </p:cNvSpPr>
          <p:nvPr>
            <p:ph type="title"/>
          </p:nvPr>
        </p:nvSpPr>
        <p:spPr/>
        <p:txBody>
          <a:bodyPr/>
          <a:lstStyle/>
          <a:p>
            <a:r>
              <a:rPr lang="en-US" dirty="0"/>
              <a:t>Drexler Limited Slip Differential</a:t>
            </a:r>
          </a:p>
        </p:txBody>
      </p:sp>
      <p:sp>
        <p:nvSpPr>
          <p:cNvPr id="4" name="Slide Number Placeholder 3">
            <a:extLst>
              <a:ext uri="{FF2B5EF4-FFF2-40B4-BE49-F238E27FC236}">
                <a16:creationId xmlns:a16="http://schemas.microsoft.com/office/drawing/2014/main" id="{9758E291-D252-168B-B635-C4A8A6852D5A}"/>
              </a:ext>
            </a:extLst>
          </p:cNvPr>
          <p:cNvSpPr>
            <a:spLocks noGrp="1"/>
          </p:cNvSpPr>
          <p:nvPr>
            <p:ph type="sldNum" sz="quarter" idx="12"/>
          </p:nvPr>
        </p:nvSpPr>
        <p:spPr/>
        <p:txBody>
          <a:bodyPr/>
          <a:lstStyle/>
          <a:p>
            <a:fld id="{B0F59EE5-B3E1-460F-8BD3-F81CF0989F54}" type="slidenum">
              <a:rPr lang="en-US" smtClean="0"/>
              <a:t>31</a:t>
            </a:fld>
            <a:endParaRPr lang="en-US"/>
          </a:p>
        </p:txBody>
      </p:sp>
      <p:graphicFrame>
        <p:nvGraphicFramePr>
          <p:cNvPr id="6" name="Content Placeholder 5">
            <a:extLst>
              <a:ext uri="{FF2B5EF4-FFF2-40B4-BE49-F238E27FC236}">
                <a16:creationId xmlns:a16="http://schemas.microsoft.com/office/drawing/2014/main" id="{0F6F0285-0CBB-DB84-4569-E26B32EEC440}"/>
              </a:ext>
            </a:extLst>
          </p:cNvPr>
          <p:cNvGraphicFramePr>
            <a:graphicFrameLocks/>
          </p:cNvGraphicFramePr>
          <p:nvPr>
            <p:extLst>
              <p:ext uri="{D42A27DB-BD31-4B8C-83A1-F6EECF244321}">
                <p14:modId xmlns:p14="http://schemas.microsoft.com/office/powerpoint/2010/main" val="2293508324"/>
              </p:ext>
            </p:extLst>
          </p:nvPr>
        </p:nvGraphicFramePr>
        <p:xfrm>
          <a:off x="609600" y="823913"/>
          <a:ext cx="10972800" cy="5898895"/>
        </p:xfrm>
        <a:graphic>
          <a:graphicData uri="http://schemas.openxmlformats.org/drawingml/2006/table">
            <a:tbl>
              <a:tblPr firstRow="1" bandRow="1">
                <a:tableStyleId>{5C22544A-7EE6-4342-B048-85BDC9FD1C3A}</a:tableStyleId>
              </a:tblPr>
              <a:tblGrid>
                <a:gridCol w="2014330">
                  <a:extLst>
                    <a:ext uri="{9D8B030D-6E8A-4147-A177-3AD203B41FA5}">
                      <a16:colId xmlns:a16="http://schemas.microsoft.com/office/drawing/2014/main" val="2163597186"/>
                    </a:ext>
                  </a:extLst>
                </a:gridCol>
                <a:gridCol w="3597966">
                  <a:extLst>
                    <a:ext uri="{9D8B030D-6E8A-4147-A177-3AD203B41FA5}">
                      <a16:colId xmlns:a16="http://schemas.microsoft.com/office/drawing/2014/main" val="3728580240"/>
                    </a:ext>
                  </a:extLst>
                </a:gridCol>
                <a:gridCol w="5360504">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dirty="0"/>
                        <a:t>Nonadjustable (PF24)</a:t>
                      </a:r>
                    </a:p>
                  </a:txBody>
                  <a:tcPr/>
                </a:tc>
                <a:tc>
                  <a:txBody>
                    <a:bodyPr/>
                    <a:lstStyle/>
                    <a:p>
                      <a:r>
                        <a:rPr lang="en-US" sz="1780" dirty="0"/>
                        <a:t>Adjustable (PER)</a:t>
                      </a:r>
                    </a:p>
                  </a:txBody>
                  <a:tcPr/>
                </a:tc>
                <a:extLst>
                  <a:ext uri="{0D108BD9-81ED-4DB2-BD59-A6C34878D82A}">
                    <a16:rowId xmlns:a16="http://schemas.microsoft.com/office/drawing/2014/main" val="1027956150"/>
                  </a:ext>
                </a:extLst>
              </a:tr>
              <a:tr h="370840">
                <a:tc>
                  <a:txBody>
                    <a:bodyPr/>
                    <a:lstStyle/>
                    <a:p>
                      <a:r>
                        <a:rPr lang="en-US" sz="1780" dirty="0"/>
                        <a:t>Team History</a:t>
                      </a:r>
                    </a:p>
                  </a:txBody>
                  <a:tcPr/>
                </a:tc>
                <a:tc>
                  <a:txBody>
                    <a:bodyPr/>
                    <a:lstStyle/>
                    <a:p>
                      <a:r>
                        <a:rPr lang="en-US" sz="1780" dirty="0"/>
                        <a:t>Ran for several seasons with no major issues</a:t>
                      </a:r>
                    </a:p>
                  </a:txBody>
                  <a:tcPr/>
                </a:tc>
                <a:tc>
                  <a:txBody>
                    <a:bodyPr/>
                    <a:lstStyle/>
                    <a:p>
                      <a:r>
                        <a:rPr lang="en-US" sz="1780" dirty="0"/>
                        <a:t>To my knowledge, never ran</a:t>
                      </a:r>
                    </a:p>
                  </a:txBody>
                  <a:tcPr/>
                </a:tc>
                <a:extLst>
                  <a:ext uri="{0D108BD9-81ED-4DB2-BD59-A6C34878D82A}">
                    <a16:rowId xmlns:a16="http://schemas.microsoft.com/office/drawing/2014/main" val="3307924255"/>
                  </a:ext>
                </a:extLst>
              </a:tr>
              <a:tr h="370839">
                <a:tc>
                  <a:txBody>
                    <a:bodyPr/>
                    <a:lstStyle/>
                    <a:p>
                      <a:pPr lvl="0">
                        <a:buNone/>
                      </a:pPr>
                      <a:r>
                        <a:rPr lang="en-US" sz="1780" dirty="0"/>
                        <a:t>Perks</a:t>
                      </a:r>
                    </a:p>
                  </a:txBody>
                  <a:tcPr/>
                </a:tc>
                <a:tc>
                  <a:txBody>
                    <a:bodyPr/>
                    <a:lstStyle/>
                    <a:p>
                      <a:pPr lvl="0">
                        <a:buNone/>
                      </a:pPr>
                      <a:r>
                        <a:rPr lang="en-US" sz="1780" dirty="0"/>
                        <a:t>Decent past knowledge</a:t>
                      </a:r>
                    </a:p>
                  </a:txBody>
                  <a:tcPr/>
                </a:tc>
                <a:tc>
                  <a:txBody>
                    <a:bodyPr/>
                    <a:lstStyle/>
                    <a:p>
                      <a:pPr marL="285750" lvl="0" indent="-285750">
                        <a:buFont typeface="Arial" panose="020B0604020202020204" pitchFamily="34" charset="0"/>
                        <a:buChar char="•"/>
                      </a:pPr>
                      <a:r>
                        <a:rPr lang="en-US" sz="1780" dirty="0"/>
                        <a:t>Time saving on adjustments made during initial set up and testing</a:t>
                      </a:r>
                    </a:p>
                    <a:p>
                      <a:pPr marL="285750" lvl="0" indent="-285750">
                        <a:buFont typeface="Arial" panose="020B0604020202020204" pitchFamily="34" charset="0"/>
                        <a:buChar char="•"/>
                      </a:pPr>
                      <a:r>
                        <a:rPr lang="en-US" sz="1780" dirty="0"/>
                        <a:t>Customizable preload adjustment range</a:t>
                      </a:r>
                    </a:p>
                    <a:p>
                      <a:pPr marL="743371" lvl="1" indent="-285750">
                        <a:buFont typeface="Arial" panose="020B0604020202020204" pitchFamily="34" charset="0"/>
                        <a:buChar char="•"/>
                      </a:pPr>
                      <a:r>
                        <a:rPr lang="en-US" sz="1780" dirty="0"/>
                        <a:t>Can account for variable race and track condition (more knowledge to do successfully)</a:t>
                      </a:r>
                    </a:p>
                    <a:p>
                      <a:pPr marL="285750" lvl="0" indent="-285750">
                        <a:buFont typeface="Arial" panose="020B0604020202020204" pitchFamily="34" charset="0"/>
                        <a:buChar char="•"/>
                      </a:pPr>
                      <a:r>
                        <a:rPr lang="en-US" sz="1780" dirty="0"/>
                        <a:t>Relatively compatible to what team has ran historically</a:t>
                      </a:r>
                    </a:p>
                    <a:p>
                      <a:pPr marL="743371" lvl="1" indent="-285750">
                        <a:buFont typeface="Arial" panose="020B0604020202020204" pitchFamily="34" charset="0"/>
                        <a:buChar char="•"/>
                      </a:pPr>
                      <a:r>
                        <a:rPr lang="en-US" sz="1780" dirty="0"/>
                        <a:t>Allows us to run both an adjustable and non adjustable and swap as needed or wanted</a:t>
                      </a:r>
                    </a:p>
                  </a:txBody>
                  <a:tcPr/>
                </a:tc>
                <a:extLst>
                  <a:ext uri="{0D108BD9-81ED-4DB2-BD59-A6C34878D82A}">
                    <a16:rowId xmlns:a16="http://schemas.microsoft.com/office/drawing/2014/main" val="2909553218"/>
                  </a:ext>
                </a:extLst>
              </a:tr>
              <a:tr h="370839">
                <a:tc gridSpan="3">
                  <a:txBody>
                    <a:bodyPr/>
                    <a:lstStyle/>
                    <a:p>
                      <a:pPr lvl="0" algn="ctr">
                        <a:buNone/>
                      </a:pPr>
                      <a:r>
                        <a:rPr lang="en-US" sz="1780" b="1" dirty="0">
                          <a:solidFill>
                            <a:schemeClr val="tx1"/>
                          </a:solidFill>
                        </a:rPr>
                        <a:t>Verdict</a:t>
                      </a:r>
                    </a:p>
                  </a:txBody>
                  <a:tcPr>
                    <a:solidFill>
                      <a:schemeClr val="accent1"/>
                    </a:solidFill>
                  </a:tcPr>
                </a:tc>
                <a:tc hMerge="1">
                  <a:txBody>
                    <a:bodyPr/>
                    <a:lstStyle/>
                    <a:p>
                      <a:pPr lvl="0">
                        <a:buNone/>
                      </a:pPr>
                      <a:endParaRPr lang="en-US" sz="1780" b="1" dirty="0">
                        <a:solidFill>
                          <a:schemeClr val="tx1"/>
                        </a:solidFill>
                      </a:endParaRPr>
                    </a:p>
                  </a:txBody>
                  <a:tcPr>
                    <a:solidFill>
                      <a:schemeClr val="accent1"/>
                    </a:solidFill>
                  </a:tcPr>
                </a:tc>
                <a:tc hMerge="1">
                  <a:txBody>
                    <a:bodyPr/>
                    <a:lstStyle/>
                    <a:p>
                      <a:pPr marL="743371" lvl="1" indent="-285750">
                        <a:buFont typeface="Arial" panose="020B0604020202020204" pitchFamily="34" charset="0"/>
                        <a:buChar char="•"/>
                      </a:pPr>
                      <a:endParaRPr lang="en-US" sz="1780" dirty="0"/>
                    </a:p>
                  </a:txBody>
                  <a:tcPr>
                    <a:solidFill>
                      <a:schemeClr val="accent1"/>
                    </a:solidFill>
                  </a:tcPr>
                </a:tc>
                <a:extLst>
                  <a:ext uri="{0D108BD9-81ED-4DB2-BD59-A6C34878D82A}">
                    <a16:rowId xmlns:a16="http://schemas.microsoft.com/office/drawing/2014/main" val="978410789"/>
                  </a:ext>
                </a:extLst>
              </a:tr>
              <a:tr h="370839">
                <a:tc gridSpan="3">
                  <a:txBody>
                    <a:bodyPr/>
                    <a:lstStyle/>
                    <a:p>
                      <a:pPr lvl="0">
                        <a:buNone/>
                      </a:pPr>
                      <a:r>
                        <a:rPr lang="en-US" sz="1780" dirty="0"/>
                        <a:t>Open for discussion; According to service manuals, both have fairly similar components, so nothing drastic changes from a rebuilding and understanding point of view, but running an adjustable allows us to be more efficient with diff tuning if that is something we are willing to explore this year. We have both, so we can set them up and see what works better for our needs and have one diff as a spare.</a:t>
                      </a:r>
                    </a:p>
                    <a:p>
                      <a:pPr lvl="0">
                        <a:buNone/>
                      </a:pPr>
                      <a:endParaRPr lang="en-US" sz="1780" dirty="0"/>
                    </a:p>
                    <a:p>
                      <a:pPr lvl="0">
                        <a:buNone/>
                      </a:pPr>
                      <a:r>
                        <a:rPr lang="en-US" sz="1780" dirty="0"/>
                        <a:t>Note that this slide assumes we can sort out the seized bearing issue on PER’s adjustable diff</a:t>
                      </a:r>
                    </a:p>
                  </a:txBody>
                  <a:tcPr/>
                </a:tc>
                <a:tc hMerge="1">
                  <a:txBody>
                    <a:bodyPr/>
                    <a:lstStyle/>
                    <a:p>
                      <a:pPr lvl="0">
                        <a:buNone/>
                      </a:pPr>
                      <a:endParaRPr lang="en-US" sz="1780" dirty="0"/>
                    </a:p>
                  </a:txBody>
                  <a:tcPr/>
                </a:tc>
                <a:tc hMerge="1">
                  <a:txBody>
                    <a:bodyPr/>
                    <a:lstStyle/>
                    <a:p>
                      <a:pPr marL="743371" lvl="1" indent="-285750">
                        <a:buFont typeface="Arial" panose="020B0604020202020204" pitchFamily="34" charset="0"/>
                        <a:buChar char="•"/>
                      </a:pPr>
                      <a:endParaRPr lang="en-US" sz="1780" dirty="0"/>
                    </a:p>
                  </a:txBody>
                  <a:tcPr/>
                </a:tc>
                <a:extLst>
                  <a:ext uri="{0D108BD9-81ED-4DB2-BD59-A6C34878D82A}">
                    <a16:rowId xmlns:a16="http://schemas.microsoft.com/office/drawing/2014/main" val="4111928695"/>
                  </a:ext>
                </a:extLst>
              </a:tr>
            </a:tbl>
          </a:graphicData>
        </a:graphic>
      </p:graphicFrame>
    </p:spTree>
    <p:extLst>
      <p:ext uri="{BB962C8B-B14F-4D97-AF65-F5344CB8AC3E}">
        <p14:creationId xmlns:p14="http://schemas.microsoft.com/office/powerpoint/2010/main" val="54596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EFDFA-F95C-E8AA-F5B5-457A522970C7}"/>
              </a:ext>
            </a:extLst>
          </p:cNvPr>
          <p:cNvSpPr>
            <a:spLocks noGrp="1"/>
          </p:cNvSpPr>
          <p:nvPr>
            <p:ph type="title"/>
          </p:nvPr>
        </p:nvSpPr>
        <p:spPr/>
        <p:txBody>
          <a:bodyPr/>
          <a:lstStyle/>
          <a:p>
            <a:r>
              <a:rPr lang="en-US" dirty="0"/>
              <a:t>Another Purchased Diff</a:t>
            </a:r>
          </a:p>
        </p:txBody>
      </p:sp>
      <p:sp>
        <p:nvSpPr>
          <p:cNvPr id="3" name="Content Placeholder 2">
            <a:extLst>
              <a:ext uri="{FF2B5EF4-FFF2-40B4-BE49-F238E27FC236}">
                <a16:creationId xmlns:a16="http://schemas.microsoft.com/office/drawing/2014/main" id="{5E676B30-EE26-5D8C-EA1F-5AF7C9348175}"/>
              </a:ext>
            </a:extLst>
          </p:cNvPr>
          <p:cNvSpPr>
            <a:spLocks noGrp="1"/>
          </p:cNvSpPr>
          <p:nvPr>
            <p:ph idx="1"/>
          </p:nvPr>
        </p:nvSpPr>
        <p:spPr/>
        <p:txBody>
          <a:bodyPr/>
          <a:lstStyle/>
          <a:p>
            <a:r>
              <a:rPr lang="en-US" sz="2400" dirty="0"/>
              <a:t>Types of diffs available for use:</a:t>
            </a:r>
          </a:p>
          <a:p>
            <a:pPr lvl="1"/>
            <a:r>
              <a:rPr lang="en-US" sz="1866" dirty="0"/>
              <a:t>Open Differential/Spool</a:t>
            </a:r>
            <a:endParaRPr lang="en-US" sz="1333" dirty="0"/>
          </a:p>
          <a:p>
            <a:pPr lvl="1"/>
            <a:r>
              <a:rPr lang="en-US" sz="1866" dirty="0"/>
              <a:t>Detroit Locker Differential</a:t>
            </a:r>
          </a:p>
          <a:p>
            <a:pPr lvl="1"/>
            <a:r>
              <a:rPr lang="en-US" sz="1866" dirty="0"/>
              <a:t>Cam and Pawl Differential</a:t>
            </a:r>
          </a:p>
          <a:p>
            <a:pPr lvl="1"/>
            <a:r>
              <a:rPr lang="en-US" sz="1866" dirty="0"/>
              <a:t>Salisbury or Clutch Pack Differential</a:t>
            </a:r>
          </a:p>
          <a:p>
            <a:pPr lvl="1"/>
            <a:r>
              <a:rPr lang="en-US" sz="1866" dirty="0"/>
              <a:t>Automatic Torque Biasing Differential</a:t>
            </a:r>
          </a:p>
          <a:p>
            <a:r>
              <a:rPr lang="en-US" sz="2400" dirty="0"/>
              <a:t>The preferred differential among many FSAE teams remains a clutch pack differential</a:t>
            </a:r>
          </a:p>
          <a:p>
            <a:pPr lvl="1"/>
            <a:r>
              <a:rPr lang="en-US" sz="1866" dirty="0"/>
              <a:t>Open diff and spool is a negative to </a:t>
            </a:r>
            <a:r>
              <a:rPr lang="en-US" sz="1866" dirty="0" err="1"/>
              <a:t>driveability</a:t>
            </a:r>
            <a:endParaRPr lang="en-US" sz="1866" dirty="0"/>
          </a:p>
          <a:p>
            <a:pPr lvl="1"/>
            <a:r>
              <a:rPr lang="en-US" sz="1866" dirty="0"/>
              <a:t>Other differentials are more complex and not well supported for FSAE teams</a:t>
            </a:r>
          </a:p>
        </p:txBody>
      </p:sp>
      <p:sp>
        <p:nvSpPr>
          <p:cNvPr id="4" name="Slide Number Placeholder 3">
            <a:extLst>
              <a:ext uri="{FF2B5EF4-FFF2-40B4-BE49-F238E27FC236}">
                <a16:creationId xmlns:a16="http://schemas.microsoft.com/office/drawing/2014/main" id="{F2A7A203-AC05-EF76-0947-936E275234CA}"/>
              </a:ext>
            </a:extLst>
          </p:cNvPr>
          <p:cNvSpPr>
            <a:spLocks noGrp="1"/>
          </p:cNvSpPr>
          <p:nvPr>
            <p:ph type="sldNum" sz="quarter" idx="12"/>
          </p:nvPr>
        </p:nvSpPr>
        <p:spPr/>
        <p:txBody>
          <a:bodyPr/>
          <a:lstStyle/>
          <a:p>
            <a:fld id="{B0F59EE5-B3E1-460F-8BD3-F81CF0989F54}" type="slidenum">
              <a:rPr lang="en-US" smtClean="0"/>
              <a:t>32</a:t>
            </a:fld>
            <a:endParaRPr lang="en-US"/>
          </a:p>
        </p:txBody>
      </p:sp>
    </p:spTree>
    <p:extLst>
      <p:ext uri="{BB962C8B-B14F-4D97-AF65-F5344CB8AC3E}">
        <p14:creationId xmlns:p14="http://schemas.microsoft.com/office/powerpoint/2010/main" val="2862917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Rear Sprocket</a:t>
            </a:r>
            <a:endParaRPr lang="en-US">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33</a:t>
            </a:fld>
            <a:endParaRPr lang="en-US"/>
          </a:p>
        </p:txBody>
      </p:sp>
      <p:graphicFrame>
        <p:nvGraphicFramePr>
          <p:cNvPr id="6" name="Content Placeholder 5">
            <a:extLst>
              <a:ext uri="{FF2B5EF4-FFF2-40B4-BE49-F238E27FC236}">
                <a16:creationId xmlns:a16="http://schemas.microsoft.com/office/drawing/2014/main" id="{B748D249-D56D-842F-412B-E03E249F32E5}"/>
              </a:ext>
            </a:extLst>
          </p:cNvPr>
          <p:cNvGraphicFramePr>
            <a:graphicFrameLocks noGrp="1"/>
          </p:cNvGraphicFramePr>
          <p:nvPr>
            <p:ph idx="1"/>
            <p:extLst>
              <p:ext uri="{D42A27DB-BD31-4B8C-83A1-F6EECF244321}">
                <p14:modId xmlns:p14="http://schemas.microsoft.com/office/powerpoint/2010/main" val="3018471656"/>
              </p:ext>
            </p:extLst>
          </p:nvPr>
        </p:nvGraphicFramePr>
        <p:xfrm>
          <a:off x="609600" y="823913"/>
          <a:ext cx="10972800" cy="218135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a:t>Custom</a:t>
                      </a:r>
                    </a:p>
                  </a:txBody>
                  <a:tcPr/>
                </a:tc>
                <a:tc>
                  <a:txBody>
                    <a:bodyPr/>
                    <a:lstStyle/>
                    <a:p>
                      <a:r>
                        <a:rPr lang="en-US" sz="1780"/>
                        <a:t>Purchased</a:t>
                      </a:r>
                    </a:p>
                  </a:txBody>
                  <a:tcPr/>
                </a:tc>
                <a:extLst>
                  <a:ext uri="{0D108BD9-81ED-4DB2-BD59-A6C34878D82A}">
                    <a16:rowId xmlns:a16="http://schemas.microsoft.com/office/drawing/2014/main" val="1027956150"/>
                  </a:ext>
                </a:extLst>
              </a:tr>
              <a:tr h="370840">
                <a:tc>
                  <a:txBody>
                    <a:bodyPr/>
                    <a:lstStyle/>
                    <a:p>
                      <a:r>
                        <a:rPr lang="en-US" sz="1780" dirty="0"/>
                        <a:t>Team History</a:t>
                      </a:r>
                    </a:p>
                  </a:txBody>
                  <a:tcPr/>
                </a:tc>
                <a:tc>
                  <a:txBody>
                    <a:bodyPr/>
                    <a:lstStyle/>
                    <a:p>
                      <a:r>
                        <a:rPr lang="en-US" sz="1780" dirty="0"/>
                        <a:t>Ran successfully in the past with </a:t>
                      </a:r>
                      <a:r>
                        <a:rPr lang="en-US" sz="1780"/>
                        <a:t>no major issues</a:t>
                      </a:r>
                    </a:p>
                  </a:txBody>
                  <a:tcPr/>
                </a:tc>
                <a:tc>
                  <a:txBody>
                    <a:bodyPr/>
                    <a:lstStyle/>
                    <a:p>
                      <a:r>
                        <a:rPr lang="en-US" sz="1780"/>
                        <a:t>To my knowledge, never ran</a:t>
                      </a:r>
                      <a:endParaRPr lang="en-US" sz="1780" dirty="0"/>
                    </a:p>
                  </a:txBody>
                  <a:tcPr/>
                </a:tc>
                <a:extLst>
                  <a:ext uri="{0D108BD9-81ED-4DB2-BD59-A6C34878D82A}">
                    <a16:rowId xmlns:a16="http://schemas.microsoft.com/office/drawing/2014/main" val="3307924255"/>
                  </a:ext>
                </a:extLst>
              </a:tr>
              <a:tr h="370839">
                <a:tc>
                  <a:txBody>
                    <a:bodyPr/>
                    <a:lstStyle/>
                    <a:p>
                      <a:pPr lvl="0">
                        <a:buNone/>
                      </a:pPr>
                      <a:r>
                        <a:rPr lang="en-US" sz="1780"/>
                        <a:t>Flexibility</a:t>
                      </a:r>
                      <a:endParaRPr lang="en-US" sz="1780" dirty="0"/>
                    </a:p>
                  </a:txBody>
                  <a:tcPr/>
                </a:tc>
                <a:tc>
                  <a:txBody>
                    <a:bodyPr/>
                    <a:lstStyle/>
                    <a:p>
                      <a:pPr lvl="0">
                        <a:buNone/>
                      </a:pPr>
                      <a:r>
                        <a:rPr lang="en-US" sz="1780" dirty="0"/>
                        <a:t>Ability to control design to exactly how it is required (FDR, mass optimization, </a:t>
                      </a:r>
                      <a:r>
                        <a:rPr lang="en-US" sz="1780" dirty="0" err="1"/>
                        <a:t>etc</a:t>
                      </a:r>
                      <a:r>
                        <a:rPr lang="en-US" sz="1780" dirty="0"/>
                        <a:t>); can also work in a variety of conditions</a:t>
                      </a:r>
                    </a:p>
                  </a:txBody>
                  <a:tcPr/>
                </a:tc>
                <a:tc>
                  <a:txBody>
                    <a:bodyPr/>
                    <a:lstStyle/>
                    <a:p>
                      <a:pPr lvl="0">
                        <a:buNone/>
                      </a:pPr>
                      <a:r>
                        <a:rPr lang="en-US" sz="1780" dirty="0"/>
                        <a:t>Extremely restricted selection and application; would have to design around rear sprocket, which is not a good idea</a:t>
                      </a:r>
                    </a:p>
                  </a:txBody>
                  <a:tcPr/>
                </a:tc>
                <a:extLst>
                  <a:ext uri="{0D108BD9-81ED-4DB2-BD59-A6C34878D82A}">
                    <a16:rowId xmlns:a16="http://schemas.microsoft.com/office/drawing/2014/main" val="2928772915"/>
                  </a:ext>
                </a:extLst>
              </a:tr>
            </a:tbl>
          </a:graphicData>
        </a:graphic>
      </p:graphicFrame>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846962097"/>
              </p:ext>
            </p:extLst>
          </p:nvPr>
        </p:nvGraphicFramePr>
        <p:xfrm>
          <a:off x="609600" y="3005265"/>
          <a:ext cx="10972800" cy="3565140"/>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dirty="0"/>
                        <a:t>Titanium</a:t>
                      </a:r>
                    </a:p>
                  </a:txBody>
                  <a:tcPr/>
                </a:tc>
                <a:tc>
                  <a:txBody>
                    <a:bodyPr/>
                    <a:lstStyle/>
                    <a:p>
                      <a:pPr lvl="0">
                        <a:buNone/>
                      </a:pPr>
                      <a:r>
                        <a:rPr lang="en-US" sz="1780" dirty="0"/>
                        <a:t>Aluminum</a:t>
                      </a:r>
                    </a:p>
                  </a:txBody>
                  <a:tcPr/>
                </a:tc>
                <a:extLst>
                  <a:ext uri="{0D108BD9-81ED-4DB2-BD59-A6C34878D82A}">
                    <a16:rowId xmlns:a16="http://schemas.microsoft.com/office/drawing/2014/main" val="1027956150"/>
                  </a:ext>
                </a:extLst>
              </a:tr>
              <a:tr h="370840">
                <a:tc>
                  <a:txBody>
                    <a:bodyPr/>
                    <a:lstStyle/>
                    <a:p>
                      <a:pPr lvl="0">
                        <a:buNone/>
                      </a:pPr>
                      <a:r>
                        <a:rPr lang="en-US" sz="1780" dirty="0"/>
                        <a:t>Mass (benchmark = Al)</a:t>
                      </a:r>
                    </a:p>
                  </a:txBody>
                  <a:tcPr/>
                </a:tc>
                <a:tc>
                  <a:txBody>
                    <a:bodyPr/>
                    <a:lstStyle/>
                    <a:p>
                      <a:r>
                        <a:rPr lang="en-US" sz="1780" dirty="0"/>
                        <a:t>Slight weight loss (~0.1 </a:t>
                      </a:r>
                      <a:r>
                        <a:rPr lang="en-US" sz="1780" dirty="0" err="1"/>
                        <a:t>lbm</a:t>
                      </a:r>
                      <a:r>
                        <a:rPr lang="en-US" sz="1780" dirty="0"/>
                        <a:t> loss)</a:t>
                      </a:r>
                    </a:p>
                  </a:txBody>
                  <a:tcPr/>
                </a:tc>
                <a:tc>
                  <a:txBody>
                    <a:bodyPr/>
                    <a:lstStyle/>
                    <a:p>
                      <a:r>
                        <a:rPr lang="en-US" sz="1780" dirty="0"/>
                        <a:t>Benchmark (~0.5 </a:t>
                      </a:r>
                      <a:r>
                        <a:rPr lang="en-US" sz="1780" dirty="0" err="1"/>
                        <a:t>lbm</a:t>
                      </a:r>
                      <a:r>
                        <a:rPr lang="en-US" sz="1780" dirty="0"/>
                        <a:t>)</a:t>
                      </a:r>
                    </a:p>
                  </a:txBody>
                  <a:tcPr/>
                </a:tc>
                <a:extLst>
                  <a:ext uri="{0D108BD9-81ED-4DB2-BD59-A6C34878D82A}">
                    <a16:rowId xmlns:a16="http://schemas.microsoft.com/office/drawing/2014/main" val="3307924255"/>
                  </a:ext>
                </a:extLst>
              </a:tr>
              <a:tr h="370839">
                <a:tc>
                  <a:txBody>
                    <a:bodyPr/>
                    <a:lstStyle/>
                    <a:p>
                      <a:pPr lvl="0">
                        <a:buNone/>
                      </a:pPr>
                      <a:r>
                        <a:rPr lang="en-US" sz="1780" dirty="0"/>
                        <a:t>Machining Time</a:t>
                      </a:r>
                    </a:p>
                  </a:txBody>
                  <a:tcPr/>
                </a:tc>
                <a:tc>
                  <a:txBody>
                    <a:bodyPr/>
                    <a:lstStyle/>
                    <a:p>
                      <a:pPr lvl="0">
                        <a:buNone/>
                      </a:pPr>
                      <a:r>
                        <a:rPr lang="en-US" sz="1780" dirty="0"/>
                        <a:t>Much longer machining time compared to Aluminum + Wire EDM</a:t>
                      </a:r>
                    </a:p>
                  </a:txBody>
                  <a:tcPr/>
                </a:tc>
                <a:tc>
                  <a:txBody>
                    <a:bodyPr/>
                    <a:lstStyle/>
                    <a:p>
                      <a:pPr lvl="0">
                        <a:buNone/>
                      </a:pPr>
                      <a:r>
                        <a:rPr lang="en-US" sz="1780" dirty="0"/>
                        <a:t>Took me around 5-7 </a:t>
                      </a:r>
                      <a:r>
                        <a:rPr lang="en-US" sz="1780" dirty="0" err="1"/>
                        <a:t>hrs</a:t>
                      </a:r>
                      <a:r>
                        <a:rPr lang="en-US" sz="1780" dirty="0"/>
                        <a:t> with about 1-3 </a:t>
                      </a:r>
                      <a:r>
                        <a:rPr lang="en-US" sz="1780" dirty="0" err="1"/>
                        <a:t>hrs</a:t>
                      </a:r>
                      <a:r>
                        <a:rPr lang="en-US" sz="1780" dirty="0"/>
                        <a:t> of stock prep put in beforehand + Wire EDM</a:t>
                      </a:r>
                    </a:p>
                  </a:txBody>
                  <a:tcPr/>
                </a:tc>
                <a:extLst>
                  <a:ext uri="{0D108BD9-81ED-4DB2-BD59-A6C34878D82A}">
                    <a16:rowId xmlns:a16="http://schemas.microsoft.com/office/drawing/2014/main" val="2928772915"/>
                  </a:ext>
                </a:extLst>
              </a:tr>
              <a:tr h="370838">
                <a:tc>
                  <a:txBody>
                    <a:bodyPr/>
                    <a:lstStyle/>
                    <a:p>
                      <a:pPr lvl="0">
                        <a:buNone/>
                      </a:pPr>
                      <a:r>
                        <a:rPr lang="en-US" sz="1780" dirty="0"/>
                        <a:t>Cost</a:t>
                      </a:r>
                    </a:p>
                  </a:txBody>
                  <a:tcPr/>
                </a:tc>
                <a:tc>
                  <a:txBody>
                    <a:bodyPr/>
                    <a:lstStyle/>
                    <a:p>
                      <a:pPr lvl="0">
                        <a:buNone/>
                      </a:pPr>
                      <a:r>
                        <a:rPr lang="en-US" sz="1780" dirty="0"/>
                        <a:t>Significantly Higher</a:t>
                      </a:r>
                    </a:p>
                  </a:txBody>
                  <a:tcPr/>
                </a:tc>
                <a:tc>
                  <a:txBody>
                    <a:bodyPr/>
                    <a:lstStyle/>
                    <a:p>
                      <a:pPr lvl="0">
                        <a:buNone/>
                      </a:pPr>
                      <a:r>
                        <a:rPr lang="en-US" sz="1780" dirty="0"/>
                        <a:t>Benchmark</a:t>
                      </a:r>
                    </a:p>
                  </a:txBody>
                  <a:tcPr/>
                </a:tc>
                <a:extLst>
                  <a:ext uri="{0D108BD9-81ED-4DB2-BD59-A6C34878D82A}">
                    <a16:rowId xmlns:a16="http://schemas.microsoft.com/office/drawing/2014/main" val="3005991494"/>
                  </a:ext>
                </a:extLst>
              </a:tr>
              <a:tr h="370838">
                <a:tc gridSpan="3">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solidFill>
                      <a:schemeClr val="bg2"/>
                    </a:solidFill>
                  </a:tcPr>
                </a:tc>
                <a:tc hMerge="1">
                  <a:txBody>
                    <a:bodyPr/>
                    <a:lstStyle/>
                    <a:p>
                      <a:endParaRPr lang="en-US"/>
                    </a:p>
                  </a:txBody>
                  <a:tcPr>
                    <a:solidFill>
                      <a:schemeClr val="bg2"/>
                    </a:solidFill>
                  </a:tcPr>
                </a:tc>
                <a:extLst>
                  <a:ext uri="{0D108BD9-81ED-4DB2-BD59-A6C34878D82A}">
                    <a16:rowId xmlns:a16="http://schemas.microsoft.com/office/drawing/2014/main" val="2802003275"/>
                  </a:ext>
                </a:extLst>
              </a:tr>
              <a:tr h="370838">
                <a:tc gridSpan="3">
                  <a:txBody>
                    <a:bodyPr/>
                    <a:lstStyle/>
                    <a:p>
                      <a:pPr lvl="0" algn="l">
                        <a:buNone/>
                      </a:pPr>
                      <a:r>
                        <a:rPr lang="en-US" sz="1780" kern="1200" dirty="0">
                          <a:solidFill>
                            <a:schemeClr val="dk1"/>
                          </a:solidFill>
                          <a:latin typeface="+mn-lt"/>
                          <a:ea typeface="+mn-ea"/>
                          <a:cs typeface="+mn-cs"/>
                        </a:rPr>
                        <a:t>An aluminum custom rear sprocket is best due to the better machining times and the smaller potential weight loss with titanium. In addition, cost would be much higher. Only main benefit of titanium is fatigue life, which can be mitigated by manufacturing spares. An alternate route can be considered by making a Ti sprocket as opposed to multiple spares of Al. The weight loss with rotating mass seems appealing.</a:t>
                      </a:r>
                    </a:p>
                  </a:txBody>
                  <a:tcP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48286360"/>
                  </a:ext>
                </a:extLst>
              </a:tr>
            </a:tbl>
          </a:graphicData>
        </a:graphic>
      </p:graphicFrame>
    </p:spTree>
    <p:extLst>
      <p:ext uri="{BB962C8B-B14F-4D97-AF65-F5344CB8AC3E}">
        <p14:creationId xmlns:p14="http://schemas.microsoft.com/office/powerpoint/2010/main" val="34543039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Differential Carriers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34</a:t>
            </a:fld>
            <a:endParaRPr lang="en-US"/>
          </a:p>
        </p:txBody>
      </p:sp>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1182393272"/>
              </p:ext>
            </p:extLst>
          </p:nvPr>
        </p:nvGraphicFramePr>
        <p:xfrm>
          <a:off x="606778" y="849314"/>
          <a:ext cx="10972800" cy="4462268"/>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dirty="0"/>
                        <a:t>Titanium</a:t>
                      </a:r>
                    </a:p>
                  </a:txBody>
                  <a:tcPr/>
                </a:tc>
                <a:tc>
                  <a:txBody>
                    <a:bodyPr/>
                    <a:lstStyle/>
                    <a:p>
                      <a:pPr lvl="0">
                        <a:buNone/>
                      </a:pPr>
                      <a:r>
                        <a:rPr lang="en-US" sz="1780" dirty="0"/>
                        <a:t>Aluminum</a:t>
                      </a:r>
                    </a:p>
                  </a:txBody>
                  <a:tcPr/>
                </a:tc>
                <a:extLst>
                  <a:ext uri="{0D108BD9-81ED-4DB2-BD59-A6C34878D82A}">
                    <a16:rowId xmlns:a16="http://schemas.microsoft.com/office/drawing/2014/main" val="1027956150"/>
                  </a:ext>
                </a:extLst>
              </a:tr>
              <a:tr h="370839">
                <a:tc>
                  <a:txBody>
                    <a:bodyPr/>
                    <a:lstStyle/>
                    <a:p>
                      <a:pPr lvl="0">
                        <a:buNone/>
                      </a:pPr>
                      <a:r>
                        <a:rPr lang="en-US" sz="1780" dirty="0"/>
                        <a:t>Team History</a:t>
                      </a:r>
                    </a:p>
                  </a:txBody>
                  <a:tcPr/>
                </a:tc>
                <a:tc>
                  <a:txBody>
                    <a:bodyPr/>
                    <a:lstStyle/>
                    <a:p>
                      <a:pPr lvl="0">
                        <a:buNone/>
                      </a:pPr>
                      <a:r>
                        <a:rPr lang="en-US" sz="1780" dirty="0"/>
                        <a:t>To my knowledge, not run at least in recent history</a:t>
                      </a:r>
                    </a:p>
                  </a:txBody>
                  <a:tcPr/>
                </a:tc>
                <a:tc>
                  <a:txBody>
                    <a:bodyPr/>
                    <a:lstStyle/>
                    <a:p>
                      <a:pPr lvl="0">
                        <a:buNone/>
                      </a:pPr>
                      <a:r>
                        <a:rPr lang="en-US" sz="1780" dirty="0"/>
                        <a:t>Traditionally ran for the last couple of seasons</a:t>
                      </a:r>
                    </a:p>
                  </a:txBody>
                  <a:tcPr/>
                </a:tc>
                <a:extLst>
                  <a:ext uri="{0D108BD9-81ED-4DB2-BD59-A6C34878D82A}">
                    <a16:rowId xmlns:a16="http://schemas.microsoft.com/office/drawing/2014/main" val="1746111711"/>
                  </a:ext>
                </a:extLst>
              </a:tr>
              <a:tr h="370840">
                <a:tc>
                  <a:txBody>
                    <a:bodyPr/>
                    <a:lstStyle/>
                    <a:p>
                      <a:pPr lvl="0">
                        <a:buNone/>
                      </a:pPr>
                      <a:r>
                        <a:rPr lang="en-US" sz="1780" dirty="0"/>
                        <a:t>Mass (benchmark = Al)</a:t>
                      </a:r>
                    </a:p>
                  </a:txBody>
                  <a:tcPr/>
                </a:tc>
                <a:tc>
                  <a:txBody>
                    <a:bodyPr/>
                    <a:lstStyle/>
                    <a:p>
                      <a:r>
                        <a:rPr lang="en-US" sz="1780" dirty="0"/>
                        <a:t>Slight weight loss (potentially a bit more than sprocket)</a:t>
                      </a:r>
                    </a:p>
                  </a:txBody>
                  <a:tcPr/>
                </a:tc>
                <a:tc>
                  <a:txBody>
                    <a:bodyPr/>
                    <a:lstStyle/>
                    <a:p>
                      <a:r>
                        <a:rPr lang="en-US" sz="1780" dirty="0"/>
                        <a:t>Benchmark</a:t>
                      </a:r>
                    </a:p>
                  </a:txBody>
                  <a:tcPr/>
                </a:tc>
                <a:extLst>
                  <a:ext uri="{0D108BD9-81ED-4DB2-BD59-A6C34878D82A}">
                    <a16:rowId xmlns:a16="http://schemas.microsoft.com/office/drawing/2014/main" val="3307924255"/>
                  </a:ext>
                </a:extLst>
              </a:tr>
              <a:tr h="370839">
                <a:tc>
                  <a:txBody>
                    <a:bodyPr/>
                    <a:lstStyle/>
                    <a:p>
                      <a:pPr lvl="0">
                        <a:buNone/>
                      </a:pPr>
                      <a:r>
                        <a:rPr lang="en-US" sz="1780" dirty="0"/>
                        <a:t>Machining Time</a:t>
                      </a:r>
                    </a:p>
                  </a:txBody>
                  <a:tcPr/>
                </a:tc>
                <a:tc>
                  <a:txBody>
                    <a:bodyPr/>
                    <a:lstStyle/>
                    <a:p>
                      <a:pPr lvl="0">
                        <a:buNone/>
                      </a:pPr>
                      <a:r>
                        <a:rPr lang="en-US" sz="1780" dirty="0"/>
                        <a:t>Much longer machining time compared to Aluminum </a:t>
                      </a:r>
                    </a:p>
                  </a:txBody>
                  <a:tcPr/>
                </a:tc>
                <a:tc>
                  <a:txBody>
                    <a:bodyPr/>
                    <a:lstStyle/>
                    <a:p>
                      <a:pPr lvl="0">
                        <a:buNone/>
                      </a:pPr>
                      <a:r>
                        <a:rPr lang="en-US" sz="1780" dirty="0"/>
                        <a:t>Benchmark</a:t>
                      </a:r>
                    </a:p>
                  </a:txBody>
                  <a:tcPr/>
                </a:tc>
                <a:extLst>
                  <a:ext uri="{0D108BD9-81ED-4DB2-BD59-A6C34878D82A}">
                    <a16:rowId xmlns:a16="http://schemas.microsoft.com/office/drawing/2014/main" val="2928772915"/>
                  </a:ext>
                </a:extLst>
              </a:tr>
              <a:tr h="370838">
                <a:tc>
                  <a:txBody>
                    <a:bodyPr/>
                    <a:lstStyle/>
                    <a:p>
                      <a:pPr lvl="0">
                        <a:buNone/>
                      </a:pPr>
                      <a:r>
                        <a:rPr lang="en-US" sz="1780" dirty="0"/>
                        <a:t>Cost</a:t>
                      </a:r>
                    </a:p>
                  </a:txBody>
                  <a:tcPr/>
                </a:tc>
                <a:tc>
                  <a:txBody>
                    <a:bodyPr/>
                    <a:lstStyle/>
                    <a:p>
                      <a:pPr lvl="0">
                        <a:buNone/>
                      </a:pPr>
                      <a:r>
                        <a:rPr lang="en-US" sz="1780" dirty="0"/>
                        <a:t>Significantly Higher</a:t>
                      </a:r>
                    </a:p>
                  </a:txBody>
                  <a:tcPr/>
                </a:tc>
                <a:tc>
                  <a:txBody>
                    <a:bodyPr/>
                    <a:lstStyle/>
                    <a:p>
                      <a:pPr lvl="0">
                        <a:buNone/>
                      </a:pPr>
                      <a:r>
                        <a:rPr lang="en-US" sz="1780" dirty="0"/>
                        <a:t>Benchmark</a:t>
                      </a:r>
                    </a:p>
                  </a:txBody>
                  <a:tcPr/>
                </a:tc>
                <a:extLst>
                  <a:ext uri="{0D108BD9-81ED-4DB2-BD59-A6C34878D82A}">
                    <a16:rowId xmlns:a16="http://schemas.microsoft.com/office/drawing/2014/main" val="3005991494"/>
                  </a:ext>
                </a:extLst>
              </a:tr>
              <a:tr h="370838">
                <a:tc gridSpan="3">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solidFill>
                      <a:schemeClr val="bg2"/>
                    </a:solidFill>
                  </a:tcPr>
                </a:tc>
                <a:tc hMerge="1">
                  <a:txBody>
                    <a:bodyPr/>
                    <a:lstStyle/>
                    <a:p>
                      <a:endParaRPr lang="en-US"/>
                    </a:p>
                  </a:txBody>
                  <a:tcPr>
                    <a:solidFill>
                      <a:schemeClr val="bg2"/>
                    </a:solidFill>
                  </a:tcPr>
                </a:tc>
                <a:extLst>
                  <a:ext uri="{0D108BD9-81ED-4DB2-BD59-A6C34878D82A}">
                    <a16:rowId xmlns:a16="http://schemas.microsoft.com/office/drawing/2014/main" val="2802003275"/>
                  </a:ext>
                </a:extLst>
              </a:tr>
              <a:tr h="370838">
                <a:tc gridSpan="3">
                  <a:txBody>
                    <a:bodyPr/>
                    <a:lstStyle/>
                    <a:p>
                      <a:pPr lvl="0" algn="l">
                        <a:buNone/>
                      </a:pPr>
                      <a:r>
                        <a:rPr lang="en-US" sz="1780" kern="1200" dirty="0">
                          <a:solidFill>
                            <a:schemeClr val="dk1"/>
                          </a:solidFill>
                          <a:latin typeface="+mn-lt"/>
                          <a:ea typeface="+mn-ea"/>
                          <a:cs typeface="+mn-cs"/>
                        </a:rPr>
                        <a:t>Given there is not so much gains with respect to mass loss and with the added cost that comes with it, it does not make much sense to pursue titanium. Considering that the design of the differential carriers could get more complex this year (a possibility), it is best to stick with aluminum to reduce machining time and avoid extra costs. Further, there is room to play with optimizing overall system mass by using different endcaps for the differential we have.</a:t>
                      </a:r>
                    </a:p>
                  </a:txBody>
                  <a:tcP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48286360"/>
                  </a:ext>
                </a:extLst>
              </a:tr>
            </a:tbl>
          </a:graphicData>
        </a:graphic>
      </p:graphicFrame>
    </p:spTree>
    <p:extLst>
      <p:ext uri="{BB962C8B-B14F-4D97-AF65-F5344CB8AC3E}">
        <p14:creationId xmlns:p14="http://schemas.microsoft.com/office/powerpoint/2010/main" val="2004022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Chain Tensioning Mechanism</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35</a:t>
            </a:fld>
            <a:endParaRPr lang="en-US"/>
          </a:p>
        </p:txBody>
      </p:sp>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937327195"/>
              </p:ext>
            </p:extLst>
          </p:nvPr>
        </p:nvGraphicFramePr>
        <p:xfrm>
          <a:off x="606778" y="849314"/>
          <a:ext cx="10972800" cy="5068824"/>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63597186"/>
                    </a:ext>
                  </a:extLst>
                </a:gridCol>
                <a:gridCol w="2743200">
                  <a:extLst>
                    <a:ext uri="{9D8B030D-6E8A-4147-A177-3AD203B41FA5}">
                      <a16:colId xmlns:a16="http://schemas.microsoft.com/office/drawing/2014/main" val="3728580240"/>
                    </a:ext>
                  </a:extLst>
                </a:gridCol>
                <a:gridCol w="2743200">
                  <a:extLst>
                    <a:ext uri="{9D8B030D-6E8A-4147-A177-3AD203B41FA5}">
                      <a16:colId xmlns:a16="http://schemas.microsoft.com/office/drawing/2014/main" val="3068965524"/>
                    </a:ext>
                  </a:extLst>
                </a:gridCol>
                <a:gridCol w="2743200">
                  <a:extLst>
                    <a:ext uri="{9D8B030D-6E8A-4147-A177-3AD203B41FA5}">
                      <a16:colId xmlns:a16="http://schemas.microsoft.com/office/drawing/2014/main" val="1615399810"/>
                    </a:ext>
                  </a:extLst>
                </a:gridCol>
              </a:tblGrid>
              <a:tr h="370840">
                <a:tc>
                  <a:txBody>
                    <a:bodyPr/>
                    <a:lstStyle/>
                    <a:p>
                      <a:pPr>
                        <a:buNone/>
                      </a:pPr>
                      <a:endParaRPr lang="en-US" sz="1780" dirty="0"/>
                    </a:p>
                  </a:txBody>
                  <a:tcPr/>
                </a:tc>
                <a:tc>
                  <a:txBody>
                    <a:bodyPr/>
                    <a:lstStyle/>
                    <a:p>
                      <a:pPr>
                        <a:buNone/>
                      </a:pPr>
                      <a:r>
                        <a:rPr lang="en-US" sz="1780" dirty="0"/>
                        <a:t>Linear Translation (aka Turnbuckles)</a:t>
                      </a:r>
                    </a:p>
                  </a:txBody>
                  <a:tcPr/>
                </a:tc>
                <a:tc>
                  <a:txBody>
                    <a:bodyPr/>
                    <a:lstStyle/>
                    <a:p>
                      <a:pPr>
                        <a:buNone/>
                      </a:pPr>
                      <a:r>
                        <a:rPr lang="en-US" sz="1780" dirty="0"/>
                        <a:t>Idler Sprocket</a:t>
                      </a:r>
                    </a:p>
                  </a:txBody>
                  <a:tcPr/>
                </a:tc>
                <a:tc>
                  <a:txBody>
                    <a:bodyPr/>
                    <a:lstStyle/>
                    <a:p>
                      <a:pPr>
                        <a:buNone/>
                      </a:pPr>
                      <a:r>
                        <a:rPr lang="en-US" sz="1780" dirty="0"/>
                        <a:t>Eccentric Differential Carriers</a:t>
                      </a:r>
                    </a:p>
                  </a:txBody>
                  <a:tcPr/>
                </a:tc>
                <a:extLst>
                  <a:ext uri="{0D108BD9-81ED-4DB2-BD59-A6C34878D82A}">
                    <a16:rowId xmlns:a16="http://schemas.microsoft.com/office/drawing/2014/main" val="1027956150"/>
                  </a:ext>
                </a:extLst>
              </a:tr>
              <a:tr h="370839">
                <a:tc>
                  <a:txBody>
                    <a:bodyPr/>
                    <a:lstStyle/>
                    <a:p>
                      <a:pPr>
                        <a:buNone/>
                      </a:pPr>
                      <a:r>
                        <a:rPr lang="en-US" sz="1780" dirty="0"/>
                        <a:t>Team History</a:t>
                      </a:r>
                    </a:p>
                  </a:txBody>
                  <a:tcPr/>
                </a:tc>
                <a:tc>
                  <a:txBody>
                    <a:bodyPr/>
                    <a:lstStyle/>
                    <a:p>
                      <a:pPr>
                        <a:buNone/>
                      </a:pPr>
                      <a:r>
                        <a:rPr lang="en-US" sz="1780" dirty="0"/>
                        <a:t>Ran in recent history since PF20</a:t>
                      </a:r>
                    </a:p>
                  </a:txBody>
                  <a:tcPr/>
                </a:tc>
                <a:tc>
                  <a:txBody>
                    <a:bodyPr/>
                    <a:lstStyle/>
                    <a:p>
                      <a:pPr>
                        <a:buNone/>
                      </a:pPr>
                      <a:r>
                        <a:rPr lang="en-US" sz="1780" dirty="0"/>
                        <a:t>Ran once in recent history (PF19)</a:t>
                      </a:r>
                    </a:p>
                  </a:txBody>
                  <a:tcPr/>
                </a:tc>
                <a:tc>
                  <a:txBody>
                    <a:bodyPr/>
                    <a:lstStyle/>
                    <a:p>
                      <a:pPr>
                        <a:buNone/>
                      </a:pPr>
                      <a:r>
                        <a:rPr lang="en-US" sz="1780" dirty="0"/>
                        <a:t>To my knowledge, never ran by team, but at least not in recent seasons</a:t>
                      </a:r>
                    </a:p>
                  </a:txBody>
                  <a:tcPr/>
                </a:tc>
                <a:extLst>
                  <a:ext uri="{0D108BD9-81ED-4DB2-BD59-A6C34878D82A}">
                    <a16:rowId xmlns:a16="http://schemas.microsoft.com/office/drawing/2014/main" val="1746111711"/>
                  </a:ext>
                </a:extLst>
              </a:tr>
              <a:tr h="370840">
                <a:tc>
                  <a:txBody>
                    <a:bodyPr/>
                    <a:lstStyle/>
                    <a:p>
                      <a:pPr>
                        <a:buNone/>
                      </a:pPr>
                      <a:r>
                        <a:rPr lang="en-US" sz="1780" dirty="0"/>
                        <a:t>Mounting</a:t>
                      </a:r>
                    </a:p>
                  </a:txBody>
                  <a:tcPr/>
                </a:tc>
                <a:tc>
                  <a:txBody>
                    <a:bodyPr/>
                    <a:lstStyle/>
                    <a:p>
                      <a:pPr>
                        <a:buNone/>
                      </a:pPr>
                      <a:r>
                        <a:rPr lang="en-US" sz="1780" dirty="0"/>
                        <a:t>Refer to PF24 CAD</a:t>
                      </a:r>
                    </a:p>
                  </a:txBody>
                  <a:tcPr/>
                </a:tc>
                <a:tc>
                  <a:txBody>
                    <a:bodyPr/>
                    <a:lstStyle/>
                    <a:p>
                      <a:pPr>
                        <a:buNone/>
                      </a:pPr>
                      <a:r>
                        <a:rPr lang="en-US" sz="1780" dirty="0"/>
                        <a:t>Along length of chain; placement is key since chain guard has to cover idler sprocket</a:t>
                      </a:r>
                    </a:p>
                  </a:txBody>
                  <a:tcPr/>
                </a:tc>
                <a:tc>
                  <a:txBody>
                    <a:bodyPr/>
                    <a:lstStyle/>
                    <a:p>
                      <a:pPr>
                        <a:buNone/>
                      </a:pPr>
                      <a:r>
                        <a:rPr lang="en-US" sz="1780" dirty="0"/>
                        <a:t>Same location as differential carries along diff axis, except would connect directly to two points on chassis</a:t>
                      </a:r>
                    </a:p>
                  </a:txBody>
                  <a:tcPr/>
                </a:tc>
                <a:extLst>
                  <a:ext uri="{0D108BD9-81ED-4DB2-BD59-A6C34878D82A}">
                    <a16:rowId xmlns:a16="http://schemas.microsoft.com/office/drawing/2014/main" val="3307924255"/>
                  </a:ext>
                </a:extLst>
              </a:tr>
              <a:tr h="370839">
                <a:tc>
                  <a:txBody>
                    <a:bodyPr/>
                    <a:lstStyle/>
                    <a:p>
                      <a:pPr>
                        <a:buNone/>
                      </a:pPr>
                      <a:r>
                        <a:rPr lang="en-US" sz="1780" dirty="0"/>
                        <a:t>Manufacturability</a:t>
                      </a:r>
                    </a:p>
                  </a:txBody>
                  <a:tcPr/>
                </a:tc>
                <a:tc>
                  <a:txBody>
                    <a:bodyPr/>
                    <a:lstStyle/>
                    <a:p>
                      <a:pPr>
                        <a:buNone/>
                      </a:pPr>
                      <a:r>
                        <a:rPr lang="en-US" sz="1780" dirty="0"/>
                        <a:t>Rod ends purchased; Custom body (relatively simple)</a:t>
                      </a:r>
                    </a:p>
                  </a:txBody>
                  <a:tcPr/>
                </a:tc>
                <a:tc>
                  <a:txBody>
                    <a:bodyPr/>
                    <a:lstStyle/>
                    <a:p>
                      <a:pPr>
                        <a:buNone/>
                      </a:pPr>
                      <a:r>
                        <a:rPr lang="en-US" sz="1780" dirty="0"/>
                        <a:t>Would probably purchase sprocket, but manufacture adjustable mounting mechanism</a:t>
                      </a:r>
                    </a:p>
                  </a:txBody>
                  <a:tcPr/>
                </a:tc>
                <a:tc>
                  <a:txBody>
                    <a:bodyPr/>
                    <a:lstStyle/>
                    <a:p>
                      <a:pPr>
                        <a:buNone/>
                      </a:pPr>
                      <a:r>
                        <a:rPr lang="en-US" sz="1780" dirty="0"/>
                        <a:t>Most difficult of the bunch to manufacture due to complexity of components</a:t>
                      </a:r>
                    </a:p>
                  </a:txBody>
                  <a:tcPr/>
                </a:tc>
                <a:extLst>
                  <a:ext uri="{0D108BD9-81ED-4DB2-BD59-A6C34878D82A}">
                    <a16:rowId xmlns:a16="http://schemas.microsoft.com/office/drawing/2014/main" val="2928772915"/>
                  </a:ext>
                </a:extLst>
              </a:tr>
              <a:tr h="370838">
                <a:tc>
                  <a:txBody>
                    <a:bodyPr/>
                    <a:lstStyle/>
                    <a:p>
                      <a:pPr>
                        <a:buNone/>
                      </a:pPr>
                      <a:r>
                        <a:rPr lang="en-US" sz="1780" dirty="0"/>
                        <a:t>Approx Mass</a:t>
                      </a:r>
                    </a:p>
                  </a:txBody>
                  <a:tcPr/>
                </a:tc>
                <a:tc>
                  <a:txBody>
                    <a:bodyPr/>
                    <a:lstStyle/>
                    <a:p>
                      <a:pPr>
                        <a:buNone/>
                      </a:pPr>
                      <a:r>
                        <a:rPr lang="en-US" sz="1780" dirty="0"/>
                        <a:t>Benchmark</a:t>
                      </a:r>
                    </a:p>
                  </a:txBody>
                  <a:tcPr/>
                </a:tc>
                <a:tc>
                  <a:txBody>
                    <a:bodyPr/>
                    <a:lstStyle/>
                    <a:p>
                      <a:pPr lvl="0">
                        <a:buNone/>
                      </a:pPr>
                      <a:r>
                        <a:rPr lang="en-US" sz="1780" dirty="0"/>
                        <a:t>Very similar, potential to be slightly higher or lower</a:t>
                      </a:r>
                    </a:p>
                  </a:txBody>
                  <a:tcPr/>
                </a:tc>
                <a:tc>
                  <a:txBody>
                    <a:bodyPr/>
                    <a:lstStyle/>
                    <a:p>
                      <a:pPr lvl="0">
                        <a:buNone/>
                      </a:pPr>
                      <a:r>
                        <a:rPr lang="en-US" sz="1780" dirty="0"/>
                        <a:t>Heavier</a:t>
                      </a:r>
                    </a:p>
                  </a:txBody>
                  <a:tcPr/>
                </a:tc>
                <a:extLst>
                  <a:ext uri="{0D108BD9-81ED-4DB2-BD59-A6C34878D82A}">
                    <a16:rowId xmlns:a16="http://schemas.microsoft.com/office/drawing/2014/main" val="3005991494"/>
                  </a:ext>
                </a:extLst>
              </a:tr>
            </a:tbl>
          </a:graphicData>
        </a:graphic>
      </p:graphicFrame>
    </p:spTree>
    <p:extLst>
      <p:ext uri="{BB962C8B-B14F-4D97-AF65-F5344CB8AC3E}">
        <p14:creationId xmlns:p14="http://schemas.microsoft.com/office/powerpoint/2010/main" val="1225523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Chain Tensioning Mechanism</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36</a:t>
            </a:fld>
            <a:endParaRPr lang="en-US"/>
          </a:p>
        </p:txBody>
      </p:sp>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3778052186"/>
              </p:ext>
            </p:extLst>
          </p:nvPr>
        </p:nvGraphicFramePr>
        <p:xfrm>
          <a:off x="606778" y="849314"/>
          <a:ext cx="10972800" cy="58826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63597186"/>
                    </a:ext>
                  </a:extLst>
                </a:gridCol>
                <a:gridCol w="2743200">
                  <a:extLst>
                    <a:ext uri="{9D8B030D-6E8A-4147-A177-3AD203B41FA5}">
                      <a16:colId xmlns:a16="http://schemas.microsoft.com/office/drawing/2014/main" val="3728580240"/>
                    </a:ext>
                  </a:extLst>
                </a:gridCol>
                <a:gridCol w="2743200">
                  <a:extLst>
                    <a:ext uri="{9D8B030D-6E8A-4147-A177-3AD203B41FA5}">
                      <a16:colId xmlns:a16="http://schemas.microsoft.com/office/drawing/2014/main" val="3068965524"/>
                    </a:ext>
                  </a:extLst>
                </a:gridCol>
                <a:gridCol w="2743200">
                  <a:extLst>
                    <a:ext uri="{9D8B030D-6E8A-4147-A177-3AD203B41FA5}">
                      <a16:colId xmlns:a16="http://schemas.microsoft.com/office/drawing/2014/main" val="1615399810"/>
                    </a:ext>
                  </a:extLst>
                </a:gridCol>
              </a:tblGrid>
              <a:tr h="370840">
                <a:tc>
                  <a:txBody>
                    <a:bodyPr/>
                    <a:lstStyle/>
                    <a:p>
                      <a:pPr>
                        <a:buNone/>
                      </a:pPr>
                      <a:endParaRPr lang="en-US" sz="1780" dirty="0"/>
                    </a:p>
                  </a:txBody>
                  <a:tcPr/>
                </a:tc>
                <a:tc>
                  <a:txBody>
                    <a:bodyPr/>
                    <a:lstStyle/>
                    <a:p>
                      <a:pPr>
                        <a:buNone/>
                      </a:pPr>
                      <a:r>
                        <a:rPr lang="en-US" sz="1780" dirty="0"/>
                        <a:t>Linear Translation (aka Turnbuckles)</a:t>
                      </a:r>
                    </a:p>
                  </a:txBody>
                  <a:tcPr/>
                </a:tc>
                <a:tc>
                  <a:txBody>
                    <a:bodyPr/>
                    <a:lstStyle/>
                    <a:p>
                      <a:pPr>
                        <a:buNone/>
                      </a:pPr>
                      <a:r>
                        <a:rPr lang="en-US" sz="1780" dirty="0"/>
                        <a:t>Idler Sprocket</a:t>
                      </a:r>
                    </a:p>
                  </a:txBody>
                  <a:tcPr/>
                </a:tc>
                <a:tc>
                  <a:txBody>
                    <a:bodyPr/>
                    <a:lstStyle/>
                    <a:p>
                      <a:pPr>
                        <a:buNone/>
                      </a:pPr>
                      <a:r>
                        <a:rPr lang="en-US" sz="1780" dirty="0"/>
                        <a:t>Eccentric Differential Carriers</a:t>
                      </a:r>
                    </a:p>
                  </a:txBody>
                  <a:tcPr/>
                </a:tc>
                <a:extLst>
                  <a:ext uri="{0D108BD9-81ED-4DB2-BD59-A6C34878D82A}">
                    <a16:rowId xmlns:a16="http://schemas.microsoft.com/office/drawing/2014/main" val="1027956150"/>
                  </a:ext>
                </a:extLst>
              </a:tr>
              <a:tr h="370839">
                <a:tc>
                  <a:txBody>
                    <a:bodyPr/>
                    <a:lstStyle/>
                    <a:p>
                      <a:pPr lvl="0">
                        <a:buNone/>
                      </a:pPr>
                      <a:r>
                        <a:rPr lang="en-US" sz="1780" dirty="0"/>
                        <a:t>Serviceability</a:t>
                      </a:r>
                    </a:p>
                  </a:txBody>
                  <a:tcPr/>
                </a:tc>
                <a:tc>
                  <a:txBody>
                    <a:bodyPr/>
                    <a:lstStyle/>
                    <a:p>
                      <a:pPr lvl="0">
                        <a:buNone/>
                      </a:pPr>
                      <a:r>
                        <a:rPr lang="en-US" sz="1780" dirty="0"/>
                        <a:t>Easy to adjust chain tension with excellent tool access</a:t>
                      </a:r>
                    </a:p>
                  </a:txBody>
                  <a:tcPr/>
                </a:tc>
                <a:tc>
                  <a:txBody>
                    <a:bodyPr/>
                    <a:lstStyle/>
                    <a:p>
                      <a:pPr lvl="0">
                        <a:buNone/>
                      </a:pPr>
                      <a:r>
                        <a:rPr lang="en-US" sz="1780" dirty="0"/>
                        <a:t>Relatively simple to adjust chain tension with extra measures needed for easy tool access</a:t>
                      </a:r>
                    </a:p>
                  </a:txBody>
                  <a:tcPr/>
                </a:tc>
                <a:tc>
                  <a:txBody>
                    <a:bodyPr/>
                    <a:lstStyle/>
                    <a:p>
                      <a:pPr lvl="0">
                        <a:buNone/>
                      </a:pPr>
                      <a:r>
                        <a:rPr lang="en-US" sz="1780" dirty="0"/>
                        <a:t>Similar to turnbuckles, but adjustment takes place on diff carriers (maybe slight issues with tool access)</a:t>
                      </a:r>
                    </a:p>
                  </a:txBody>
                  <a:tcPr/>
                </a:tc>
                <a:extLst>
                  <a:ext uri="{0D108BD9-81ED-4DB2-BD59-A6C34878D82A}">
                    <a16:rowId xmlns:a16="http://schemas.microsoft.com/office/drawing/2014/main" val="1746111711"/>
                  </a:ext>
                </a:extLst>
              </a:tr>
              <a:tr h="370840">
                <a:tc>
                  <a:txBody>
                    <a:bodyPr/>
                    <a:lstStyle/>
                    <a:p>
                      <a:pPr lvl="0">
                        <a:buNone/>
                      </a:pPr>
                      <a:r>
                        <a:rPr lang="en-US" sz="1780" dirty="0"/>
                        <a:t>Simplicity of Design</a:t>
                      </a:r>
                    </a:p>
                  </a:txBody>
                  <a:tcPr/>
                </a:tc>
                <a:tc>
                  <a:txBody>
                    <a:bodyPr/>
                    <a:lstStyle/>
                    <a:p>
                      <a:pPr lvl="0">
                        <a:buNone/>
                      </a:pPr>
                      <a:r>
                        <a:rPr lang="en-US" sz="1780" dirty="0"/>
                        <a:t>Benchmark (simple design and manufacturing)</a:t>
                      </a:r>
                    </a:p>
                  </a:txBody>
                  <a:tcPr/>
                </a:tc>
                <a:tc>
                  <a:txBody>
                    <a:bodyPr/>
                    <a:lstStyle/>
                    <a:p>
                      <a:pPr lvl="0">
                        <a:buNone/>
                      </a:pPr>
                      <a:r>
                        <a:rPr lang="en-US" sz="1780" dirty="0"/>
                        <a:t>Adjustable mount has potential to be complicated pending mounting location</a:t>
                      </a:r>
                    </a:p>
                  </a:txBody>
                  <a:tcPr/>
                </a:tc>
                <a:tc>
                  <a:txBody>
                    <a:bodyPr/>
                    <a:lstStyle/>
                    <a:p>
                      <a:pPr lvl="0">
                        <a:buNone/>
                      </a:pPr>
                      <a:r>
                        <a:rPr lang="en-US" sz="1780" dirty="0"/>
                        <a:t>Adds complexity to the differential carrier system</a:t>
                      </a:r>
                    </a:p>
                  </a:txBody>
                  <a:tcPr/>
                </a:tc>
                <a:extLst>
                  <a:ext uri="{0D108BD9-81ED-4DB2-BD59-A6C34878D82A}">
                    <a16:rowId xmlns:a16="http://schemas.microsoft.com/office/drawing/2014/main" val="3307924255"/>
                  </a:ext>
                </a:extLst>
              </a:tr>
              <a:tr h="370839">
                <a:tc>
                  <a:txBody>
                    <a:bodyPr/>
                    <a:lstStyle/>
                    <a:p>
                      <a:pPr lvl="0">
                        <a:buNone/>
                      </a:pPr>
                      <a:r>
                        <a:rPr lang="en-US" sz="1780" dirty="0"/>
                        <a:t>Aligns with measures to reduce </a:t>
                      </a:r>
                      <a:r>
                        <a:rPr lang="en-US" sz="1780" err="1"/>
                        <a:t>halfshaft</a:t>
                      </a:r>
                      <a:r>
                        <a:rPr lang="en-US" sz="1780" dirty="0"/>
                        <a:t> angle</a:t>
                      </a:r>
                    </a:p>
                  </a:txBody>
                  <a:tcPr/>
                </a:tc>
                <a:tc>
                  <a:txBody>
                    <a:bodyPr/>
                    <a:lstStyle/>
                    <a:p>
                      <a:pPr lvl="0">
                        <a:buNone/>
                      </a:pPr>
                      <a:r>
                        <a:rPr lang="en-US" sz="1780" dirty="0"/>
                        <a:t>Not really</a:t>
                      </a:r>
                    </a:p>
                  </a:txBody>
                  <a:tcPr/>
                </a:tc>
                <a:tc>
                  <a:txBody>
                    <a:bodyPr/>
                    <a:lstStyle/>
                    <a:p>
                      <a:pPr lvl="0">
                        <a:buNone/>
                      </a:pPr>
                      <a:r>
                        <a:rPr lang="en-US" sz="1780" dirty="0"/>
                        <a:t>Yes</a:t>
                      </a:r>
                    </a:p>
                  </a:txBody>
                  <a:tcPr/>
                </a:tc>
                <a:tc>
                  <a:txBody>
                    <a:bodyPr/>
                    <a:lstStyle/>
                    <a:p>
                      <a:pPr lvl="0">
                        <a:buNone/>
                      </a:pPr>
                      <a:r>
                        <a:rPr lang="en-US" sz="1780" dirty="0"/>
                        <a:t>Yes</a:t>
                      </a:r>
                    </a:p>
                  </a:txBody>
                  <a:tcPr/>
                </a:tc>
                <a:extLst>
                  <a:ext uri="{0D108BD9-81ED-4DB2-BD59-A6C34878D82A}">
                    <a16:rowId xmlns:a16="http://schemas.microsoft.com/office/drawing/2014/main" val="2928772915"/>
                  </a:ext>
                </a:extLst>
              </a:tr>
              <a:tr h="370838">
                <a:tc>
                  <a:txBody>
                    <a:bodyPr/>
                    <a:lstStyle/>
                    <a:p>
                      <a:pPr lvl="0">
                        <a:buNone/>
                      </a:pPr>
                      <a:r>
                        <a:rPr lang="en-US" sz="1780" dirty="0"/>
                        <a:t>Additional Considerations</a:t>
                      </a:r>
                    </a:p>
                  </a:txBody>
                  <a:tcPr/>
                </a:tc>
                <a:tc>
                  <a:txBody>
                    <a:bodyPr/>
                    <a:lstStyle/>
                    <a:p>
                      <a:pPr lvl="0">
                        <a:buNone/>
                      </a:pPr>
                      <a:r>
                        <a:rPr lang="en-US" sz="1780" dirty="0"/>
                        <a:t>One turnbuckle takes about 45 mins to make</a:t>
                      </a:r>
                    </a:p>
                  </a:txBody>
                  <a:tcPr/>
                </a:tc>
                <a:tc>
                  <a:txBody>
                    <a:bodyPr/>
                    <a:lstStyle/>
                    <a:p>
                      <a:pPr lvl="0">
                        <a:buNone/>
                      </a:pPr>
                      <a:r>
                        <a:rPr lang="en-US" sz="1780" dirty="0"/>
                        <a:t>Analysis for idler sprocket; to my knowledge, no effect on FDR; have to understand why we stopped running; adds chain length; mounting</a:t>
                      </a:r>
                    </a:p>
                  </a:txBody>
                  <a:tcPr/>
                </a:tc>
                <a:tc>
                  <a:txBody>
                    <a:bodyPr/>
                    <a:lstStyle/>
                    <a:p>
                      <a:pPr lvl="0">
                        <a:buNone/>
                      </a:pPr>
                      <a:r>
                        <a:rPr lang="en-US" sz="1780" dirty="0"/>
                        <a:t>If running, have to figure out how to simplify this system as best as possible.</a:t>
                      </a:r>
                    </a:p>
                  </a:txBody>
                  <a:tcPr/>
                </a:tc>
                <a:extLst>
                  <a:ext uri="{0D108BD9-81ED-4DB2-BD59-A6C34878D82A}">
                    <a16:rowId xmlns:a16="http://schemas.microsoft.com/office/drawing/2014/main" val="3005991494"/>
                  </a:ext>
                </a:extLst>
              </a:tr>
            </a:tbl>
          </a:graphicData>
        </a:graphic>
      </p:graphicFrame>
    </p:spTree>
    <p:extLst>
      <p:ext uri="{BB962C8B-B14F-4D97-AF65-F5344CB8AC3E}">
        <p14:creationId xmlns:p14="http://schemas.microsoft.com/office/powerpoint/2010/main" val="227502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Chain Tensioning Mechanism</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37</a:t>
            </a:fld>
            <a:endParaRPr lang="en-US"/>
          </a:p>
        </p:txBody>
      </p:sp>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777348218"/>
              </p:ext>
            </p:extLst>
          </p:nvPr>
        </p:nvGraphicFramePr>
        <p:xfrm>
          <a:off x="606778" y="849314"/>
          <a:ext cx="10972800" cy="1276096"/>
        </p:xfrm>
        <a:graphic>
          <a:graphicData uri="http://schemas.openxmlformats.org/drawingml/2006/table">
            <a:tbl>
              <a:tblPr firstRow="1" bandRow="1">
                <a:tableStyleId>{5C22544A-7EE6-4342-B048-85BDC9FD1C3A}</a:tableStyleId>
              </a:tblPr>
              <a:tblGrid>
                <a:gridCol w="10972800">
                  <a:extLst>
                    <a:ext uri="{9D8B030D-6E8A-4147-A177-3AD203B41FA5}">
                      <a16:colId xmlns:a16="http://schemas.microsoft.com/office/drawing/2014/main" val="2163597186"/>
                    </a:ext>
                  </a:extLst>
                </a:gridCol>
              </a:tblGrid>
              <a:tr h="370840">
                <a:tc>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tc>
                <a:extLst>
                  <a:ext uri="{0D108BD9-81ED-4DB2-BD59-A6C34878D82A}">
                    <a16:rowId xmlns:a16="http://schemas.microsoft.com/office/drawing/2014/main" val="1027956150"/>
                  </a:ext>
                </a:extLst>
              </a:tr>
              <a:tr h="370839">
                <a:tc>
                  <a:txBody>
                    <a:bodyPr/>
                    <a:lstStyle/>
                    <a:p>
                      <a:pPr lvl="0">
                        <a:buNone/>
                      </a:pPr>
                      <a:r>
                        <a:rPr lang="en-US" sz="1780" dirty="0"/>
                        <a:t>The safest option is to stick with turnbuckles, but all three options are here for consideration. Looking at PF25, there is high likelihood to run turnbuckles. If a situation arises in the future where other options can be considered, this is a good place to start.</a:t>
                      </a:r>
                    </a:p>
                  </a:txBody>
                  <a:tcPr/>
                </a:tc>
                <a:extLst>
                  <a:ext uri="{0D108BD9-81ED-4DB2-BD59-A6C34878D82A}">
                    <a16:rowId xmlns:a16="http://schemas.microsoft.com/office/drawing/2014/main" val="1746111711"/>
                  </a:ext>
                </a:extLst>
              </a:tr>
            </a:tbl>
          </a:graphicData>
        </a:graphic>
      </p:graphicFrame>
    </p:spTree>
    <p:extLst>
      <p:ext uri="{BB962C8B-B14F-4D97-AF65-F5344CB8AC3E}">
        <p14:creationId xmlns:p14="http://schemas.microsoft.com/office/powerpoint/2010/main" val="2977767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err="1"/>
              <a:t>Halfshafts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38</a:t>
            </a:fld>
            <a:endParaRPr lang="en-US"/>
          </a:p>
        </p:txBody>
      </p:sp>
      <p:graphicFrame>
        <p:nvGraphicFramePr>
          <p:cNvPr id="9" name="Content Placeholder 5">
            <a:extLst>
              <a:ext uri="{FF2B5EF4-FFF2-40B4-BE49-F238E27FC236}">
                <a16:creationId xmlns:a16="http://schemas.microsoft.com/office/drawing/2014/main" id="{43488E20-0A17-1485-6CEC-8D5614AF802C}"/>
              </a:ext>
            </a:extLst>
          </p:cNvPr>
          <p:cNvGraphicFramePr>
            <a:graphicFrameLocks/>
          </p:cNvGraphicFramePr>
          <p:nvPr>
            <p:extLst>
              <p:ext uri="{D42A27DB-BD31-4B8C-83A1-F6EECF244321}">
                <p14:modId xmlns:p14="http://schemas.microsoft.com/office/powerpoint/2010/main" val="2568695116"/>
              </p:ext>
            </p:extLst>
          </p:nvPr>
        </p:nvGraphicFramePr>
        <p:xfrm>
          <a:off x="606778" y="849314"/>
          <a:ext cx="10972800" cy="527608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pPr lvl="0">
                        <a:buNone/>
                      </a:pPr>
                      <a:r>
                        <a:rPr lang="en-US" sz="1780" dirty="0"/>
                        <a:t>Custom (Ti)</a:t>
                      </a:r>
                    </a:p>
                  </a:txBody>
                  <a:tcPr/>
                </a:tc>
                <a:tc>
                  <a:txBody>
                    <a:bodyPr/>
                    <a:lstStyle/>
                    <a:p>
                      <a:pPr lvl="0">
                        <a:buNone/>
                      </a:pPr>
                      <a:r>
                        <a:rPr lang="en-US" sz="1780" dirty="0"/>
                        <a:t>Purchased (4130 Steel)</a:t>
                      </a:r>
                    </a:p>
                  </a:txBody>
                  <a:tcPr/>
                </a:tc>
                <a:extLst>
                  <a:ext uri="{0D108BD9-81ED-4DB2-BD59-A6C34878D82A}">
                    <a16:rowId xmlns:a16="http://schemas.microsoft.com/office/drawing/2014/main" val="1027956150"/>
                  </a:ext>
                </a:extLst>
              </a:tr>
              <a:tr h="370839">
                <a:tc>
                  <a:txBody>
                    <a:bodyPr/>
                    <a:lstStyle/>
                    <a:p>
                      <a:pPr lvl="0">
                        <a:buNone/>
                      </a:pPr>
                      <a:r>
                        <a:rPr lang="en-US" sz="1780" dirty="0"/>
                        <a:t>Team History</a:t>
                      </a:r>
                    </a:p>
                  </a:txBody>
                  <a:tcPr/>
                </a:tc>
                <a:tc>
                  <a:txBody>
                    <a:bodyPr/>
                    <a:lstStyle/>
                    <a:p>
                      <a:pPr lvl="0">
                        <a:buNone/>
                      </a:pPr>
                      <a:r>
                        <a:rPr lang="en-US" sz="1780" dirty="0"/>
                        <a:t>Idea has been talked about before but would have to do a significant amount of work (obtaining high fidelity laser scan, sourcing manufacturing, analysis, </a:t>
                      </a:r>
                      <a:r>
                        <a:rPr lang="en-US" sz="1780" dirty="0" err="1"/>
                        <a:t>etc</a:t>
                      </a:r>
                      <a:r>
                        <a:rPr lang="en-US" sz="1780" dirty="0"/>
                        <a:t>)</a:t>
                      </a:r>
                    </a:p>
                  </a:txBody>
                  <a:tcPr/>
                </a:tc>
                <a:tc>
                  <a:txBody>
                    <a:bodyPr/>
                    <a:lstStyle/>
                    <a:p>
                      <a:pPr lvl="0">
                        <a:buNone/>
                      </a:pPr>
                      <a:r>
                        <a:rPr lang="en-US" sz="1780" dirty="0"/>
                        <a:t>Used for the last several seasons, serves as a dependable option that is structurally sound; Variety of sizes available for purchase and can be machined to final size</a:t>
                      </a:r>
                    </a:p>
                  </a:txBody>
                  <a:tcPr/>
                </a:tc>
                <a:extLst>
                  <a:ext uri="{0D108BD9-81ED-4DB2-BD59-A6C34878D82A}">
                    <a16:rowId xmlns:a16="http://schemas.microsoft.com/office/drawing/2014/main" val="1746111711"/>
                  </a:ext>
                </a:extLst>
              </a:tr>
              <a:tr h="370840">
                <a:tc>
                  <a:txBody>
                    <a:bodyPr/>
                    <a:lstStyle/>
                    <a:p>
                      <a:pPr lvl="0">
                        <a:buNone/>
                      </a:pPr>
                      <a:r>
                        <a:rPr lang="en-US" sz="1780" dirty="0"/>
                        <a:t>Mass (benchmark = purchased)</a:t>
                      </a:r>
                    </a:p>
                  </a:txBody>
                  <a:tcPr/>
                </a:tc>
                <a:tc>
                  <a:txBody>
                    <a:bodyPr/>
                    <a:lstStyle/>
                    <a:p>
                      <a:r>
                        <a:rPr lang="en-US" sz="1780" dirty="0"/>
                        <a:t>Can't get an exact amount in terms of mass saved, but increases as the length of </a:t>
                      </a:r>
                      <a:r>
                        <a:rPr lang="en-US" sz="1780" dirty="0" err="1"/>
                        <a:t>halfshaft</a:t>
                      </a:r>
                      <a:r>
                        <a:rPr lang="en-US" sz="1780" dirty="0"/>
                        <a:t> increases</a:t>
                      </a:r>
                    </a:p>
                  </a:txBody>
                  <a:tcPr/>
                </a:tc>
                <a:tc>
                  <a:txBody>
                    <a:bodyPr/>
                    <a:lstStyle/>
                    <a:p>
                      <a:r>
                        <a:rPr lang="en-US" sz="1780" dirty="0"/>
                        <a:t>Benchmark</a:t>
                      </a:r>
                    </a:p>
                  </a:txBody>
                  <a:tcPr/>
                </a:tc>
                <a:extLst>
                  <a:ext uri="{0D108BD9-81ED-4DB2-BD59-A6C34878D82A}">
                    <a16:rowId xmlns:a16="http://schemas.microsoft.com/office/drawing/2014/main" val="3307924255"/>
                  </a:ext>
                </a:extLst>
              </a:tr>
              <a:tr h="370839">
                <a:tc>
                  <a:txBody>
                    <a:bodyPr/>
                    <a:lstStyle/>
                    <a:p>
                      <a:pPr lvl="0">
                        <a:buNone/>
                      </a:pPr>
                      <a:r>
                        <a:rPr lang="en-US" sz="1780" dirty="0"/>
                        <a:t>Machining Time</a:t>
                      </a:r>
                    </a:p>
                  </a:txBody>
                  <a:tcPr/>
                </a:tc>
                <a:tc>
                  <a:txBody>
                    <a:bodyPr/>
                    <a:lstStyle/>
                    <a:p>
                      <a:pPr lvl="0">
                        <a:buNone/>
                      </a:pPr>
                      <a:r>
                        <a:rPr lang="en-US" sz="1780" dirty="0"/>
                        <a:t>MUCH longer (and will most likely have to send this out)</a:t>
                      </a:r>
                    </a:p>
                  </a:txBody>
                  <a:tcPr/>
                </a:tc>
                <a:tc>
                  <a:txBody>
                    <a:bodyPr/>
                    <a:lstStyle/>
                    <a:p>
                      <a:pPr lvl="0">
                        <a:buNone/>
                      </a:pPr>
                      <a:r>
                        <a:rPr lang="en-US" sz="1780" dirty="0"/>
                        <a:t>Benchmark; comes with spline</a:t>
                      </a:r>
                    </a:p>
                  </a:txBody>
                  <a:tcPr/>
                </a:tc>
                <a:extLst>
                  <a:ext uri="{0D108BD9-81ED-4DB2-BD59-A6C34878D82A}">
                    <a16:rowId xmlns:a16="http://schemas.microsoft.com/office/drawing/2014/main" val="2928772915"/>
                  </a:ext>
                </a:extLst>
              </a:tr>
              <a:tr h="370838">
                <a:tc>
                  <a:txBody>
                    <a:bodyPr/>
                    <a:lstStyle/>
                    <a:p>
                      <a:pPr lvl="0">
                        <a:buNone/>
                      </a:pPr>
                      <a:r>
                        <a:rPr lang="en-US" sz="1780" dirty="0"/>
                        <a:t>Cost</a:t>
                      </a:r>
                    </a:p>
                  </a:txBody>
                  <a:tcPr/>
                </a:tc>
                <a:tc>
                  <a:txBody>
                    <a:bodyPr/>
                    <a:lstStyle/>
                    <a:p>
                      <a:pPr lvl="0">
                        <a:buNone/>
                      </a:pPr>
                      <a:r>
                        <a:rPr lang="en-US" sz="1780" dirty="0"/>
                        <a:t>Significantly higher</a:t>
                      </a:r>
                    </a:p>
                  </a:txBody>
                  <a:tcPr/>
                </a:tc>
                <a:tc>
                  <a:txBody>
                    <a:bodyPr/>
                    <a:lstStyle/>
                    <a:p>
                      <a:pPr lvl="0">
                        <a:buNone/>
                      </a:pPr>
                      <a:r>
                        <a:rPr lang="en-US" sz="1780" dirty="0"/>
                        <a:t>Benchmark</a:t>
                      </a:r>
                    </a:p>
                  </a:txBody>
                  <a:tcPr/>
                </a:tc>
                <a:extLst>
                  <a:ext uri="{0D108BD9-81ED-4DB2-BD59-A6C34878D82A}">
                    <a16:rowId xmlns:a16="http://schemas.microsoft.com/office/drawing/2014/main" val="3005991494"/>
                  </a:ext>
                </a:extLst>
              </a:tr>
              <a:tr h="370838">
                <a:tc gridSpan="3">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solidFill>
                      <a:schemeClr val="bg2"/>
                    </a:solidFill>
                  </a:tcPr>
                </a:tc>
                <a:tc hMerge="1">
                  <a:txBody>
                    <a:bodyPr/>
                    <a:lstStyle/>
                    <a:p>
                      <a:endParaRPr lang="en-US"/>
                    </a:p>
                  </a:txBody>
                  <a:tcPr>
                    <a:solidFill>
                      <a:schemeClr val="bg2"/>
                    </a:solidFill>
                  </a:tcPr>
                </a:tc>
                <a:extLst>
                  <a:ext uri="{0D108BD9-81ED-4DB2-BD59-A6C34878D82A}">
                    <a16:rowId xmlns:a16="http://schemas.microsoft.com/office/drawing/2014/main" val="2802003275"/>
                  </a:ext>
                </a:extLst>
              </a:tr>
              <a:tr h="370838">
                <a:tc gridSpan="3">
                  <a:txBody>
                    <a:bodyPr/>
                    <a:lstStyle/>
                    <a:p>
                      <a:pPr lvl="0" algn="l">
                        <a:buNone/>
                      </a:pPr>
                      <a:r>
                        <a:rPr lang="en-US" sz="1780" kern="1200" dirty="0">
                          <a:solidFill>
                            <a:schemeClr val="dk1"/>
                          </a:solidFill>
                          <a:latin typeface="+mn-lt"/>
                          <a:ea typeface="+mn-ea"/>
                          <a:cs typeface="+mn-cs"/>
                        </a:rPr>
                        <a:t>Open for discussion, but ability to do this will depend on having the full knowledge and the resources necessary at the correct time. Given other changes that will most likely occur, can't be certain yet about making a custom.</a:t>
                      </a:r>
                    </a:p>
                  </a:txBody>
                  <a:tcP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48286360"/>
                  </a:ext>
                </a:extLst>
              </a:tr>
            </a:tbl>
          </a:graphicData>
        </a:graphic>
      </p:graphicFrame>
    </p:spTree>
    <p:extLst>
      <p:ext uri="{BB962C8B-B14F-4D97-AF65-F5344CB8AC3E}">
        <p14:creationId xmlns:p14="http://schemas.microsoft.com/office/powerpoint/2010/main" val="2236366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CV Inserts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39</a:t>
            </a:fld>
            <a:endParaRPr lang="en-US"/>
          </a:p>
        </p:txBody>
      </p:sp>
      <p:graphicFrame>
        <p:nvGraphicFramePr>
          <p:cNvPr id="5" name="Content Placeholder 5">
            <a:extLst>
              <a:ext uri="{FF2B5EF4-FFF2-40B4-BE49-F238E27FC236}">
                <a16:creationId xmlns:a16="http://schemas.microsoft.com/office/drawing/2014/main" id="{75CC38DE-0155-023E-E13F-B4DFFB15760C}"/>
              </a:ext>
            </a:extLst>
          </p:cNvPr>
          <p:cNvGraphicFramePr>
            <a:graphicFrameLocks noGrp="1"/>
          </p:cNvGraphicFramePr>
          <p:nvPr>
            <p:ph idx="1"/>
            <p:extLst>
              <p:ext uri="{D42A27DB-BD31-4B8C-83A1-F6EECF244321}">
                <p14:modId xmlns:p14="http://schemas.microsoft.com/office/powerpoint/2010/main" val="2395635014"/>
              </p:ext>
            </p:extLst>
          </p:nvPr>
        </p:nvGraphicFramePr>
        <p:xfrm>
          <a:off x="609600" y="823913"/>
          <a:ext cx="10972800" cy="2173224"/>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dirty="0"/>
                        <a:t>Reiteration / Revalidation on PF24's Design</a:t>
                      </a:r>
                    </a:p>
                  </a:txBody>
                  <a:tcPr/>
                </a:tc>
                <a:tc>
                  <a:txBody>
                    <a:bodyPr/>
                    <a:lstStyle/>
                    <a:p>
                      <a:pPr lvl="0">
                        <a:buNone/>
                      </a:pPr>
                      <a:r>
                        <a:rPr lang="en-US" sz="1780" dirty="0"/>
                        <a:t>New Design / Purchased</a:t>
                      </a:r>
                    </a:p>
                  </a:txBody>
                  <a:tcPr/>
                </a:tc>
                <a:extLst>
                  <a:ext uri="{0D108BD9-81ED-4DB2-BD59-A6C34878D82A}">
                    <a16:rowId xmlns:a16="http://schemas.microsoft.com/office/drawing/2014/main" val="1027956150"/>
                  </a:ext>
                </a:extLst>
              </a:tr>
              <a:tr h="370840">
                <a:tc>
                  <a:txBody>
                    <a:bodyPr/>
                    <a:lstStyle/>
                    <a:p>
                      <a:r>
                        <a:rPr lang="en-US" sz="1780" dirty="0"/>
                        <a:t>Team History</a:t>
                      </a:r>
                    </a:p>
                  </a:txBody>
                  <a:tcPr/>
                </a:tc>
                <a:tc>
                  <a:txBody>
                    <a:bodyPr/>
                    <a:lstStyle/>
                    <a:p>
                      <a:r>
                        <a:rPr lang="en-US" sz="1780" dirty="0"/>
                        <a:t>Ran in the last couple of seasons since PF20; No notable issues to my knowledge</a:t>
                      </a:r>
                    </a:p>
                  </a:txBody>
                  <a:tcPr/>
                </a:tc>
                <a:tc>
                  <a:txBody>
                    <a:bodyPr/>
                    <a:lstStyle/>
                    <a:p>
                      <a:r>
                        <a:rPr lang="en-US" sz="1780" dirty="0"/>
                        <a:t>Not run in recent history</a:t>
                      </a:r>
                    </a:p>
                  </a:txBody>
                  <a:tcPr/>
                </a:tc>
                <a:extLst>
                  <a:ext uri="{0D108BD9-81ED-4DB2-BD59-A6C34878D82A}">
                    <a16:rowId xmlns:a16="http://schemas.microsoft.com/office/drawing/2014/main" val="3307924255"/>
                  </a:ext>
                </a:extLst>
              </a:tr>
              <a:tr h="370839">
                <a:tc>
                  <a:txBody>
                    <a:bodyPr/>
                    <a:lstStyle/>
                    <a:p>
                      <a:pPr lvl="0">
                        <a:buNone/>
                      </a:pPr>
                      <a:r>
                        <a:rPr lang="en-US" sz="1780" dirty="0"/>
                        <a:t>Change to recent hubs design philosophy</a:t>
                      </a:r>
                    </a:p>
                  </a:txBody>
                  <a:tcPr/>
                </a:tc>
                <a:tc>
                  <a:txBody>
                    <a:bodyPr/>
                    <a:lstStyle/>
                    <a:p>
                      <a:pPr lvl="0">
                        <a:buNone/>
                      </a:pPr>
                      <a:r>
                        <a:rPr lang="en-US" sz="1780" dirty="0"/>
                        <a:t>Zero change</a:t>
                      </a:r>
                    </a:p>
                  </a:txBody>
                  <a:tcPr/>
                </a:tc>
                <a:tc>
                  <a:txBody>
                    <a:bodyPr/>
                    <a:lstStyle/>
                    <a:p>
                      <a:pPr lvl="0">
                        <a:buNone/>
                      </a:pPr>
                      <a:r>
                        <a:rPr lang="en-US" sz="1780" dirty="0"/>
                        <a:t>Would be a change depending on design</a:t>
                      </a:r>
                    </a:p>
                  </a:txBody>
                  <a:tcPr/>
                </a:tc>
                <a:extLst>
                  <a:ext uri="{0D108BD9-81ED-4DB2-BD59-A6C34878D82A}">
                    <a16:rowId xmlns:a16="http://schemas.microsoft.com/office/drawing/2014/main" val="2928772915"/>
                  </a:ext>
                </a:extLst>
              </a:tr>
            </a:tbl>
          </a:graphicData>
        </a:graphic>
      </p:graphicFrame>
      <p:graphicFrame>
        <p:nvGraphicFramePr>
          <p:cNvPr id="7" name="Content Placeholder 5">
            <a:extLst>
              <a:ext uri="{FF2B5EF4-FFF2-40B4-BE49-F238E27FC236}">
                <a16:creationId xmlns:a16="http://schemas.microsoft.com/office/drawing/2014/main" id="{623F1234-F1B1-2192-5F86-CE4A3F0E6D34}"/>
              </a:ext>
            </a:extLst>
          </p:cNvPr>
          <p:cNvGraphicFramePr>
            <a:graphicFrameLocks/>
          </p:cNvGraphicFramePr>
          <p:nvPr>
            <p:extLst>
              <p:ext uri="{D42A27DB-BD31-4B8C-83A1-F6EECF244321}">
                <p14:modId xmlns:p14="http://schemas.microsoft.com/office/powerpoint/2010/main" val="1313907351"/>
              </p:ext>
            </p:extLst>
          </p:nvPr>
        </p:nvGraphicFramePr>
        <p:xfrm>
          <a:off x="609600" y="2997137"/>
          <a:ext cx="10972800" cy="2914902"/>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163597186"/>
                    </a:ext>
                  </a:extLst>
                </a:gridCol>
                <a:gridCol w="3657600">
                  <a:extLst>
                    <a:ext uri="{9D8B030D-6E8A-4147-A177-3AD203B41FA5}">
                      <a16:colId xmlns:a16="http://schemas.microsoft.com/office/drawing/2014/main" val="3728580240"/>
                    </a:ext>
                  </a:extLst>
                </a:gridCol>
                <a:gridCol w="3657600">
                  <a:extLst>
                    <a:ext uri="{9D8B030D-6E8A-4147-A177-3AD203B41FA5}">
                      <a16:colId xmlns:a16="http://schemas.microsoft.com/office/drawing/2014/main" val="3068965524"/>
                    </a:ext>
                  </a:extLst>
                </a:gridCol>
              </a:tblGrid>
              <a:tr h="370840">
                <a:tc>
                  <a:txBody>
                    <a:bodyPr/>
                    <a:lstStyle/>
                    <a:p>
                      <a:endParaRPr lang="en-US" sz="1780" dirty="0"/>
                    </a:p>
                  </a:txBody>
                  <a:tcPr/>
                </a:tc>
                <a:tc>
                  <a:txBody>
                    <a:bodyPr/>
                    <a:lstStyle/>
                    <a:p>
                      <a:r>
                        <a:rPr lang="en-US" sz="1780" dirty="0"/>
                        <a:t>17-4 Prehard Stainless w H900 Heat Treatment</a:t>
                      </a:r>
                    </a:p>
                  </a:txBody>
                  <a:tcPr/>
                </a:tc>
                <a:tc>
                  <a:txBody>
                    <a:bodyPr/>
                    <a:lstStyle/>
                    <a:p>
                      <a:pPr lvl="0">
                        <a:buNone/>
                      </a:pPr>
                      <a:r>
                        <a:rPr lang="en-US" sz="1780" dirty="0"/>
                        <a:t>Another Material with Appropriate Hardness</a:t>
                      </a:r>
                    </a:p>
                  </a:txBody>
                  <a:tcPr/>
                </a:tc>
                <a:extLst>
                  <a:ext uri="{0D108BD9-81ED-4DB2-BD59-A6C34878D82A}">
                    <a16:rowId xmlns:a16="http://schemas.microsoft.com/office/drawing/2014/main" val="1027956150"/>
                  </a:ext>
                </a:extLst>
              </a:tr>
              <a:tr h="370840">
                <a:tc>
                  <a:txBody>
                    <a:bodyPr/>
                    <a:lstStyle/>
                    <a:p>
                      <a:pPr lvl="0">
                        <a:buNone/>
                      </a:pPr>
                      <a:r>
                        <a:rPr lang="en-US" sz="1780" dirty="0"/>
                        <a:t>Team History</a:t>
                      </a:r>
                    </a:p>
                  </a:txBody>
                  <a:tcPr/>
                </a:tc>
                <a:tc>
                  <a:txBody>
                    <a:bodyPr/>
                    <a:lstStyle/>
                    <a:p>
                      <a:r>
                        <a:rPr lang="en-US" sz="1780" dirty="0"/>
                        <a:t>Ran on PF24</a:t>
                      </a:r>
                    </a:p>
                  </a:txBody>
                  <a:tcPr/>
                </a:tc>
                <a:tc>
                  <a:txBody>
                    <a:bodyPr/>
                    <a:lstStyle/>
                    <a:p>
                      <a:r>
                        <a:rPr lang="en-US" sz="1780" dirty="0"/>
                        <a:t>Not ran on PF24</a:t>
                      </a:r>
                    </a:p>
                  </a:txBody>
                  <a:tcPr/>
                </a:tc>
                <a:extLst>
                  <a:ext uri="{0D108BD9-81ED-4DB2-BD59-A6C34878D82A}">
                    <a16:rowId xmlns:a16="http://schemas.microsoft.com/office/drawing/2014/main" val="3307924255"/>
                  </a:ext>
                </a:extLst>
              </a:tr>
              <a:tr h="370839">
                <a:tc>
                  <a:txBody>
                    <a:bodyPr/>
                    <a:lstStyle/>
                    <a:p>
                      <a:pPr lvl="0">
                        <a:buNone/>
                      </a:pPr>
                      <a:r>
                        <a:rPr lang="en-US" sz="1780" dirty="0"/>
                        <a:t>Manufacturing</a:t>
                      </a:r>
                    </a:p>
                  </a:txBody>
                  <a:tcPr/>
                </a:tc>
                <a:tc>
                  <a:txBody>
                    <a:bodyPr/>
                    <a:lstStyle/>
                    <a:p>
                      <a:pPr lvl="0">
                        <a:buNone/>
                      </a:pPr>
                      <a:r>
                        <a:rPr lang="en-US" sz="1780" dirty="0"/>
                        <a:t>Cut to length, HT in ME, Wire EDM</a:t>
                      </a:r>
                    </a:p>
                  </a:txBody>
                  <a:tcPr/>
                </a:tc>
                <a:tc>
                  <a:txBody>
                    <a:bodyPr/>
                    <a:lstStyle/>
                    <a:p>
                      <a:pPr lvl="0">
                        <a:buNone/>
                      </a:pPr>
                      <a:r>
                        <a:rPr lang="en-US" sz="1780" dirty="0"/>
                        <a:t>Would look similar to 17-4, might have to HT to a different specification</a:t>
                      </a:r>
                    </a:p>
                  </a:txBody>
                  <a:tcPr/>
                </a:tc>
                <a:extLst>
                  <a:ext uri="{0D108BD9-81ED-4DB2-BD59-A6C34878D82A}">
                    <a16:rowId xmlns:a16="http://schemas.microsoft.com/office/drawing/2014/main" val="2928772915"/>
                  </a:ext>
                </a:extLst>
              </a:tr>
              <a:tr h="370838">
                <a:tc gridSpan="3">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solidFill>
                      <a:schemeClr val="bg2"/>
                    </a:solidFill>
                  </a:tcPr>
                </a:tc>
                <a:tc hMerge="1">
                  <a:txBody>
                    <a:bodyPr/>
                    <a:lstStyle/>
                    <a:p>
                      <a:endParaRPr lang="en-US"/>
                    </a:p>
                  </a:txBody>
                  <a:tcPr>
                    <a:solidFill>
                      <a:schemeClr val="bg2"/>
                    </a:solidFill>
                  </a:tcPr>
                </a:tc>
                <a:extLst>
                  <a:ext uri="{0D108BD9-81ED-4DB2-BD59-A6C34878D82A}">
                    <a16:rowId xmlns:a16="http://schemas.microsoft.com/office/drawing/2014/main" val="2802003275"/>
                  </a:ext>
                </a:extLst>
              </a:tr>
              <a:tr h="370838">
                <a:tc gridSpan="3">
                  <a:txBody>
                    <a:bodyPr/>
                    <a:lstStyle/>
                    <a:p>
                      <a:pPr lvl="0" algn="l">
                        <a:buNone/>
                      </a:pPr>
                      <a:r>
                        <a:rPr lang="en-US" sz="1780" kern="1200" dirty="0">
                          <a:solidFill>
                            <a:schemeClr val="dk1"/>
                          </a:solidFill>
                          <a:latin typeface="+mn-lt"/>
                          <a:ea typeface="+mn-ea"/>
                          <a:cs typeface="+mn-cs"/>
                        </a:rPr>
                        <a:t>Open for discussion. The safe option is running with 17-4PH as it gives the desired hardness value (around 55 HRC) and uses H900 to avoid an HT that would make the part brittle (i.e. H1000)</a:t>
                      </a:r>
                    </a:p>
                  </a:txBody>
                  <a:tcPr>
                    <a:solidFill>
                      <a:schemeClr val="tx2">
                        <a:lumMod val="20000"/>
                        <a:lumOff val="80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48286360"/>
                  </a:ext>
                </a:extLst>
              </a:tr>
            </a:tbl>
          </a:graphicData>
        </a:graphic>
      </p:graphicFrame>
    </p:spTree>
    <p:extLst>
      <p:ext uri="{BB962C8B-B14F-4D97-AF65-F5344CB8AC3E}">
        <p14:creationId xmlns:p14="http://schemas.microsoft.com/office/powerpoint/2010/main" val="3538289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PF24</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4</a:t>
            </a:fld>
            <a:endParaRPr lang="en-US"/>
          </a:p>
        </p:txBody>
      </p:sp>
      <p:sp>
        <p:nvSpPr>
          <p:cNvPr id="7" name="Content Placeholder 6">
            <a:extLst>
              <a:ext uri="{FF2B5EF4-FFF2-40B4-BE49-F238E27FC236}">
                <a16:creationId xmlns:a16="http://schemas.microsoft.com/office/drawing/2014/main" id="{E14775BE-428D-FAF4-81BB-12B051133B47}"/>
              </a:ext>
            </a:extLst>
          </p:cNvPr>
          <p:cNvSpPr>
            <a:spLocks noGrp="1"/>
          </p:cNvSpPr>
          <p:nvPr>
            <p:ph idx="1"/>
          </p:nvPr>
        </p:nvSpPr>
        <p:spPr/>
        <p:txBody>
          <a:bodyPr/>
          <a:lstStyle/>
          <a:p>
            <a:r>
              <a:rPr lang="en-US" sz="2000" dirty="0">
                <a:cs typeface="Arial"/>
              </a:rPr>
              <a:t>Final Drive = 31/12 = 2.58</a:t>
            </a:r>
          </a:p>
          <a:p>
            <a:pPr marL="0" indent="0">
              <a:buNone/>
            </a:pPr>
            <a:endParaRPr lang="en-US" sz="2000" dirty="0">
              <a:cs typeface="Arial"/>
            </a:endParaRPr>
          </a:p>
        </p:txBody>
      </p:sp>
      <p:pic>
        <p:nvPicPr>
          <p:cNvPr id="3074" name="Picture 2" descr="image">
            <a:extLst>
              <a:ext uri="{FF2B5EF4-FFF2-40B4-BE49-F238E27FC236}">
                <a16:creationId xmlns:a16="http://schemas.microsoft.com/office/drawing/2014/main" id="{C97562EF-1819-BDC6-53B5-F01569922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72179"/>
            <a:ext cx="7078101" cy="3858548"/>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96ABD510-B996-A77C-BE64-DEC709157D92}"/>
              </a:ext>
            </a:extLst>
          </p:cNvPr>
          <p:cNvSpPr/>
          <p:nvPr/>
        </p:nvSpPr>
        <p:spPr bwMode="auto">
          <a:xfrm>
            <a:off x="4630993" y="163182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Arial" charset="0"/>
              </a:rPr>
              <a:t>1</a:t>
            </a:r>
          </a:p>
        </p:txBody>
      </p:sp>
      <p:sp>
        <p:nvSpPr>
          <p:cNvPr id="5" name="Oval 4">
            <a:extLst>
              <a:ext uri="{FF2B5EF4-FFF2-40B4-BE49-F238E27FC236}">
                <a16:creationId xmlns:a16="http://schemas.microsoft.com/office/drawing/2014/main" id="{74B71FAE-4E94-CF4F-BE93-825441F3AD70}"/>
              </a:ext>
            </a:extLst>
          </p:cNvPr>
          <p:cNvSpPr/>
          <p:nvPr/>
        </p:nvSpPr>
        <p:spPr bwMode="auto">
          <a:xfrm>
            <a:off x="1505739" y="4045892"/>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2</a:t>
            </a:r>
            <a:endParaRPr kumimoji="0" lang="en-US" b="1" i="0" u="none" strike="noStrike" cap="none" normalizeH="0" baseline="0" dirty="0">
              <a:ln>
                <a:noFill/>
              </a:ln>
              <a:effectLst/>
              <a:latin typeface="Arial" charset="0"/>
            </a:endParaRPr>
          </a:p>
        </p:txBody>
      </p:sp>
      <p:cxnSp>
        <p:nvCxnSpPr>
          <p:cNvPr id="14" name="Straight Arrow Connector 13">
            <a:extLst>
              <a:ext uri="{FF2B5EF4-FFF2-40B4-BE49-F238E27FC236}">
                <a16:creationId xmlns:a16="http://schemas.microsoft.com/office/drawing/2014/main" id="{08CEE103-F55B-A992-3B27-A1C069E1CB15}"/>
              </a:ext>
            </a:extLst>
          </p:cNvPr>
          <p:cNvCxnSpPr>
            <a:cxnSpLocks/>
            <a:stCxn id="3" idx="2"/>
          </p:cNvCxnSpPr>
          <p:nvPr/>
        </p:nvCxnSpPr>
        <p:spPr bwMode="auto">
          <a:xfrm flipH="1">
            <a:off x="4364355" y="1882550"/>
            <a:ext cx="266638" cy="1932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8EABA85-08A9-A511-5B69-AC44E85B3E1E}"/>
              </a:ext>
            </a:extLst>
          </p:cNvPr>
          <p:cNvCxnSpPr>
            <a:cxnSpLocks/>
            <a:stCxn id="3" idx="2"/>
          </p:cNvCxnSpPr>
          <p:nvPr/>
        </p:nvCxnSpPr>
        <p:spPr bwMode="auto">
          <a:xfrm flipH="1">
            <a:off x="3653790" y="1882550"/>
            <a:ext cx="977203" cy="3361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D6E66515-610F-58E5-B5C6-F91F999BFFBF}"/>
              </a:ext>
            </a:extLst>
          </p:cNvPr>
          <p:cNvSpPr/>
          <p:nvPr/>
        </p:nvSpPr>
        <p:spPr bwMode="auto">
          <a:xfrm>
            <a:off x="1701525" y="1894833"/>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5</a:t>
            </a:r>
            <a:endParaRPr kumimoji="0" lang="en-US" b="1" i="0" u="none" strike="noStrike" cap="none" normalizeH="0" baseline="0" dirty="0">
              <a:ln>
                <a:noFill/>
              </a:ln>
              <a:effectLst/>
              <a:latin typeface="Arial" charset="0"/>
            </a:endParaRPr>
          </a:p>
        </p:txBody>
      </p:sp>
      <p:sp>
        <p:nvSpPr>
          <p:cNvPr id="21" name="Oval 20">
            <a:extLst>
              <a:ext uri="{FF2B5EF4-FFF2-40B4-BE49-F238E27FC236}">
                <a16:creationId xmlns:a16="http://schemas.microsoft.com/office/drawing/2014/main" id="{2D84F27A-DE2D-8C98-755A-25654B09124A}"/>
              </a:ext>
            </a:extLst>
          </p:cNvPr>
          <p:cNvSpPr/>
          <p:nvPr/>
        </p:nvSpPr>
        <p:spPr bwMode="auto">
          <a:xfrm>
            <a:off x="1791927" y="2647001"/>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4</a:t>
            </a:r>
          </a:p>
        </p:txBody>
      </p:sp>
      <p:sp>
        <p:nvSpPr>
          <p:cNvPr id="22" name="Oval 21">
            <a:extLst>
              <a:ext uri="{FF2B5EF4-FFF2-40B4-BE49-F238E27FC236}">
                <a16:creationId xmlns:a16="http://schemas.microsoft.com/office/drawing/2014/main" id="{8A203EE4-789B-EBCD-DC02-00FE67055594}"/>
              </a:ext>
            </a:extLst>
          </p:cNvPr>
          <p:cNvSpPr/>
          <p:nvPr/>
        </p:nvSpPr>
        <p:spPr bwMode="auto">
          <a:xfrm>
            <a:off x="358877" y="272268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3</a:t>
            </a:r>
            <a:endParaRPr kumimoji="0" lang="en-US" b="1" i="0" u="none" strike="noStrike" cap="none" normalizeH="0" baseline="0" dirty="0">
              <a:ln>
                <a:noFill/>
              </a:ln>
              <a:effectLst/>
              <a:latin typeface="Arial" charset="0"/>
            </a:endParaRPr>
          </a:p>
        </p:txBody>
      </p:sp>
      <p:cxnSp>
        <p:nvCxnSpPr>
          <p:cNvPr id="24" name="Straight Arrow Connector 23">
            <a:extLst>
              <a:ext uri="{FF2B5EF4-FFF2-40B4-BE49-F238E27FC236}">
                <a16:creationId xmlns:a16="http://schemas.microsoft.com/office/drawing/2014/main" id="{D71221F7-3AAB-B2D5-9AA0-8297022C363C}"/>
              </a:ext>
            </a:extLst>
          </p:cNvPr>
          <p:cNvCxnSpPr>
            <a:stCxn id="5" idx="1"/>
          </p:cNvCxnSpPr>
          <p:nvPr/>
        </p:nvCxnSpPr>
        <p:spPr bwMode="auto">
          <a:xfrm flipH="1" flipV="1">
            <a:off x="1097280" y="3830320"/>
            <a:ext cx="481894" cy="28900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256FF50-8982-5D78-9EB9-23EB18893E34}"/>
              </a:ext>
            </a:extLst>
          </p:cNvPr>
          <p:cNvCxnSpPr/>
          <p:nvPr/>
        </p:nvCxnSpPr>
        <p:spPr bwMode="auto">
          <a:xfrm>
            <a:off x="609599" y="3224132"/>
            <a:ext cx="182881" cy="499508"/>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88A6723-3956-1736-7B34-EC30DF1D9AC5}"/>
              </a:ext>
            </a:extLst>
          </p:cNvPr>
          <p:cNvCxnSpPr>
            <a:stCxn id="21" idx="4"/>
          </p:cNvCxnSpPr>
          <p:nvPr/>
        </p:nvCxnSpPr>
        <p:spPr bwMode="auto">
          <a:xfrm>
            <a:off x="2042650" y="3148446"/>
            <a:ext cx="83330" cy="270394"/>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1E21607-E8AB-9FD6-16E5-B2432125D378}"/>
              </a:ext>
            </a:extLst>
          </p:cNvPr>
          <p:cNvCxnSpPr>
            <a:stCxn id="20" idx="5"/>
          </p:cNvCxnSpPr>
          <p:nvPr/>
        </p:nvCxnSpPr>
        <p:spPr bwMode="auto">
          <a:xfrm>
            <a:off x="2129535" y="2322843"/>
            <a:ext cx="644145" cy="509257"/>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Oval 33">
            <a:extLst>
              <a:ext uri="{FF2B5EF4-FFF2-40B4-BE49-F238E27FC236}">
                <a16:creationId xmlns:a16="http://schemas.microsoft.com/office/drawing/2014/main" id="{2D91F54B-B8E3-E1F2-768C-C68642951484}"/>
              </a:ext>
            </a:extLst>
          </p:cNvPr>
          <p:cNvSpPr/>
          <p:nvPr/>
        </p:nvSpPr>
        <p:spPr bwMode="auto">
          <a:xfrm>
            <a:off x="4989711" y="2115198"/>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a:t>
            </a:r>
            <a:r>
              <a:rPr kumimoji="0" lang="en-US" sz="1600" b="1" i="0" u="none" strike="noStrike" cap="none" normalizeH="0" baseline="0" dirty="0">
                <a:ln>
                  <a:noFill/>
                </a:ln>
                <a:effectLst/>
                <a:latin typeface="Arial" charset="0"/>
              </a:rPr>
              <a:t>0</a:t>
            </a:r>
          </a:p>
        </p:txBody>
      </p:sp>
      <p:sp>
        <p:nvSpPr>
          <p:cNvPr id="36" name="Oval 35">
            <a:extLst>
              <a:ext uri="{FF2B5EF4-FFF2-40B4-BE49-F238E27FC236}">
                <a16:creationId xmlns:a16="http://schemas.microsoft.com/office/drawing/2014/main" id="{101CB751-2580-6669-DF4B-5B1A4D9FFA22}"/>
              </a:ext>
            </a:extLst>
          </p:cNvPr>
          <p:cNvSpPr/>
          <p:nvPr/>
        </p:nvSpPr>
        <p:spPr bwMode="auto">
          <a:xfrm>
            <a:off x="4837830" y="3253038"/>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Arial" charset="0"/>
              </a:rPr>
              <a:t>9</a:t>
            </a:r>
          </a:p>
        </p:txBody>
      </p:sp>
      <p:sp>
        <p:nvSpPr>
          <p:cNvPr id="37" name="Oval 36">
            <a:extLst>
              <a:ext uri="{FF2B5EF4-FFF2-40B4-BE49-F238E27FC236}">
                <a16:creationId xmlns:a16="http://schemas.microsoft.com/office/drawing/2014/main" id="{C28B836F-ABF3-B46A-171A-47B22E0F426A}"/>
              </a:ext>
            </a:extLst>
          </p:cNvPr>
          <p:cNvSpPr/>
          <p:nvPr/>
        </p:nvSpPr>
        <p:spPr bwMode="auto">
          <a:xfrm>
            <a:off x="4142391" y="411932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8</a:t>
            </a:r>
            <a:endParaRPr kumimoji="0" lang="en-US" b="1" i="0" u="none" strike="noStrike" cap="none" normalizeH="0" baseline="0" dirty="0">
              <a:ln>
                <a:noFill/>
              </a:ln>
              <a:effectLst/>
              <a:latin typeface="Arial" charset="0"/>
            </a:endParaRPr>
          </a:p>
        </p:txBody>
      </p:sp>
      <p:sp>
        <p:nvSpPr>
          <p:cNvPr id="38" name="Oval 37">
            <a:extLst>
              <a:ext uri="{FF2B5EF4-FFF2-40B4-BE49-F238E27FC236}">
                <a16:creationId xmlns:a16="http://schemas.microsoft.com/office/drawing/2014/main" id="{D1A73411-ECE4-21B6-002B-DB1094C10B83}"/>
              </a:ext>
            </a:extLst>
          </p:cNvPr>
          <p:cNvSpPr/>
          <p:nvPr/>
        </p:nvSpPr>
        <p:spPr bwMode="auto">
          <a:xfrm>
            <a:off x="3071597" y="4108974"/>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Arial" charset="0"/>
              </a:rPr>
              <a:t>7</a:t>
            </a:r>
          </a:p>
        </p:txBody>
      </p:sp>
      <p:sp>
        <p:nvSpPr>
          <p:cNvPr id="40" name="Oval 39">
            <a:extLst>
              <a:ext uri="{FF2B5EF4-FFF2-40B4-BE49-F238E27FC236}">
                <a16:creationId xmlns:a16="http://schemas.microsoft.com/office/drawing/2014/main" id="{246A85A5-7941-62EB-F0AB-CADCA885EF2B}"/>
              </a:ext>
            </a:extLst>
          </p:cNvPr>
          <p:cNvSpPr/>
          <p:nvPr/>
        </p:nvSpPr>
        <p:spPr bwMode="auto">
          <a:xfrm>
            <a:off x="2394553" y="3503761"/>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6</a:t>
            </a:r>
            <a:endParaRPr kumimoji="0" lang="en-US" b="1" i="0" u="none" strike="noStrike" cap="none" normalizeH="0" baseline="0" dirty="0">
              <a:ln>
                <a:noFill/>
              </a:ln>
              <a:effectLst/>
              <a:latin typeface="Arial" charset="0"/>
            </a:endParaRPr>
          </a:p>
        </p:txBody>
      </p:sp>
      <p:cxnSp>
        <p:nvCxnSpPr>
          <p:cNvPr id="42" name="Straight Arrow Connector 41">
            <a:extLst>
              <a:ext uri="{FF2B5EF4-FFF2-40B4-BE49-F238E27FC236}">
                <a16:creationId xmlns:a16="http://schemas.microsoft.com/office/drawing/2014/main" id="{9CB308B3-EBD2-8CC6-4278-8ADEAC72E3D0}"/>
              </a:ext>
            </a:extLst>
          </p:cNvPr>
          <p:cNvCxnSpPr>
            <a:stCxn id="40" idx="6"/>
          </p:cNvCxnSpPr>
          <p:nvPr/>
        </p:nvCxnSpPr>
        <p:spPr bwMode="auto">
          <a:xfrm flipV="1">
            <a:off x="2895998" y="3503761"/>
            <a:ext cx="426322" cy="2507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57BE087-80B4-5AA1-4BA3-F7A87B89910B}"/>
              </a:ext>
            </a:extLst>
          </p:cNvPr>
          <p:cNvCxnSpPr>
            <a:stCxn id="38" idx="7"/>
          </p:cNvCxnSpPr>
          <p:nvPr/>
        </p:nvCxnSpPr>
        <p:spPr bwMode="auto">
          <a:xfrm flipV="1">
            <a:off x="3499607" y="3473886"/>
            <a:ext cx="154183" cy="7085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DEF73402-6A41-FBA2-B581-C9A1639C32DA}"/>
              </a:ext>
            </a:extLst>
          </p:cNvPr>
          <p:cNvCxnSpPr>
            <a:stCxn id="37" idx="1"/>
          </p:cNvCxnSpPr>
          <p:nvPr/>
        </p:nvCxnSpPr>
        <p:spPr bwMode="auto">
          <a:xfrm flipH="1" flipV="1">
            <a:off x="3886200" y="3629122"/>
            <a:ext cx="329626" cy="56364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1533C4D5-1865-3C60-59C2-E535D6AA3C99}"/>
              </a:ext>
            </a:extLst>
          </p:cNvPr>
          <p:cNvCxnSpPr>
            <a:stCxn id="36" idx="2"/>
          </p:cNvCxnSpPr>
          <p:nvPr/>
        </p:nvCxnSpPr>
        <p:spPr bwMode="auto">
          <a:xfrm flipH="1" flipV="1">
            <a:off x="4364355" y="3148446"/>
            <a:ext cx="473475" cy="35531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3" name="Oval 62">
            <a:extLst>
              <a:ext uri="{FF2B5EF4-FFF2-40B4-BE49-F238E27FC236}">
                <a16:creationId xmlns:a16="http://schemas.microsoft.com/office/drawing/2014/main" id="{28E736CA-A908-3DA6-5528-425B3DB276D3}"/>
              </a:ext>
            </a:extLst>
          </p:cNvPr>
          <p:cNvSpPr/>
          <p:nvPr/>
        </p:nvSpPr>
        <p:spPr bwMode="auto">
          <a:xfrm>
            <a:off x="5941333" y="1987218"/>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11</a:t>
            </a:r>
            <a:endParaRPr kumimoji="0" lang="en-US" sz="1600" b="1" i="0" u="none" strike="noStrike" cap="none" normalizeH="0" baseline="0" dirty="0">
              <a:ln>
                <a:noFill/>
              </a:ln>
              <a:effectLst/>
              <a:latin typeface="Arial" charset="0"/>
            </a:endParaRPr>
          </a:p>
        </p:txBody>
      </p:sp>
      <p:cxnSp>
        <p:nvCxnSpPr>
          <p:cNvPr id="3076" name="Straight Arrow Connector 3075">
            <a:extLst>
              <a:ext uri="{FF2B5EF4-FFF2-40B4-BE49-F238E27FC236}">
                <a16:creationId xmlns:a16="http://schemas.microsoft.com/office/drawing/2014/main" id="{129E5250-580A-AFAE-7265-CC3239C97D3D}"/>
              </a:ext>
            </a:extLst>
          </p:cNvPr>
          <p:cNvCxnSpPr>
            <a:cxnSpLocks/>
            <a:stCxn id="34" idx="2"/>
          </p:cNvCxnSpPr>
          <p:nvPr/>
        </p:nvCxnSpPr>
        <p:spPr bwMode="auto">
          <a:xfrm flipH="1">
            <a:off x="3241040" y="2410325"/>
            <a:ext cx="1748671" cy="126479"/>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79" name="Straight Arrow Connector 3078">
            <a:extLst>
              <a:ext uri="{FF2B5EF4-FFF2-40B4-BE49-F238E27FC236}">
                <a16:creationId xmlns:a16="http://schemas.microsoft.com/office/drawing/2014/main" id="{D49F2CCB-7B15-B691-EC7B-B282B0A2C451}"/>
              </a:ext>
            </a:extLst>
          </p:cNvPr>
          <p:cNvCxnSpPr>
            <a:stCxn id="63" idx="3"/>
          </p:cNvCxnSpPr>
          <p:nvPr/>
        </p:nvCxnSpPr>
        <p:spPr bwMode="auto">
          <a:xfrm flipH="1">
            <a:off x="4989711" y="2491030"/>
            <a:ext cx="1038063" cy="40669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080" name="Oval 3079">
            <a:extLst>
              <a:ext uri="{FF2B5EF4-FFF2-40B4-BE49-F238E27FC236}">
                <a16:creationId xmlns:a16="http://schemas.microsoft.com/office/drawing/2014/main" id="{FC1D43DF-3327-35D6-6FC8-3D12C15E824E}"/>
              </a:ext>
            </a:extLst>
          </p:cNvPr>
          <p:cNvSpPr/>
          <p:nvPr/>
        </p:nvSpPr>
        <p:spPr bwMode="auto">
          <a:xfrm>
            <a:off x="5941332" y="506797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12</a:t>
            </a:r>
            <a:endParaRPr kumimoji="0" lang="en-US" sz="1600" b="1" i="0" u="none" strike="noStrike" cap="none" normalizeH="0" baseline="0" dirty="0">
              <a:ln>
                <a:noFill/>
              </a:ln>
              <a:effectLst/>
              <a:latin typeface="Arial" charset="0"/>
            </a:endParaRPr>
          </a:p>
        </p:txBody>
      </p:sp>
      <p:sp>
        <p:nvSpPr>
          <p:cNvPr id="3081" name="Rectangle: Rounded Corners 3080">
            <a:extLst>
              <a:ext uri="{FF2B5EF4-FFF2-40B4-BE49-F238E27FC236}">
                <a16:creationId xmlns:a16="http://schemas.microsoft.com/office/drawing/2014/main" id="{4BD67B15-4787-4D36-39CE-E0912B6EE647}"/>
              </a:ext>
            </a:extLst>
          </p:cNvPr>
          <p:cNvSpPr/>
          <p:nvPr/>
        </p:nvSpPr>
        <p:spPr bwMode="auto">
          <a:xfrm>
            <a:off x="7721504" y="1003820"/>
            <a:ext cx="4084524" cy="50705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Turnbuckles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CV Inserts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CV’s (Tripods)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err="1">
                <a:ln>
                  <a:noFill/>
                </a:ln>
                <a:effectLst/>
                <a:latin typeface="Arial" charset="0"/>
              </a:rPr>
              <a:t>Halfshafts</a:t>
            </a:r>
            <a:endParaRPr kumimoji="0" lang="en-US" sz="2000" b="1" i="0" u="none" strike="noStrike" cap="none" normalizeH="0" baseline="0" dirty="0">
              <a:ln>
                <a:noFill/>
              </a:ln>
              <a:effectLst/>
              <a:latin typeface="Arial" charset="0"/>
            </a:endParaRP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Front Sprocket</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Chain</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Rear Sprocket</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Differential Carriers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Differential</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Chain Guard (not pictured)</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Inboard Tripod Housing (Tulips)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Towbar</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Boots (not pictured)</a:t>
            </a:r>
            <a:endParaRPr kumimoji="0" lang="en-US" sz="2000" b="1" i="0" u="none" strike="noStrike" cap="none" normalizeH="0" baseline="0" dirty="0">
              <a:ln>
                <a:noFill/>
              </a:ln>
              <a:effectLst/>
              <a:latin typeface="Arial" charset="0"/>
            </a:endParaRPr>
          </a:p>
          <a:p>
            <a:pPr marL="457200" marR="0" indent="-457200" algn="l" defTabSz="1217613" rtl="0" eaLnBrk="1" fontAlgn="base" latinLnBrk="0" hangingPunct="1">
              <a:lnSpc>
                <a:spcPct val="100000"/>
              </a:lnSpc>
              <a:spcBef>
                <a:spcPct val="0"/>
              </a:spcBef>
              <a:spcAft>
                <a:spcPct val="0"/>
              </a:spcAft>
              <a:buClrTx/>
              <a:buSzTx/>
              <a:buFontTx/>
              <a:buAutoNum type="arabicPeriod"/>
              <a:tabLst/>
            </a:pPr>
            <a:endParaRPr kumimoji="0" lang="en-US" sz="2000" b="1" i="0" u="none" strike="noStrike" cap="none" normalizeH="0" baseline="0" dirty="0">
              <a:ln>
                <a:noFill/>
              </a:ln>
              <a:solidFill>
                <a:schemeClr val="tx1"/>
              </a:solidFill>
              <a:effectLst/>
              <a:latin typeface="Arial" charset="0"/>
            </a:endParaRPr>
          </a:p>
        </p:txBody>
      </p:sp>
      <p:sp>
        <p:nvSpPr>
          <p:cNvPr id="3082" name="Oval 3081">
            <a:extLst>
              <a:ext uri="{FF2B5EF4-FFF2-40B4-BE49-F238E27FC236}">
                <a16:creationId xmlns:a16="http://schemas.microsoft.com/office/drawing/2014/main" id="{7620B3BE-662F-7CBE-824E-C6D82769A5D6}"/>
              </a:ext>
            </a:extLst>
          </p:cNvPr>
          <p:cNvSpPr/>
          <p:nvPr/>
        </p:nvSpPr>
        <p:spPr bwMode="auto">
          <a:xfrm>
            <a:off x="6475558" y="316423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13</a:t>
            </a:r>
            <a:endParaRPr kumimoji="0" lang="en-US" sz="1600" b="1" i="0" u="none" strike="noStrike" cap="none" normalizeH="0" baseline="0" dirty="0">
              <a:ln>
                <a:noFill/>
              </a:ln>
              <a:effectLst/>
              <a:latin typeface="Arial" charset="0"/>
            </a:endParaRPr>
          </a:p>
        </p:txBody>
      </p:sp>
      <p:cxnSp>
        <p:nvCxnSpPr>
          <p:cNvPr id="3084" name="Straight Arrow Connector 3083">
            <a:extLst>
              <a:ext uri="{FF2B5EF4-FFF2-40B4-BE49-F238E27FC236}">
                <a16:creationId xmlns:a16="http://schemas.microsoft.com/office/drawing/2014/main" id="{81E6725A-D538-66A2-2FD0-43F0290E56C8}"/>
              </a:ext>
            </a:extLst>
          </p:cNvPr>
          <p:cNvCxnSpPr>
            <a:stCxn id="3082" idx="7"/>
          </p:cNvCxnSpPr>
          <p:nvPr/>
        </p:nvCxnSpPr>
        <p:spPr bwMode="auto">
          <a:xfrm flipV="1">
            <a:off x="6979370" y="2973409"/>
            <a:ext cx="86441" cy="277262"/>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pic>
        <p:nvPicPr>
          <p:cNvPr id="3085" name="Picture 4">
            <a:extLst>
              <a:ext uri="{FF2B5EF4-FFF2-40B4-BE49-F238E27FC236}">
                <a16:creationId xmlns:a16="http://schemas.microsoft.com/office/drawing/2014/main" id="{9B3C70BC-4A34-DF18-A362-F4EF31A254C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355" t="12018" b="4584"/>
          <a:stretch/>
        </p:blipFill>
        <p:spPr bwMode="auto">
          <a:xfrm>
            <a:off x="1706673" y="4742969"/>
            <a:ext cx="3998620" cy="2102483"/>
          </a:xfrm>
          <a:prstGeom prst="rect">
            <a:avLst/>
          </a:prstGeom>
          <a:noFill/>
          <a:extLst>
            <a:ext uri="{909E8E84-426E-40DD-AFC4-6F175D3DCCD1}">
              <a14:hiddenFill xmlns:a14="http://schemas.microsoft.com/office/drawing/2010/main">
                <a:solidFill>
                  <a:srgbClr val="FFFFFF"/>
                </a:solidFill>
              </a14:hiddenFill>
            </a:ext>
          </a:extLst>
        </p:spPr>
      </p:pic>
      <p:cxnSp>
        <p:nvCxnSpPr>
          <p:cNvPr id="3087" name="Straight Arrow Connector 3086">
            <a:extLst>
              <a:ext uri="{FF2B5EF4-FFF2-40B4-BE49-F238E27FC236}">
                <a16:creationId xmlns:a16="http://schemas.microsoft.com/office/drawing/2014/main" id="{EE52020C-F490-9187-FDE6-CAA7C8B1EE9A}"/>
              </a:ext>
            </a:extLst>
          </p:cNvPr>
          <p:cNvCxnSpPr>
            <a:stCxn id="3080" idx="2"/>
          </p:cNvCxnSpPr>
          <p:nvPr/>
        </p:nvCxnSpPr>
        <p:spPr bwMode="auto">
          <a:xfrm flipH="1">
            <a:off x="5088552" y="5363097"/>
            <a:ext cx="852780" cy="43111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2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Boots</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40</a:t>
            </a:fld>
            <a:endParaRPr lang="en-US"/>
          </a:p>
        </p:txBody>
      </p:sp>
      <p:graphicFrame>
        <p:nvGraphicFramePr>
          <p:cNvPr id="5" name="Content Placeholder 15">
            <a:extLst>
              <a:ext uri="{FF2B5EF4-FFF2-40B4-BE49-F238E27FC236}">
                <a16:creationId xmlns:a16="http://schemas.microsoft.com/office/drawing/2014/main" id="{C00EF18D-73FF-7FE9-061C-D985766CD0BA}"/>
              </a:ext>
            </a:extLst>
          </p:cNvPr>
          <p:cNvGraphicFramePr>
            <a:graphicFrameLocks noGrp="1"/>
          </p:cNvGraphicFramePr>
          <p:nvPr>
            <p:ph idx="1"/>
            <p:extLst>
              <p:ext uri="{D42A27DB-BD31-4B8C-83A1-F6EECF244321}">
                <p14:modId xmlns:p14="http://schemas.microsoft.com/office/powerpoint/2010/main" val="3314036268"/>
              </p:ext>
            </p:extLst>
          </p:nvPr>
        </p:nvGraphicFramePr>
        <p:xfrm>
          <a:off x="609600" y="823913"/>
          <a:ext cx="10972796" cy="4091429"/>
        </p:xfrm>
        <a:graphic>
          <a:graphicData uri="http://schemas.openxmlformats.org/drawingml/2006/table">
            <a:tbl>
              <a:tblPr firstRow="1" bandRow="1">
                <a:tableStyleId>{5C22544A-7EE6-4342-B048-85BDC9FD1C3A}</a:tableStyleId>
              </a:tblPr>
              <a:tblGrid>
                <a:gridCol w="2240137">
                  <a:extLst>
                    <a:ext uri="{9D8B030D-6E8A-4147-A177-3AD203B41FA5}">
                      <a16:colId xmlns:a16="http://schemas.microsoft.com/office/drawing/2014/main" val="2613908397"/>
                    </a:ext>
                  </a:extLst>
                </a:gridCol>
                <a:gridCol w="2839861">
                  <a:extLst>
                    <a:ext uri="{9D8B030D-6E8A-4147-A177-3AD203B41FA5}">
                      <a16:colId xmlns:a16="http://schemas.microsoft.com/office/drawing/2014/main" val="2852052053"/>
                    </a:ext>
                  </a:extLst>
                </a:gridCol>
                <a:gridCol w="2804583">
                  <a:extLst>
                    <a:ext uri="{9D8B030D-6E8A-4147-A177-3AD203B41FA5}">
                      <a16:colId xmlns:a16="http://schemas.microsoft.com/office/drawing/2014/main" val="4293079900"/>
                    </a:ext>
                  </a:extLst>
                </a:gridCol>
                <a:gridCol w="3088215">
                  <a:extLst>
                    <a:ext uri="{9D8B030D-6E8A-4147-A177-3AD203B41FA5}">
                      <a16:colId xmlns:a16="http://schemas.microsoft.com/office/drawing/2014/main" val="2076395890"/>
                    </a:ext>
                  </a:extLst>
                </a:gridCol>
              </a:tblGrid>
              <a:tr h="370840">
                <a:tc>
                  <a:txBody>
                    <a:bodyPr/>
                    <a:lstStyle/>
                    <a:p>
                      <a:endParaRPr lang="en-US" sz="1780" dirty="0"/>
                    </a:p>
                  </a:txBody>
                  <a:tcPr/>
                </a:tc>
                <a:tc>
                  <a:txBody>
                    <a:bodyPr/>
                    <a:lstStyle/>
                    <a:p>
                      <a:r>
                        <a:rPr lang="en-US" sz="1780" dirty="0"/>
                        <a:t>Purchased</a:t>
                      </a:r>
                    </a:p>
                  </a:txBody>
                  <a:tcPr/>
                </a:tc>
                <a:tc>
                  <a:txBody>
                    <a:bodyPr/>
                    <a:lstStyle/>
                    <a:p>
                      <a:r>
                        <a:rPr lang="en-US" sz="1780" dirty="0"/>
                        <a:t>Custom (Nitrile Glove Special)</a:t>
                      </a:r>
                    </a:p>
                  </a:txBody>
                  <a:tcPr/>
                </a:tc>
                <a:tc>
                  <a:txBody>
                    <a:bodyPr/>
                    <a:lstStyle/>
                    <a:p>
                      <a:pPr lvl="0">
                        <a:buNone/>
                      </a:pPr>
                      <a:r>
                        <a:rPr lang="en-US" sz="1780" dirty="0"/>
                        <a:t>Custom (3D Printed)</a:t>
                      </a:r>
                    </a:p>
                  </a:txBody>
                  <a:tcPr/>
                </a:tc>
                <a:extLst>
                  <a:ext uri="{0D108BD9-81ED-4DB2-BD59-A6C34878D82A}">
                    <a16:rowId xmlns:a16="http://schemas.microsoft.com/office/drawing/2014/main" val="1413272311"/>
                  </a:ext>
                </a:extLst>
              </a:tr>
              <a:tr h="370840">
                <a:tc>
                  <a:txBody>
                    <a:bodyPr/>
                    <a:lstStyle/>
                    <a:p>
                      <a:r>
                        <a:rPr lang="en-US" sz="1780" dirty="0"/>
                        <a:t>Team History</a:t>
                      </a:r>
                    </a:p>
                  </a:txBody>
                  <a:tcPr/>
                </a:tc>
                <a:tc>
                  <a:txBody>
                    <a:bodyPr/>
                    <a:lstStyle/>
                    <a:p>
                      <a:r>
                        <a:rPr lang="en-US" sz="1780" dirty="0"/>
                        <a:t>Typically ran in recent seasons</a:t>
                      </a:r>
                    </a:p>
                  </a:txBody>
                  <a:tcPr/>
                </a:tc>
                <a:tc>
                  <a:txBody>
                    <a:bodyPr/>
                    <a:lstStyle/>
                    <a:p>
                      <a:r>
                        <a:rPr lang="en-US" sz="1780" dirty="0"/>
                        <a:t>Ran on PF24 after purchased boots failed</a:t>
                      </a:r>
                    </a:p>
                  </a:txBody>
                  <a:tcPr/>
                </a:tc>
                <a:tc>
                  <a:txBody>
                    <a:bodyPr/>
                    <a:lstStyle/>
                    <a:p>
                      <a:r>
                        <a:rPr lang="en-US" sz="1780" dirty="0"/>
                        <a:t>Ran at least once in recent history (PF19)</a:t>
                      </a:r>
                    </a:p>
                  </a:txBody>
                  <a:tcPr/>
                </a:tc>
                <a:extLst>
                  <a:ext uri="{0D108BD9-81ED-4DB2-BD59-A6C34878D82A}">
                    <a16:rowId xmlns:a16="http://schemas.microsoft.com/office/drawing/2014/main" val="836722438"/>
                  </a:ext>
                </a:extLst>
              </a:tr>
              <a:tr h="370839">
                <a:tc>
                  <a:txBody>
                    <a:bodyPr/>
                    <a:lstStyle/>
                    <a:p>
                      <a:pPr lvl="0">
                        <a:buNone/>
                      </a:pPr>
                      <a:r>
                        <a:rPr lang="en-US" sz="1780" dirty="0"/>
                        <a:t>Cost</a:t>
                      </a:r>
                    </a:p>
                  </a:txBody>
                  <a:tcPr/>
                </a:tc>
                <a:tc>
                  <a:txBody>
                    <a:bodyPr/>
                    <a:lstStyle/>
                    <a:p>
                      <a:pPr lvl="0">
                        <a:buNone/>
                      </a:pPr>
                      <a:r>
                        <a:rPr lang="en-US" sz="1780" dirty="0"/>
                        <a:t>~$12 for 1</a:t>
                      </a:r>
                    </a:p>
                  </a:txBody>
                  <a:tcPr/>
                </a:tc>
                <a:tc>
                  <a:txBody>
                    <a:bodyPr/>
                    <a:lstStyle/>
                    <a:p>
                      <a:pPr lvl="0">
                        <a:buNone/>
                      </a:pPr>
                      <a:r>
                        <a:rPr lang="en-US" sz="1780" dirty="0"/>
                        <a:t>~$5 for 2</a:t>
                      </a:r>
                    </a:p>
                  </a:txBody>
                  <a:tcPr/>
                </a:tc>
                <a:tc>
                  <a:txBody>
                    <a:bodyPr/>
                    <a:lstStyle/>
                    <a:p>
                      <a:pPr lvl="0">
                        <a:buNone/>
                      </a:pPr>
                      <a:r>
                        <a:rPr lang="en-US" sz="1780" dirty="0"/>
                        <a:t>Filament dependent</a:t>
                      </a:r>
                    </a:p>
                  </a:txBody>
                  <a:tcPr/>
                </a:tc>
                <a:extLst>
                  <a:ext uri="{0D108BD9-81ED-4DB2-BD59-A6C34878D82A}">
                    <a16:rowId xmlns:a16="http://schemas.microsoft.com/office/drawing/2014/main" val="3926829202"/>
                  </a:ext>
                </a:extLst>
              </a:tr>
              <a:tr h="370838">
                <a:tc>
                  <a:txBody>
                    <a:bodyPr/>
                    <a:lstStyle/>
                    <a:p>
                      <a:pPr lvl="0">
                        <a:buNone/>
                      </a:pPr>
                      <a:r>
                        <a:rPr lang="en-US" sz="1780" dirty="0"/>
                        <a:t>Other considerations</a:t>
                      </a:r>
                    </a:p>
                  </a:txBody>
                  <a:tcPr/>
                </a:tc>
                <a:tc>
                  <a:txBody>
                    <a:bodyPr/>
                    <a:lstStyle/>
                    <a:p>
                      <a:pPr lvl="0">
                        <a:buNone/>
                      </a:pPr>
                      <a:r>
                        <a:rPr lang="en-US" sz="1780" dirty="0"/>
                        <a:t>Have to fully understand why it failed last year to be able to conclusively say if this was a failure or not</a:t>
                      </a:r>
                    </a:p>
                  </a:txBody>
                  <a:tcPr/>
                </a:tc>
                <a:tc>
                  <a:txBody>
                    <a:bodyPr/>
                    <a:lstStyle/>
                    <a:p>
                      <a:pPr lvl="0">
                        <a:buNone/>
                      </a:pPr>
                      <a:r>
                        <a:rPr lang="en-US" sz="1780" dirty="0"/>
                        <a:t>Doesn't take long to make, but definitely has the appearance of a lower fidelity prototype</a:t>
                      </a:r>
                    </a:p>
                  </a:txBody>
                  <a:tcPr/>
                </a:tc>
                <a:tc>
                  <a:txBody>
                    <a:bodyPr/>
                    <a:lstStyle/>
                    <a:p>
                      <a:pPr lvl="0">
                        <a:buNone/>
                      </a:pPr>
                      <a:r>
                        <a:rPr lang="en-US" sz="1780" dirty="0"/>
                        <a:t>Can be made to exact specifications based on the design; Is also something else that has to be designed and manufactured</a:t>
                      </a:r>
                    </a:p>
                  </a:txBody>
                  <a:tcPr/>
                </a:tc>
                <a:extLst>
                  <a:ext uri="{0D108BD9-81ED-4DB2-BD59-A6C34878D82A}">
                    <a16:rowId xmlns:a16="http://schemas.microsoft.com/office/drawing/2014/main" val="1698652590"/>
                  </a:ext>
                </a:extLst>
              </a:tr>
              <a:tr h="370838">
                <a:tc gridSpan="4">
                  <a:txBody>
                    <a:bodyPr/>
                    <a:lstStyle/>
                    <a:p>
                      <a:pPr marL="0" marR="0" lvl="0" indent="0" algn="ctr" defTabSz="915242" rtl="0" eaLnBrk="1" fontAlgn="auto" latinLnBrk="0" hangingPunct="1">
                        <a:lnSpc>
                          <a:spcPct val="100000"/>
                        </a:lnSpc>
                        <a:spcBef>
                          <a:spcPts val="0"/>
                        </a:spcBef>
                        <a:spcAft>
                          <a:spcPts val="0"/>
                        </a:spcAft>
                        <a:buClrTx/>
                        <a:buSzTx/>
                        <a:buFontTx/>
                        <a:buNone/>
                        <a:tabLst/>
                        <a:defRPr/>
                      </a:pPr>
                      <a:r>
                        <a:rPr lang="en-US" sz="1780" b="1" kern="1200" dirty="0">
                          <a:solidFill>
                            <a:schemeClr val="lt1"/>
                          </a:solidFill>
                          <a:latin typeface="+mn-lt"/>
                          <a:ea typeface="+mn-ea"/>
                          <a:cs typeface="+mn-cs"/>
                        </a:rPr>
                        <a:t>My Verdict</a:t>
                      </a:r>
                    </a:p>
                  </a:txBody>
                  <a:tcPr>
                    <a:solidFill>
                      <a:schemeClr val="tx2"/>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17174659"/>
                  </a:ext>
                </a:extLst>
              </a:tr>
              <a:tr h="370838">
                <a:tc gridSpan="4">
                  <a:txBody>
                    <a:bodyPr/>
                    <a:lstStyle/>
                    <a:p>
                      <a:pPr lvl="0">
                        <a:buNone/>
                      </a:pPr>
                      <a:r>
                        <a:rPr lang="en-US" sz="1780" dirty="0"/>
                        <a:t>Open for discussion, and something that can be changed down the line if necessary (including during testing season if required).</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843408674"/>
                  </a:ext>
                </a:extLst>
              </a:tr>
            </a:tbl>
          </a:graphicData>
        </a:graphic>
      </p:graphicFrame>
    </p:spTree>
    <p:extLst>
      <p:ext uri="{BB962C8B-B14F-4D97-AF65-F5344CB8AC3E}">
        <p14:creationId xmlns:p14="http://schemas.microsoft.com/office/powerpoint/2010/main" val="16313709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cs typeface="Arial"/>
              </a:rPr>
              <a:t>Other Components</a:t>
            </a:r>
            <a:endParaRPr lang="en-US" dirty="0"/>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41</a:t>
            </a:fld>
            <a:endParaRPr lang="en-US"/>
          </a:p>
        </p:txBody>
      </p:sp>
      <p:graphicFrame>
        <p:nvGraphicFramePr>
          <p:cNvPr id="8" name="Content Placeholder 15">
            <a:extLst>
              <a:ext uri="{FF2B5EF4-FFF2-40B4-BE49-F238E27FC236}">
                <a16:creationId xmlns:a16="http://schemas.microsoft.com/office/drawing/2014/main" id="{07F8F323-C281-A46B-4190-7D726897105F}"/>
              </a:ext>
            </a:extLst>
          </p:cNvPr>
          <p:cNvGraphicFramePr>
            <a:graphicFrameLocks noGrp="1"/>
          </p:cNvGraphicFramePr>
          <p:nvPr>
            <p:ph idx="1"/>
            <p:extLst>
              <p:ext uri="{D42A27DB-BD31-4B8C-83A1-F6EECF244321}">
                <p14:modId xmlns:p14="http://schemas.microsoft.com/office/powerpoint/2010/main" val="1977385807"/>
              </p:ext>
            </p:extLst>
          </p:nvPr>
        </p:nvGraphicFramePr>
        <p:xfrm>
          <a:off x="609600" y="823913"/>
          <a:ext cx="10934564" cy="2643630"/>
        </p:xfrm>
        <a:graphic>
          <a:graphicData uri="http://schemas.openxmlformats.org/drawingml/2006/table">
            <a:tbl>
              <a:tblPr firstRow="1" bandRow="1">
                <a:tableStyleId>{5C22544A-7EE6-4342-B048-85BDC9FD1C3A}</a:tableStyleId>
              </a:tblPr>
              <a:tblGrid>
                <a:gridCol w="4821836">
                  <a:extLst>
                    <a:ext uri="{9D8B030D-6E8A-4147-A177-3AD203B41FA5}">
                      <a16:colId xmlns:a16="http://schemas.microsoft.com/office/drawing/2014/main" val="2613908397"/>
                    </a:ext>
                  </a:extLst>
                </a:gridCol>
                <a:gridCol w="6112728">
                  <a:extLst>
                    <a:ext uri="{9D8B030D-6E8A-4147-A177-3AD203B41FA5}">
                      <a16:colId xmlns:a16="http://schemas.microsoft.com/office/drawing/2014/main" val="2852052053"/>
                    </a:ext>
                  </a:extLst>
                </a:gridCol>
              </a:tblGrid>
              <a:tr h="370840">
                <a:tc>
                  <a:txBody>
                    <a:bodyPr/>
                    <a:lstStyle/>
                    <a:p>
                      <a:r>
                        <a:rPr lang="en-US" sz="1780" dirty="0"/>
                        <a:t>Component</a:t>
                      </a:r>
                    </a:p>
                  </a:txBody>
                  <a:tcPr/>
                </a:tc>
                <a:tc>
                  <a:txBody>
                    <a:bodyPr/>
                    <a:lstStyle/>
                    <a:p>
                      <a:r>
                        <a:rPr lang="en-US" sz="1780" dirty="0"/>
                        <a:t>Notes</a:t>
                      </a:r>
                    </a:p>
                  </a:txBody>
                  <a:tcPr/>
                </a:tc>
                <a:extLst>
                  <a:ext uri="{0D108BD9-81ED-4DB2-BD59-A6C34878D82A}">
                    <a16:rowId xmlns:a16="http://schemas.microsoft.com/office/drawing/2014/main" val="1413272311"/>
                  </a:ext>
                </a:extLst>
              </a:tr>
              <a:tr h="370839">
                <a:tc>
                  <a:txBody>
                    <a:bodyPr/>
                    <a:lstStyle/>
                    <a:p>
                      <a:pPr lvl="0">
                        <a:buNone/>
                      </a:pPr>
                      <a:r>
                        <a:rPr lang="en-US" sz="1780" dirty="0"/>
                        <a:t>Chain Guard</a:t>
                      </a:r>
                    </a:p>
                  </a:txBody>
                  <a:tcPr/>
                </a:tc>
                <a:tc>
                  <a:txBody>
                    <a:bodyPr/>
                    <a:lstStyle/>
                    <a:p>
                      <a:pPr lvl="0">
                        <a:buNone/>
                      </a:pPr>
                      <a:r>
                        <a:rPr lang="en-US" sz="1780"/>
                        <a:t>Custom</a:t>
                      </a:r>
                      <a:endParaRPr lang="en-US" sz="1780" dirty="0"/>
                    </a:p>
                    <a:p>
                      <a:pPr lvl="0">
                        <a:buNone/>
                      </a:pPr>
                      <a:r>
                        <a:rPr lang="en-US" sz="1780" dirty="0"/>
                        <a:t>Steel by rules and manufactured in house</a:t>
                      </a:r>
                    </a:p>
                  </a:txBody>
                  <a:tcPr/>
                </a:tc>
                <a:extLst>
                  <a:ext uri="{0D108BD9-81ED-4DB2-BD59-A6C34878D82A}">
                    <a16:rowId xmlns:a16="http://schemas.microsoft.com/office/drawing/2014/main" val="836722438"/>
                  </a:ext>
                </a:extLst>
              </a:tr>
              <a:tr h="370839">
                <a:tc>
                  <a:txBody>
                    <a:bodyPr/>
                    <a:lstStyle/>
                    <a:p>
                      <a:pPr lvl="0">
                        <a:buNone/>
                      </a:pPr>
                      <a:r>
                        <a:rPr lang="en-US" sz="1780" dirty="0"/>
                        <a:t>Chain</a:t>
                      </a:r>
                    </a:p>
                  </a:txBody>
                  <a:tcPr/>
                </a:tc>
                <a:tc>
                  <a:txBody>
                    <a:bodyPr/>
                    <a:lstStyle/>
                    <a:p>
                      <a:pPr lvl="0">
                        <a:buNone/>
                      </a:pPr>
                      <a:r>
                        <a:rPr lang="en-US" sz="1780" dirty="0"/>
                        <a:t>Purchased</a:t>
                      </a:r>
                    </a:p>
                    <a:p>
                      <a:pPr lvl="0">
                        <a:buNone/>
                      </a:pPr>
                      <a:r>
                        <a:rPr lang="en-US" sz="1780" dirty="0"/>
                        <a:t>DID 520 Roller Chain</a:t>
                      </a:r>
                    </a:p>
                  </a:txBody>
                  <a:tcPr/>
                </a:tc>
                <a:extLst>
                  <a:ext uri="{0D108BD9-81ED-4DB2-BD59-A6C34878D82A}">
                    <a16:rowId xmlns:a16="http://schemas.microsoft.com/office/drawing/2014/main" val="3926829202"/>
                  </a:ext>
                </a:extLst>
              </a:tr>
              <a:tr h="370838">
                <a:tc>
                  <a:txBody>
                    <a:bodyPr/>
                    <a:lstStyle/>
                    <a:p>
                      <a:pPr lvl="0">
                        <a:buNone/>
                      </a:pPr>
                      <a:r>
                        <a:rPr lang="en-US" sz="1780"/>
                        <a:t>Inboard CV Housing (Tulips)</a:t>
                      </a:r>
                      <a:endParaRPr lang="en-US" sz="1780" dirty="0"/>
                    </a:p>
                  </a:txBody>
                  <a:tcPr/>
                </a:tc>
                <a:tc>
                  <a:txBody>
                    <a:bodyPr/>
                    <a:lstStyle/>
                    <a:p>
                      <a:pPr lvl="0">
                        <a:buNone/>
                      </a:pPr>
                      <a:r>
                        <a:rPr lang="en-US" sz="1780" dirty="0"/>
                        <a:t>Purchased – Diff</a:t>
                      </a:r>
                    </a:p>
                    <a:p>
                      <a:pPr lvl="0">
                        <a:buNone/>
                      </a:pPr>
                      <a:r>
                        <a:rPr lang="en-US" sz="1780" dirty="0"/>
                        <a:t>Custom – Spool</a:t>
                      </a:r>
                    </a:p>
                  </a:txBody>
                  <a:tcPr/>
                </a:tc>
                <a:extLst>
                  <a:ext uri="{0D108BD9-81ED-4DB2-BD59-A6C34878D82A}">
                    <a16:rowId xmlns:a16="http://schemas.microsoft.com/office/drawing/2014/main" val="1698652590"/>
                  </a:ext>
                </a:extLst>
              </a:tr>
              <a:tr h="370838">
                <a:tc>
                  <a:txBody>
                    <a:bodyPr/>
                    <a:lstStyle/>
                    <a:p>
                      <a:pPr lvl="0">
                        <a:buNone/>
                      </a:pPr>
                      <a:r>
                        <a:rPr lang="en-US" sz="1780"/>
                        <a:t>CV's (Tripods)</a:t>
                      </a:r>
                      <a:endParaRPr lang="en-US" sz="1780" dirty="0"/>
                    </a:p>
                  </a:txBody>
                  <a:tcPr/>
                </a:tc>
                <a:tc>
                  <a:txBody>
                    <a:bodyPr/>
                    <a:lstStyle/>
                    <a:p>
                      <a:pPr lvl="0">
                        <a:buNone/>
                      </a:pPr>
                      <a:r>
                        <a:rPr lang="en-US" sz="1780" dirty="0"/>
                        <a:t>Purchased (RCV)</a:t>
                      </a:r>
                    </a:p>
                  </a:txBody>
                  <a:tcPr/>
                </a:tc>
                <a:extLst>
                  <a:ext uri="{0D108BD9-81ED-4DB2-BD59-A6C34878D82A}">
                    <a16:rowId xmlns:a16="http://schemas.microsoft.com/office/drawing/2014/main" val="209780937"/>
                  </a:ext>
                </a:extLst>
              </a:tr>
            </a:tbl>
          </a:graphicData>
        </a:graphic>
      </p:graphicFrame>
    </p:spTree>
    <p:extLst>
      <p:ext uri="{BB962C8B-B14F-4D97-AF65-F5344CB8AC3E}">
        <p14:creationId xmlns:p14="http://schemas.microsoft.com/office/powerpoint/2010/main" val="2371125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Burndowns</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42</a:t>
            </a:fld>
            <a:endParaRPr lang="en-US"/>
          </a:p>
        </p:txBody>
      </p:sp>
    </p:spTree>
    <p:extLst>
      <p:ext uri="{BB962C8B-B14F-4D97-AF65-F5344CB8AC3E}">
        <p14:creationId xmlns:p14="http://schemas.microsoft.com/office/powerpoint/2010/main" val="543099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dirty="0"/>
              <a:t>System Burndown</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a:xfrm>
            <a:off x="609600" y="823132"/>
            <a:ext cx="10972800" cy="6034868"/>
          </a:xfrm>
        </p:spPr>
        <p:txBody>
          <a:bodyPr/>
          <a:lstStyle/>
          <a:p>
            <a:r>
              <a:rPr lang="en-US" sz="1800" dirty="0"/>
              <a:t>Initial Drivetrain Architecture and Design Considerations</a:t>
            </a:r>
          </a:p>
          <a:p>
            <a:pPr lvl="1"/>
            <a:r>
              <a:rPr lang="en-US" sz="1400" dirty="0"/>
              <a:t>SUS Points, Rear CHA box, Initial driveline placement, Initial </a:t>
            </a:r>
            <a:r>
              <a:rPr lang="en-US" sz="1400" dirty="0" err="1"/>
              <a:t>Halfshaft</a:t>
            </a:r>
            <a:r>
              <a:rPr lang="en-US" sz="1400" dirty="0"/>
              <a:t> Angles</a:t>
            </a:r>
          </a:p>
          <a:p>
            <a:r>
              <a:rPr lang="en-US" sz="1800" dirty="0"/>
              <a:t>Drivetrain DCR</a:t>
            </a:r>
          </a:p>
          <a:p>
            <a:r>
              <a:rPr lang="en-US" sz="1800" dirty="0"/>
              <a:t>Finalize Architecture</a:t>
            </a:r>
          </a:p>
          <a:p>
            <a:r>
              <a:rPr lang="en-US" sz="1800" dirty="0"/>
              <a:t>Initial Calculations and Analysis</a:t>
            </a:r>
          </a:p>
          <a:p>
            <a:r>
              <a:rPr lang="en-US" sz="1800" dirty="0"/>
              <a:t>Initial FEA</a:t>
            </a:r>
          </a:p>
          <a:p>
            <a:r>
              <a:rPr lang="en-US" sz="1800" dirty="0"/>
              <a:t>Initial CAD</a:t>
            </a:r>
          </a:p>
          <a:p>
            <a:r>
              <a:rPr lang="en-US" sz="1800" dirty="0"/>
              <a:t>Drivetrain PDR</a:t>
            </a:r>
          </a:p>
          <a:p>
            <a:r>
              <a:rPr lang="en-US" sz="1800" dirty="0"/>
              <a:t>Final Calculations and Analysis</a:t>
            </a:r>
          </a:p>
          <a:p>
            <a:r>
              <a:rPr lang="en-US" sz="1800" dirty="0"/>
              <a:t>IDR</a:t>
            </a:r>
          </a:p>
          <a:p>
            <a:r>
              <a:rPr lang="en-US" sz="1800" dirty="0"/>
              <a:t>Final FEA</a:t>
            </a:r>
          </a:p>
          <a:p>
            <a:r>
              <a:rPr lang="en-US" sz="1800" dirty="0"/>
              <a:t>Final CAD</a:t>
            </a:r>
          </a:p>
          <a:p>
            <a:r>
              <a:rPr lang="en-US" sz="1800" dirty="0"/>
              <a:t>Drivetrain CDR</a:t>
            </a:r>
          </a:p>
          <a:p>
            <a:r>
              <a:rPr lang="en-US" sz="1800" dirty="0"/>
              <a:t>Source Stock + Purchased Parts</a:t>
            </a:r>
          </a:p>
          <a:p>
            <a:r>
              <a:rPr lang="en-US" sz="1800" dirty="0"/>
              <a:t>Manufacturing</a:t>
            </a:r>
          </a:p>
          <a:p>
            <a:r>
              <a:rPr lang="en-US" sz="1800" dirty="0"/>
              <a:t>Assembly</a:t>
            </a:r>
          </a:p>
          <a:p>
            <a:r>
              <a:rPr lang="en-US" sz="1800" dirty="0"/>
              <a:t>Testing</a:t>
            </a:r>
          </a:p>
          <a:p>
            <a:pPr lvl="1"/>
            <a:r>
              <a:rPr lang="en-US" sz="1400" dirty="0"/>
              <a:t>Pushbar design and manufacturing</a:t>
            </a:r>
          </a:p>
          <a:p>
            <a:endParaRPr lang="en-US" sz="2400" dirty="0"/>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43</a:t>
            </a:fld>
            <a:endParaRPr lang="en-US"/>
          </a:p>
        </p:txBody>
      </p:sp>
      <p:sp>
        <p:nvSpPr>
          <p:cNvPr id="5" name="Rectangle: Rounded Corners 4">
            <a:hlinkClick r:id="rId2"/>
            <a:extLst>
              <a:ext uri="{FF2B5EF4-FFF2-40B4-BE49-F238E27FC236}">
                <a16:creationId xmlns:a16="http://schemas.microsoft.com/office/drawing/2014/main" id="{497F7C03-77AA-D48E-188A-2C80F7AB4CB8}"/>
              </a:ext>
            </a:extLst>
          </p:cNvPr>
          <p:cNvSpPr/>
          <p:nvPr/>
        </p:nvSpPr>
        <p:spPr bwMode="auto">
          <a:xfrm>
            <a:off x="8737600" y="2535493"/>
            <a:ext cx="2448232" cy="1787013"/>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kumimoji="0" lang="en-US" sz="3200" b="0" i="0" u="none" strike="noStrike" cap="none" normalizeH="0" baseline="0" dirty="0">
                <a:ln>
                  <a:noFill/>
                </a:ln>
                <a:solidFill>
                  <a:schemeClr val="tx1"/>
                </a:solidFill>
                <a:effectLst/>
                <a:latin typeface="Arial" charset="0"/>
              </a:rPr>
              <a:t>Click for Detailed Burndown</a:t>
            </a:r>
          </a:p>
        </p:txBody>
      </p:sp>
    </p:spTree>
    <p:extLst>
      <p:ext uri="{BB962C8B-B14F-4D97-AF65-F5344CB8AC3E}">
        <p14:creationId xmlns:p14="http://schemas.microsoft.com/office/powerpoint/2010/main" val="1102132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968539"/>
            <a:ext cx="10362884" cy="912423"/>
          </a:xfrm>
        </p:spPr>
        <p:txBody>
          <a:bodyPr/>
          <a:lstStyle/>
          <a:p>
            <a:r>
              <a:rPr lang="en-US" sz="4950">
                <a:cs typeface="Arial"/>
              </a:rPr>
              <a:t>Cost</a:t>
            </a:r>
            <a:endParaRPr lang="en-US"/>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44</a:t>
            </a:fld>
            <a:endParaRPr lang="en-US"/>
          </a:p>
        </p:txBody>
      </p:sp>
    </p:spTree>
    <p:extLst>
      <p:ext uri="{BB962C8B-B14F-4D97-AF65-F5344CB8AC3E}">
        <p14:creationId xmlns:p14="http://schemas.microsoft.com/office/powerpoint/2010/main" val="1132111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a:t>Cost</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dirty="0" smtClean="0"/>
              <a:t>45</a:t>
            </a:fld>
            <a:endParaRPr lang="en-US"/>
          </a:p>
        </p:txBody>
      </p:sp>
      <p:graphicFrame>
        <p:nvGraphicFramePr>
          <p:cNvPr id="5" name="Table 4">
            <a:extLst>
              <a:ext uri="{FF2B5EF4-FFF2-40B4-BE49-F238E27FC236}">
                <a16:creationId xmlns:a16="http://schemas.microsoft.com/office/drawing/2014/main" id="{E9899E97-9CFB-CCAE-9BF6-36DBA4AF6165}"/>
              </a:ext>
            </a:extLst>
          </p:cNvPr>
          <p:cNvGraphicFramePr>
            <a:graphicFrameLocks noGrp="1"/>
          </p:cNvGraphicFramePr>
          <p:nvPr>
            <p:extLst>
              <p:ext uri="{D42A27DB-BD31-4B8C-83A1-F6EECF244321}">
                <p14:modId xmlns:p14="http://schemas.microsoft.com/office/powerpoint/2010/main" val="1767222756"/>
              </p:ext>
            </p:extLst>
          </p:nvPr>
        </p:nvGraphicFramePr>
        <p:xfrm>
          <a:off x="609600" y="823913"/>
          <a:ext cx="10972800" cy="3337553"/>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69471573"/>
                    </a:ext>
                  </a:extLst>
                </a:gridCol>
                <a:gridCol w="3657600">
                  <a:extLst>
                    <a:ext uri="{9D8B030D-6E8A-4147-A177-3AD203B41FA5}">
                      <a16:colId xmlns:a16="http://schemas.microsoft.com/office/drawing/2014/main" val="4262105749"/>
                    </a:ext>
                  </a:extLst>
                </a:gridCol>
                <a:gridCol w="3657600">
                  <a:extLst>
                    <a:ext uri="{9D8B030D-6E8A-4147-A177-3AD203B41FA5}">
                      <a16:colId xmlns:a16="http://schemas.microsoft.com/office/drawing/2014/main" val="1630446412"/>
                    </a:ext>
                  </a:extLst>
                </a:gridCol>
              </a:tblGrid>
              <a:tr h="370840">
                <a:tc>
                  <a:txBody>
                    <a:bodyPr/>
                    <a:lstStyle/>
                    <a:p>
                      <a:r>
                        <a:rPr lang="en-US" sz="1780" dirty="0"/>
                        <a:t>Major Component</a:t>
                      </a:r>
                    </a:p>
                  </a:txBody>
                  <a:tcPr/>
                </a:tc>
                <a:tc>
                  <a:txBody>
                    <a:bodyPr/>
                    <a:lstStyle/>
                    <a:p>
                      <a:r>
                        <a:rPr lang="en-US" sz="1780" dirty="0"/>
                        <a:t>Owned/Sponsored/Purchased</a:t>
                      </a:r>
                    </a:p>
                  </a:txBody>
                  <a:tcPr/>
                </a:tc>
                <a:tc>
                  <a:txBody>
                    <a:bodyPr/>
                    <a:lstStyle/>
                    <a:p>
                      <a:pPr lvl="0">
                        <a:buNone/>
                      </a:pPr>
                      <a:r>
                        <a:rPr lang="en-US" sz="1780" dirty="0"/>
                        <a:t>Estimated Cost + </a:t>
                      </a:r>
                      <a:r>
                        <a:rPr lang="en-US" sz="1780" dirty="0" err="1"/>
                        <a:t>Misc</a:t>
                      </a:r>
                      <a:r>
                        <a:rPr lang="en-US" sz="1780" dirty="0"/>
                        <a:t> Notes</a:t>
                      </a:r>
                    </a:p>
                  </a:txBody>
                  <a:tcPr/>
                </a:tc>
                <a:extLst>
                  <a:ext uri="{0D108BD9-81ED-4DB2-BD59-A6C34878D82A}">
                    <a16:rowId xmlns:a16="http://schemas.microsoft.com/office/drawing/2014/main" val="2071984912"/>
                  </a:ext>
                </a:extLst>
              </a:tr>
              <a:tr h="370840">
                <a:tc>
                  <a:txBody>
                    <a:bodyPr/>
                    <a:lstStyle/>
                    <a:p>
                      <a:r>
                        <a:rPr lang="en-US" sz="1780" dirty="0"/>
                        <a:t>Drexler Salisbury LSD</a:t>
                      </a:r>
                    </a:p>
                  </a:txBody>
                  <a:tcPr/>
                </a:tc>
                <a:tc>
                  <a:txBody>
                    <a:bodyPr/>
                    <a:lstStyle/>
                    <a:p>
                      <a:r>
                        <a:rPr lang="en-US" sz="1780" dirty="0"/>
                        <a:t>Owned</a:t>
                      </a:r>
                    </a:p>
                  </a:txBody>
                  <a:tcPr/>
                </a:tc>
                <a:tc>
                  <a:txBody>
                    <a:bodyPr/>
                    <a:lstStyle/>
                    <a:p>
                      <a:r>
                        <a:rPr lang="en-US" sz="1780" dirty="0"/>
                        <a:t>$3000</a:t>
                      </a:r>
                    </a:p>
                  </a:txBody>
                  <a:tcPr/>
                </a:tc>
                <a:extLst>
                  <a:ext uri="{0D108BD9-81ED-4DB2-BD59-A6C34878D82A}">
                    <a16:rowId xmlns:a16="http://schemas.microsoft.com/office/drawing/2014/main" val="2246048881"/>
                  </a:ext>
                </a:extLst>
              </a:tr>
              <a:tr h="370839">
                <a:tc>
                  <a:txBody>
                    <a:bodyPr/>
                    <a:lstStyle/>
                    <a:p>
                      <a:pPr lvl="0">
                        <a:buNone/>
                      </a:pPr>
                      <a:r>
                        <a:rPr lang="en-US" sz="1780" dirty="0" err="1"/>
                        <a:t>Halfshafts</a:t>
                      </a:r>
                      <a:endParaRPr lang="en-US" sz="1780" dirty="0"/>
                    </a:p>
                  </a:txBody>
                  <a:tcPr/>
                </a:tc>
                <a:tc>
                  <a:txBody>
                    <a:bodyPr/>
                    <a:lstStyle/>
                    <a:p>
                      <a:pPr lvl="0">
                        <a:buNone/>
                      </a:pPr>
                      <a:r>
                        <a:rPr lang="en-US" sz="1780" dirty="0"/>
                        <a:t>Purchased</a:t>
                      </a:r>
                    </a:p>
                  </a:txBody>
                  <a:tcPr/>
                </a:tc>
                <a:tc>
                  <a:txBody>
                    <a:bodyPr/>
                    <a:lstStyle/>
                    <a:p>
                      <a:pPr lvl="0">
                        <a:buNone/>
                      </a:pPr>
                      <a:r>
                        <a:rPr lang="en-US" sz="1780" dirty="0"/>
                        <a:t>$300 x 2</a:t>
                      </a:r>
                    </a:p>
                  </a:txBody>
                  <a:tcPr/>
                </a:tc>
                <a:extLst>
                  <a:ext uri="{0D108BD9-81ED-4DB2-BD59-A6C34878D82A}">
                    <a16:rowId xmlns:a16="http://schemas.microsoft.com/office/drawing/2014/main" val="182444243"/>
                  </a:ext>
                </a:extLst>
              </a:tr>
              <a:tr h="370839">
                <a:tc>
                  <a:txBody>
                    <a:bodyPr/>
                    <a:lstStyle/>
                    <a:p>
                      <a:pPr lvl="0">
                        <a:buNone/>
                      </a:pPr>
                      <a:r>
                        <a:rPr lang="en-US" sz="1780" dirty="0"/>
                        <a:t>Tripods</a:t>
                      </a:r>
                    </a:p>
                  </a:txBody>
                  <a:tcPr/>
                </a:tc>
                <a:tc>
                  <a:txBody>
                    <a:bodyPr/>
                    <a:lstStyle/>
                    <a:p>
                      <a:pPr lvl="0">
                        <a:buNone/>
                      </a:pPr>
                      <a:r>
                        <a:rPr lang="en-US" sz="1780" dirty="0"/>
                        <a:t>Purchased</a:t>
                      </a:r>
                    </a:p>
                  </a:txBody>
                  <a:tcPr/>
                </a:tc>
                <a:tc>
                  <a:txBody>
                    <a:bodyPr/>
                    <a:lstStyle/>
                    <a:p>
                      <a:pPr lvl="0">
                        <a:buNone/>
                      </a:pPr>
                      <a:r>
                        <a:rPr lang="en-US" sz="1780" dirty="0"/>
                        <a:t>$115 x 4</a:t>
                      </a:r>
                    </a:p>
                  </a:txBody>
                  <a:tcPr/>
                </a:tc>
                <a:extLst>
                  <a:ext uri="{0D108BD9-81ED-4DB2-BD59-A6C34878D82A}">
                    <a16:rowId xmlns:a16="http://schemas.microsoft.com/office/drawing/2014/main" val="574167166"/>
                  </a:ext>
                </a:extLst>
              </a:tr>
              <a:tr h="370839">
                <a:tc>
                  <a:txBody>
                    <a:bodyPr/>
                    <a:lstStyle/>
                    <a:p>
                      <a:pPr lvl="0">
                        <a:buNone/>
                      </a:pPr>
                      <a:r>
                        <a:rPr lang="en-US" sz="1780" dirty="0"/>
                        <a:t>Diff Carrier Bearings</a:t>
                      </a:r>
                    </a:p>
                  </a:txBody>
                  <a:tcPr/>
                </a:tc>
                <a:tc>
                  <a:txBody>
                    <a:bodyPr/>
                    <a:lstStyle/>
                    <a:p>
                      <a:pPr lvl="0">
                        <a:buNone/>
                      </a:pPr>
                      <a:r>
                        <a:rPr lang="en-US" sz="1780" dirty="0"/>
                        <a:t>Sponsored (SKF, NTN)</a:t>
                      </a:r>
                    </a:p>
                  </a:txBody>
                  <a:tcPr/>
                </a:tc>
                <a:tc>
                  <a:txBody>
                    <a:bodyPr/>
                    <a:lstStyle/>
                    <a:p>
                      <a:pPr lvl="0">
                        <a:buNone/>
                      </a:pPr>
                      <a:r>
                        <a:rPr lang="en-US" sz="1780" dirty="0"/>
                        <a:t>$150 x 4</a:t>
                      </a:r>
                    </a:p>
                  </a:txBody>
                  <a:tcPr/>
                </a:tc>
                <a:extLst>
                  <a:ext uri="{0D108BD9-81ED-4DB2-BD59-A6C34878D82A}">
                    <a16:rowId xmlns:a16="http://schemas.microsoft.com/office/drawing/2014/main" val="339967204"/>
                  </a:ext>
                </a:extLst>
              </a:tr>
              <a:tr h="370839">
                <a:tc>
                  <a:txBody>
                    <a:bodyPr/>
                    <a:lstStyle/>
                    <a:p>
                      <a:pPr lvl="0">
                        <a:buNone/>
                      </a:pPr>
                      <a:r>
                        <a:rPr lang="en-US" sz="1780" dirty="0"/>
                        <a:t>Inboard CV (Tulip) Housings</a:t>
                      </a:r>
                    </a:p>
                  </a:txBody>
                  <a:tcPr/>
                </a:tc>
                <a:tc>
                  <a:txBody>
                    <a:bodyPr/>
                    <a:lstStyle/>
                    <a:p>
                      <a:pPr lvl="0">
                        <a:buNone/>
                      </a:pPr>
                      <a:r>
                        <a:rPr lang="en-US" sz="1780" dirty="0"/>
                        <a:t>Owned</a:t>
                      </a:r>
                    </a:p>
                  </a:txBody>
                  <a:tcPr/>
                </a:tc>
                <a:tc>
                  <a:txBody>
                    <a:bodyPr/>
                    <a:lstStyle/>
                    <a:p>
                      <a:pPr lvl="0">
                        <a:buNone/>
                      </a:pPr>
                      <a:r>
                        <a:rPr lang="en-US" sz="1780" dirty="0"/>
                        <a:t>$750</a:t>
                      </a:r>
                    </a:p>
                  </a:txBody>
                  <a:tcPr/>
                </a:tc>
                <a:extLst>
                  <a:ext uri="{0D108BD9-81ED-4DB2-BD59-A6C34878D82A}">
                    <a16:rowId xmlns:a16="http://schemas.microsoft.com/office/drawing/2014/main" val="2331343881"/>
                  </a:ext>
                </a:extLst>
              </a:tr>
              <a:tr h="370839">
                <a:tc>
                  <a:txBody>
                    <a:bodyPr/>
                    <a:lstStyle/>
                    <a:p>
                      <a:pPr lvl="0">
                        <a:buNone/>
                      </a:pPr>
                      <a:r>
                        <a:rPr lang="en-US" sz="1780" dirty="0"/>
                        <a:t>Aluminum Stock</a:t>
                      </a:r>
                    </a:p>
                  </a:txBody>
                  <a:tcPr/>
                </a:tc>
                <a:tc>
                  <a:txBody>
                    <a:bodyPr/>
                    <a:lstStyle/>
                    <a:p>
                      <a:pPr lvl="0">
                        <a:buNone/>
                      </a:pPr>
                      <a:r>
                        <a:rPr lang="en-US" sz="1780" dirty="0"/>
                        <a:t>Sponsored (</a:t>
                      </a:r>
                      <a:r>
                        <a:rPr lang="en-US" sz="1780" dirty="0" err="1"/>
                        <a:t>Arconic</a:t>
                      </a:r>
                      <a:r>
                        <a:rPr lang="en-US" sz="1780" dirty="0"/>
                        <a:t>)</a:t>
                      </a:r>
                    </a:p>
                  </a:txBody>
                  <a:tcPr/>
                </a:tc>
                <a:tc>
                  <a:txBody>
                    <a:bodyPr/>
                    <a:lstStyle/>
                    <a:p>
                      <a:pPr lvl="0">
                        <a:buNone/>
                      </a:pPr>
                      <a:r>
                        <a:rPr lang="en-US" sz="1780" dirty="0"/>
                        <a:t>$1000</a:t>
                      </a:r>
                    </a:p>
                  </a:txBody>
                  <a:tcPr/>
                </a:tc>
                <a:extLst>
                  <a:ext uri="{0D108BD9-81ED-4DB2-BD59-A6C34878D82A}">
                    <a16:rowId xmlns:a16="http://schemas.microsoft.com/office/drawing/2014/main" val="1231704047"/>
                  </a:ext>
                </a:extLst>
              </a:tr>
              <a:tr h="370839">
                <a:tc>
                  <a:txBody>
                    <a:bodyPr/>
                    <a:lstStyle/>
                    <a:p>
                      <a:pPr lvl="0">
                        <a:buNone/>
                      </a:pPr>
                      <a:r>
                        <a:rPr lang="en-US" sz="1780" dirty="0"/>
                        <a:t>Chain</a:t>
                      </a:r>
                    </a:p>
                  </a:txBody>
                  <a:tcPr/>
                </a:tc>
                <a:tc>
                  <a:txBody>
                    <a:bodyPr/>
                    <a:lstStyle/>
                    <a:p>
                      <a:pPr lvl="0">
                        <a:buNone/>
                      </a:pPr>
                      <a:r>
                        <a:rPr lang="en-US" sz="1780" dirty="0"/>
                        <a:t>Purchased</a:t>
                      </a:r>
                    </a:p>
                  </a:txBody>
                  <a:tcPr/>
                </a:tc>
                <a:tc>
                  <a:txBody>
                    <a:bodyPr/>
                    <a:lstStyle/>
                    <a:p>
                      <a:pPr lvl="0">
                        <a:buNone/>
                      </a:pPr>
                      <a:r>
                        <a:rPr lang="en-US" sz="1780" dirty="0"/>
                        <a:t>$100 x 2-3</a:t>
                      </a:r>
                    </a:p>
                  </a:txBody>
                  <a:tcPr/>
                </a:tc>
                <a:extLst>
                  <a:ext uri="{0D108BD9-81ED-4DB2-BD59-A6C34878D82A}">
                    <a16:rowId xmlns:a16="http://schemas.microsoft.com/office/drawing/2014/main" val="4258186539"/>
                  </a:ext>
                </a:extLst>
              </a:tr>
              <a:tr h="370839">
                <a:tc>
                  <a:txBody>
                    <a:bodyPr/>
                    <a:lstStyle/>
                    <a:p>
                      <a:pPr lvl="0">
                        <a:buNone/>
                      </a:pPr>
                      <a:r>
                        <a:rPr lang="en-US" sz="1780" dirty="0"/>
                        <a:t>Hardware</a:t>
                      </a:r>
                    </a:p>
                  </a:txBody>
                  <a:tcPr/>
                </a:tc>
                <a:tc>
                  <a:txBody>
                    <a:bodyPr/>
                    <a:lstStyle/>
                    <a:p>
                      <a:pPr lvl="0">
                        <a:buNone/>
                      </a:pPr>
                      <a:r>
                        <a:rPr lang="en-US" sz="1780" dirty="0"/>
                        <a:t>Purchased</a:t>
                      </a:r>
                    </a:p>
                  </a:txBody>
                  <a:tcPr/>
                </a:tc>
                <a:tc>
                  <a:txBody>
                    <a:bodyPr/>
                    <a:lstStyle/>
                    <a:p>
                      <a:pPr lvl="0">
                        <a:buNone/>
                      </a:pPr>
                      <a:r>
                        <a:rPr lang="en-US" sz="1780" dirty="0"/>
                        <a:t>$250</a:t>
                      </a:r>
                    </a:p>
                  </a:txBody>
                  <a:tcPr/>
                </a:tc>
                <a:extLst>
                  <a:ext uri="{0D108BD9-81ED-4DB2-BD59-A6C34878D82A}">
                    <a16:rowId xmlns:a16="http://schemas.microsoft.com/office/drawing/2014/main" val="3574321642"/>
                  </a:ext>
                </a:extLst>
              </a:tr>
            </a:tbl>
          </a:graphicData>
        </a:graphic>
      </p:graphicFrame>
      <p:graphicFrame>
        <p:nvGraphicFramePr>
          <p:cNvPr id="6" name="Table 5">
            <a:extLst>
              <a:ext uri="{FF2B5EF4-FFF2-40B4-BE49-F238E27FC236}">
                <a16:creationId xmlns:a16="http://schemas.microsoft.com/office/drawing/2014/main" id="{4F7128FB-BE57-3BAF-1338-DCFB7D712A40}"/>
              </a:ext>
            </a:extLst>
          </p:cNvPr>
          <p:cNvGraphicFramePr>
            <a:graphicFrameLocks noGrp="1"/>
          </p:cNvGraphicFramePr>
          <p:nvPr>
            <p:extLst>
              <p:ext uri="{D42A27DB-BD31-4B8C-83A1-F6EECF244321}">
                <p14:modId xmlns:p14="http://schemas.microsoft.com/office/powerpoint/2010/main" val="2326723320"/>
              </p:ext>
            </p:extLst>
          </p:nvPr>
        </p:nvGraphicFramePr>
        <p:xfrm>
          <a:off x="609600" y="4520232"/>
          <a:ext cx="10972800" cy="362712"/>
        </p:xfrm>
        <a:graphic>
          <a:graphicData uri="http://schemas.openxmlformats.org/drawingml/2006/table">
            <a:tbl>
              <a:tblPr firstRow="1" bandRow="1">
                <a:tableStyleId>{5C22544A-7EE6-4342-B048-85BDC9FD1C3A}</a:tableStyleId>
              </a:tblPr>
              <a:tblGrid>
                <a:gridCol w="7315200">
                  <a:extLst>
                    <a:ext uri="{9D8B030D-6E8A-4147-A177-3AD203B41FA5}">
                      <a16:colId xmlns:a16="http://schemas.microsoft.com/office/drawing/2014/main" val="69471573"/>
                    </a:ext>
                  </a:extLst>
                </a:gridCol>
                <a:gridCol w="3657600">
                  <a:extLst>
                    <a:ext uri="{9D8B030D-6E8A-4147-A177-3AD203B41FA5}">
                      <a16:colId xmlns:a16="http://schemas.microsoft.com/office/drawing/2014/main" val="1630446412"/>
                    </a:ext>
                  </a:extLst>
                </a:gridCol>
              </a:tblGrid>
              <a:tr h="353295">
                <a:tc>
                  <a:txBody>
                    <a:bodyPr/>
                    <a:lstStyle/>
                    <a:p>
                      <a:r>
                        <a:rPr lang="en-US" sz="1780" dirty="0"/>
                        <a:t>Total Estimated Cost (excluding owned and sponsored parts)</a:t>
                      </a:r>
                    </a:p>
                  </a:txBody>
                  <a:tcPr/>
                </a:tc>
                <a:tc>
                  <a:txBody>
                    <a:bodyPr/>
                    <a:lstStyle/>
                    <a:p>
                      <a:pPr lvl="0">
                        <a:buNone/>
                      </a:pPr>
                      <a:r>
                        <a:rPr lang="en-US" sz="1780" dirty="0"/>
                        <a:t>$1610</a:t>
                      </a:r>
                    </a:p>
                  </a:txBody>
                  <a:tcPr/>
                </a:tc>
                <a:extLst>
                  <a:ext uri="{0D108BD9-81ED-4DB2-BD59-A6C34878D82A}">
                    <a16:rowId xmlns:a16="http://schemas.microsoft.com/office/drawing/2014/main" val="2071984912"/>
                  </a:ext>
                </a:extLst>
              </a:tr>
            </a:tbl>
          </a:graphicData>
        </a:graphic>
      </p:graphicFrame>
      <p:sp>
        <p:nvSpPr>
          <p:cNvPr id="7" name="Content Placeholder 2">
            <a:extLst>
              <a:ext uri="{FF2B5EF4-FFF2-40B4-BE49-F238E27FC236}">
                <a16:creationId xmlns:a16="http://schemas.microsoft.com/office/drawing/2014/main" id="{B8B9CAA3-A168-B467-9FB7-7E9BE66E1877}"/>
              </a:ext>
            </a:extLst>
          </p:cNvPr>
          <p:cNvSpPr>
            <a:spLocks noGrp="1"/>
          </p:cNvSpPr>
          <p:nvPr>
            <p:ph idx="1"/>
          </p:nvPr>
        </p:nvSpPr>
        <p:spPr>
          <a:xfrm>
            <a:off x="609600" y="5093110"/>
            <a:ext cx="10972800" cy="916584"/>
          </a:xfrm>
        </p:spPr>
        <p:txBody>
          <a:bodyPr/>
          <a:lstStyle/>
          <a:p>
            <a:pPr marL="0" indent="0">
              <a:buNone/>
            </a:pPr>
            <a:r>
              <a:rPr lang="en-US" sz="2000" dirty="0"/>
              <a:t>Note that is an estimate and will likely go up depending on final architecture and material selection. Based heavily off of PF24 architecture.</a:t>
            </a:r>
          </a:p>
        </p:txBody>
      </p:sp>
    </p:spTree>
    <p:extLst>
      <p:ext uri="{BB962C8B-B14F-4D97-AF65-F5344CB8AC3E}">
        <p14:creationId xmlns:p14="http://schemas.microsoft.com/office/powerpoint/2010/main" val="2340970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484566"/>
            <a:ext cx="10362884" cy="1890666"/>
          </a:xfrm>
        </p:spPr>
        <p:txBody>
          <a:bodyPr/>
          <a:lstStyle/>
          <a:p>
            <a:r>
              <a:rPr lang="en-US" sz="4950" dirty="0">
                <a:cs typeface="Arial"/>
              </a:rPr>
              <a:t>Appendix A:</a:t>
            </a:r>
            <a:br>
              <a:rPr lang="en-US" sz="4950" dirty="0">
                <a:cs typeface="Arial"/>
              </a:rPr>
            </a:br>
            <a:r>
              <a:rPr lang="en-US" sz="4950" dirty="0">
                <a:cs typeface="Arial"/>
              </a:rPr>
              <a:t>Basics of an Idler Sprocket</a:t>
            </a:r>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46</a:t>
            </a:fld>
            <a:endParaRPr lang="en-US"/>
          </a:p>
        </p:txBody>
      </p:sp>
    </p:spTree>
    <p:extLst>
      <p:ext uri="{BB962C8B-B14F-4D97-AF65-F5344CB8AC3E}">
        <p14:creationId xmlns:p14="http://schemas.microsoft.com/office/powerpoint/2010/main" val="37795658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85FA05-588C-C29E-A383-4CEE01835E08}"/>
              </a:ext>
            </a:extLst>
          </p:cNvPr>
          <p:cNvSpPr>
            <a:spLocks noGrp="1"/>
          </p:cNvSpPr>
          <p:nvPr>
            <p:ph type="title"/>
          </p:nvPr>
        </p:nvSpPr>
        <p:spPr/>
        <p:txBody>
          <a:bodyPr/>
          <a:lstStyle/>
          <a:p>
            <a:r>
              <a:rPr lang="en-US" dirty="0"/>
              <a:t>Idler Sprocket Basics</a:t>
            </a:r>
          </a:p>
        </p:txBody>
      </p:sp>
      <p:sp>
        <p:nvSpPr>
          <p:cNvPr id="5" name="Content Placeholder 4">
            <a:extLst>
              <a:ext uri="{FF2B5EF4-FFF2-40B4-BE49-F238E27FC236}">
                <a16:creationId xmlns:a16="http://schemas.microsoft.com/office/drawing/2014/main" id="{9B102F86-8B1C-CCBF-D8D7-7BBD662AA7DA}"/>
              </a:ext>
            </a:extLst>
          </p:cNvPr>
          <p:cNvSpPr>
            <a:spLocks noGrp="1"/>
          </p:cNvSpPr>
          <p:nvPr>
            <p:ph idx="1"/>
          </p:nvPr>
        </p:nvSpPr>
        <p:spPr/>
        <p:txBody>
          <a:bodyPr/>
          <a:lstStyle/>
          <a:p>
            <a:r>
              <a:rPr lang="en-US" sz="2400" dirty="0"/>
              <a:t>An idler sprocket is a smaller sprocket that is placed along the length of the chain to allow the chain to maintain constant tension.</a:t>
            </a:r>
          </a:p>
          <a:p>
            <a:pPr lvl="1"/>
            <a:r>
              <a:rPr lang="en-US" sz="1866" dirty="0"/>
              <a:t>Chain too loose </a:t>
            </a:r>
            <a:r>
              <a:rPr lang="en-US" sz="1866" dirty="0">
                <a:sym typeface="Wingdings" panose="05000000000000000000" pitchFamily="2" charset="2"/>
              </a:rPr>
              <a:t> risk chain falling out of place and could cause injury</a:t>
            </a:r>
          </a:p>
          <a:p>
            <a:pPr lvl="1"/>
            <a:r>
              <a:rPr lang="en-US" sz="1866" dirty="0">
                <a:sym typeface="Wingdings" panose="05000000000000000000" pitchFamily="2" charset="2"/>
              </a:rPr>
              <a:t>Chain too tight  excessive wear on sprockets and chains, which requires replacement more often</a:t>
            </a:r>
          </a:p>
          <a:p>
            <a:r>
              <a:rPr lang="en-US" sz="2400" dirty="0">
                <a:sym typeface="Wingdings" panose="05000000000000000000" pitchFamily="2" charset="2"/>
              </a:rPr>
              <a:t>Should be installed on the slack side of the chain</a:t>
            </a:r>
          </a:p>
          <a:p>
            <a:pPr lvl="1"/>
            <a:r>
              <a:rPr lang="en-US" sz="1866" dirty="0">
                <a:sym typeface="Wingdings" panose="05000000000000000000" pitchFamily="2" charset="2"/>
              </a:rPr>
              <a:t>Usually the length of the chain that runs closer to the bottom for our purposes</a:t>
            </a:r>
          </a:p>
          <a:p>
            <a:r>
              <a:rPr lang="en-US" sz="2400" dirty="0">
                <a:sym typeface="Wingdings" panose="05000000000000000000" pitchFamily="2" charset="2"/>
              </a:rPr>
              <a:t>Loading, chain wrap, and chain speed are important to consider</a:t>
            </a:r>
          </a:p>
          <a:p>
            <a:r>
              <a:rPr lang="en-US" sz="2400" dirty="0">
                <a:sym typeface="Wingdings" panose="05000000000000000000" pitchFamily="2" charset="2"/>
              </a:rPr>
              <a:t>A chain rider is an alternative that functions similarly to an idler sprocket (no teeth to worry about, but radial loading still a factor)</a:t>
            </a:r>
          </a:p>
        </p:txBody>
      </p:sp>
      <p:sp>
        <p:nvSpPr>
          <p:cNvPr id="4" name="Slide Number Placeholder 3">
            <a:extLst>
              <a:ext uri="{FF2B5EF4-FFF2-40B4-BE49-F238E27FC236}">
                <a16:creationId xmlns:a16="http://schemas.microsoft.com/office/drawing/2014/main" id="{5246CAE2-CDA3-E5D7-5F0A-EF9C30195982}"/>
              </a:ext>
            </a:extLst>
          </p:cNvPr>
          <p:cNvSpPr>
            <a:spLocks noGrp="1"/>
          </p:cNvSpPr>
          <p:nvPr>
            <p:ph type="sldNum" sz="quarter" idx="12"/>
          </p:nvPr>
        </p:nvSpPr>
        <p:spPr/>
        <p:txBody>
          <a:bodyPr/>
          <a:lstStyle/>
          <a:p>
            <a:fld id="{B0F59EE5-B3E1-460F-8BD3-F81CF0989F54}" type="slidenum">
              <a:rPr lang="en-US" smtClean="0"/>
              <a:t>47</a:t>
            </a:fld>
            <a:endParaRPr lang="en-US"/>
          </a:p>
        </p:txBody>
      </p:sp>
    </p:spTree>
    <p:extLst>
      <p:ext uri="{BB962C8B-B14F-4D97-AF65-F5344CB8AC3E}">
        <p14:creationId xmlns:p14="http://schemas.microsoft.com/office/powerpoint/2010/main" val="28491491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85FA05-588C-C29E-A383-4CEE01835E08}"/>
              </a:ext>
            </a:extLst>
          </p:cNvPr>
          <p:cNvSpPr>
            <a:spLocks noGrp="1"/>
          </p:cNvSpPr>
          <p:nvPr>
            <p:ph type="title"/>
          </p:nvPr>
        </p:nvSpPr>
        <p:spPr/>
        <p:txBody>
          <a:bodyPr/>
          <a:lstStyle/>
          <a:p>
            <a:r>
              <a:rPr lang="en-US" dirty="0"/>
              <a:t>Reference Images</a:t>
            </a:r>
          </a:p>
        </p:txBody>
      </p:sp>
      <p:sp>
        <p:nvSpPr>
          <p:cNvPr id="4" name="Slide Number Placeholder 3">
            <a:extLst>
              <a:ext uri="{FF2B5EF4-FFF2-40B4-BE49-F238E27FC236}">
                <a16:creationId xmlns:a16="http://schemas.microsoft.com/office/drawing/2014/main" id="{5246CAE2-CDA3-E5D7-5F0A-EF9C30195982}"/>
              </a:ext>
            </a:extLst>
          </p:cNvPr>
          <p:cNvSpPr>
            <a:spLocks noGrp="1"/>
          </p:cNvSpPr>
          <p:nvPr>
            <p:ph type="sldNum" sz="quarter" idx="12"/>
          </p:nvPr>
        </p:nvSpPr>
        <p:spPr/>
        <p:txBody>
          <a:bodyPr/>
          <a:lstStyle/>
          <a:p>
            <a:fld id="{B0F59EE5-B3E1-460F-8BD3-F81CF0989F54}" type="slidenum">
              <a:rPr lang="en-US" smtClean="0"/>
              <a:t>48</a:t>
            </a:fld>
            <a:endParaRPr lang="en-US"/>
          </a:p>
        </p:txBody>
      </p:sp>
      <p:pic>
        <p:nvPicPr>
          <p:cNvPr id="1026" name="Picture 2" descr="Chain tensioner - CT-TCS series - Tsubakimoto Chain - spring-loaded">
            <a:extLst>
              <a:ext uri="{FF2B5EF4-FFF2-40B4-BE49-F238E27FC236}">
                <a16:creationId xmlns:a16="http://schemas.microsoft.com/office/drawing/2014/main" id="{3ED56C66-166D-CE46-8975-2781F6FEA2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152" y="941222"/>
            <a:ext cx="4110899" cy="31174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SUBAKI Power Transmission Products Information Site Using Chain Tensioners">
            <a:extLst>
              <a:ext uri="{FF2B5EF4-FFF2-40B4-BE49-F238E27FC236}">
                <a16:creationId xmlns:a16="http://schemas.microsoft.com/office/drawing/2014/main" id="{47FDF60D-0F3E-5814-5F2E-2EFBAFEF14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642" y="4058654"/>
            <a:ext cx="6134369" cy="24246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ller Chain Climbing Sprockets? Causes and Solutions - Baart Group">
            <a:extLst>
              <a:ext uri="{FF2B5EF4-FFF2-40B4-BE49-F238E27FC236}">
                <a16:creationId xmlns:a16="http://schemas.microsoft.com/office/drawing/2014/main" id="{60A39B2C-D60E-6D31-574A-83569EF855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5601" y="941222"/>
            <a:ext cx="4876799" cy="3043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72273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4558" y="2225358"/>
            <a:ext cx="10362884" cy="2407284"/>
          </a:xfrm>
        </p:spPr>
        <p:txBody>
          <a:bodyPr/>
          <a:lstStyle/>
          <a:p>
            <a:r>
              <a:rPr lang="en-US" sz="4950" dirty="0">
                <a:cs typeface="Arial"/>
              </a:rPr>
              <a:t>Appendix B:</a:t>
            </a:r>
            <a:br>
              <a:rPr lang="en-US" sz="4950" dirty="0">
                <a:cs typeface="Arial"/>
              </a:rPr>
            </a:br>
            <a:r>
              <a:rPr lang="en-US" sz="4950" dirty="0">
                <a:cs typeface="Arial"/>
              </a:rPr>
              <a:t>Preliminary </a:t>
            </a:r>
            <a:r>
              <a:rPr lang="en-US" sz="4950" dirty="0" err="1">
                <a:cs typeface="Arial"/>
              </a:rPr>
              <a:t>Halfshaft</a:t>
            </a:r>
            <a:r>
              <a:rPr lang="en-US" sz="4950" dirty="0">
                <a:cs typeface="Arial"/>
              </a:rPr>
              <a:t> Length/Diff Endcap Weight Study</a:t>
            </a:r>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49</a:t>
            </a:fld>
            <a:endParaRPr lang="en-US"/>
          </a:p>
        </p:txBody>
      </p:sp>
    </p:spTree>
    <p:extLst>
      <p:ext uri="{BB962C8B-B14F-4D97-AF65-F5344CB8AC3E}">
        <p14:creationId xmlns:p14="http://schemas.microsoft.com/office/powerpoint/2010/main" val="2078215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PF24</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5</a:t>
            </a:fld>
            <a:endParaRPr lang="en-US"/>
          </a:p>
        </p:txBody>
      </p:sp>
      <p:graphicFrame>
        <p:nvGraphicFramePr>
          <p:cNvPr id="6" name="Content Placeholder 5">
            <a:extLst>
              <a:ext uri="{FF2B5EF4-FFF2-40B4-BE49-F238E27FC236}">
                <a16:creationId xmlns:a16="http://schemas.microsoft.com/office/drawing/2014/main" id="{59E8349A-CE68-DAFA-D26A-2119D9ADBCC4}"/>
              </a:ext>
            </a:extLst>
          </p:cNvPr>
          <p:cNvGraphicFramePr>
            <a:graphicFrameLocks noGrp="1"/>
          </p:cNvGraphicFramePr>
          <p:nvPr>
            <p:ph idx="1"/>
            <p:extLst>
              <p:ext uri="{D42A27DB-BD31-4B8C-83A1-F6EECF244321}">
                <p14:modId xmlns:p14="http://schemas.microsoft.com/office/powerpoint/2010/main" val="1245736830"/>
              </p:ext>
            </p:extLst>
          </p:nvPr>
        </p:nvGraphicFramePr>
        <p:xfrm>
          <a:off x="609600" y="823913"/>
          <a:ext cx="10972798" cy="5477322"/>
        </p:xfrm>
        <a:graphic>
          <a:graphicData uri="http://schemas.openxmlformats.org/drawingml/2006/table">
            <a:tbl>
              <a:tblPr firstRow="1" bandRow="1">
                <a:tableStyleId>{5C22544A-7EE6-4342-B048-85BDC9FD1C3A}</a:tableStyleId>
              </a:tblPr>
              <a:tblGrid>
                <a:gridCol w="2487083">
                  <a:extLst>
                    <a:ext uri="{9D8B030D-6E8A-4147-A177-3AD203B41FA5}">
                      <a16:colId xmlns:a16="http://schemas.microsoft.com/office/drawing/2014/main" val="3378941761"/>
                    </a:ext>
                  </a:extLst>
                </a:gridCol>
                <a:gridCol w="2539999">
                  <a:extLst>
                    <a:ext uri="{9D8B030D-6E8A-4147-A177-3AD203B41FA5}">
                      <a16:colId xmlns:a16="http://schemas.microsoft.com/office/drawing/2014/main" val="3602184996"/>
                    </a:ext>
                  </a:extLst>
                </a:gridCol>
                <a:gridCol w="5945716">
                  <a:extLst>
                    <a:ext uri="{9D8B030D-6E8A-4147-A177-3AD203B41FA5}">
                      <a16:colId xmlns:a16="http://schemas.microsoft.com/office/drawing/2014/main" val="2834947422"/>
                    </a:ext>
                  </a:extLst>
                </a:gridCol>
              </a:tblGrid>
              <a:tr h="370840">
                <a:tc>
                  <a:txBody>
                    <a:bodyPr/>
                    <a:lstStyle/>
                    <a:p>
                      <a:r>
                        <a:rPr lang="en-US" dirty="0"/>
                        <a:t>Component</a:t>
                      </a:r>
                    </a:p>
                  </a:txBody>
                  <a:tcPr/>
                </a:tc>
                <a:tc>
                  <a:txBody>
                    <a:bodyPr/>
                    <a:lstStyle/>
                    <a:p>
                      <a:pPr lvl="0">
                        <a:buNone/>
                      </a:pPr>
                      <a:r>
                        <a:rPr lang="en-US" dirty="0"/>
                        <a:t>Purchased/Custom</a:t>
                      </a:r>
                    </a:p>
                  </a:txBody>
                  <a:tcPr/>
                </a:tc>
                <a:tc>
                  <a:txBody>
                    <a:bodyPr/>
                    <a:lstStyle/>
                    <a:p>
                      <a:r>
                        <a:rPr lang="en-US" dirty="0"/>
                        <a:t>Details/Notes/Info</a:t>
                      </a:r>
                    </a:p>
                  </a:txBody>
                  <a:tcPr/>
                </a:tc>
                <a:extLst>
                  <a:ext uri="{0D108BD9-81ED-4DB2-BD59-A6C34878D82A}">
                    <a16:rowId xmlns:a16="http://schemas.microsoft.com/office/drawing/2014/main" val="2108752464"/>
                  </a:ext>
                </a:extLst>
              </a:tr>
              <a:tr h="370840">
                <a:tc>
                  <a:txBody>
                    <a:bodyPr/>
                    <a:lstStyle/>
                    <a:p>
                      <a:r>
                        <a:rPr lang="en-US" dirty="0"/>
                        <a:t>Rear Sprocket</a:t>
                      </a:r>
                    </a:p>
                  </a:txBody>
                  <a:tcPr/>
                </a:tc>
                <a:tc>
                  <a:txBody>
                    <a:bodyPr/>
                    <a:lstStyle/>
                    <a:p>
                      <a:pPr lvl="0">
                        <a:buNone/>
                      </a:pPr>
                      <a:r>
                        <a:rPr lang="en-US" dirty="0"/>
                        <a:t>Custom</a:t>
                      </a:r>
                    </a:p>
                  </a:txBody>
                  <a:tcPr/>
                </a:tc>
                <a:tc>
                  <a:txBody>
                    <a:bodyPr/>
                    <a:lstStyle/>
                    <a:p>
                      <a:pPr marL="342900" indent="-342900">
                        <a:buFont typeface="Arial"/>
                        <a:buChar char="•"/>
                      </a:pPr>
                      <a:r>
                        <a:rPr lang="en-US" dirty="0"/>
                        <a:t>Mass: 0.447 </a:t>
                      </a:r>
                      <a:r>
                        <a:rPr lang="en-US" dirty="0" err="1"/>
                        <a:t>lbm</a:t>
                      </a:r>
                      <a:endParaRPr lang="en-US" dirty="0"/>
                    </a:p>
                    <a:p>
                      <a:pPr marL="342900" lvl="0" indent="-342900">
                        <a:buFont typeface="Arial"/>
                        <a:buChar char="•"/>
                      </a:pPr>
                      <a:r>
                        <a:rPr lang="en-US" dirty="0"/>
                        <a:t>31 teeth</a:t>
                      </a:r>
                    </a:p>
                    <a:p>
                      <a:pPr marL="342900" lvl="0" indent="-342900">
                        <a:buFont typeface="Arial"/>
                        <a:buChar char="•"/>
                      </a:pPr>
                      <a:r>
                        <a:rPr lang="en-US" dirty="0"/>
                        <a:t>Material: Al 7055</a:t>
                      </a:r>
                    </a:p>
                  </a:txBody>
                  <a:tcPr/>
                </a:tc>
                <a:extLst>
                  <a:ext uri="{0D108BD9-81ED-4DB2-BD59-A6C34878D82A}">
                    <a16:rowId xmlns:a16="http://schemas.microsoft.com/office/drawing/2014/main" val="3959206888"/>
                  </a:ext>
                </a:extLst>
              </a:tr>
              <a:tr h="370839">
                <a:tc>
                  <a:txBody>
                    <a:bodyPr/>
                    <a:lstStyle/>
                    <a:p>
                      <a:pPr lvl="0">
                        <a:buNone/>
                      </a:pPr>
                      <a:r>
                        <a:rPr lang="en-US" dirty="0"/>
                        <a:t>Differential Carriers</a:t>
                      </a:r>
                    </a:p>
                  </a:txBody>
                  <a:tcPr/>
                </a:tc>
                <a:tc>
                  <a:txBody>
                    <a:bodyPr/>
                    <a:lstStyle/>
                    <a:p>
                      <a:pPr lvl="0">
                        <a:buNone/>
                      </a:pPr>
                      <a:r>
                        <a:rPr lang="en-US" dirty="0"/>
                        <a:t>Custom</a:t>
                      </a:r>
                    </a:p>
                  </a:txBody>
                  <a:tcPr/>
                </a:tc>
                <a:tc>
                  <a:txBody>
                    <a:bodyPr/>
                    <a:lstStyle/>
                    <a:p>
                      <a:pPr marL="342900" lvl="0" indent="-342900">
                        <a:buFont typeface="Arial"/>
                        <a:buChar char="•"/>
                      </a:pPr>
                      <a:r>
                        <a:rPr lang="en-US" dirty="0"/>
                        <a:t>Total Mass: 0.95 </a:t>
                      </a:r>
                      <a:r>
                        <a:rPr lang="en-US" dirty="0" err="1"/>
                        <a:t>lbm</a:t>
                      </a:r>
                    </a:p>
                    <a:p>
                      <a:pPr marL="342900" lvl="0" indent="-342900">
                        <a:buFont typeface="Arial"/>
                        <a:buChar char="•"/>
                      </a:pPr>
                      <a:r>
                        <a:rPr lang="en-US" dirty="0"/>
                        <a:t>Material: Al 7055</a:t>
                      </a:r>
                    </a:p>
                  </a:txBody>
                  <a:tcPr/>
                </a:tc>
                <a:extLst>
                  <a:ext uri="{0D108BD9-81ED-4DB2-BD59-A6C34878D82A}">
                    <a16:rowId xmlns:a16="http://schemas.microsoft.com/office/drawing/2014/main" val="2111027449"/>
                  </a:ext>
                </a:extLst>
              </a:tr>
              <a:tr h="370838">
                <a:tc>
                  <a:txBody>
                    <a:bodyPr/>
                    <a:lstStyle/>
                    <a:p>
                      <a:pPr lvl="0">
                        <a:buNone/>
                      </a:pPr>
                      <a:r>
                        <a:rPr lang="en-US" dirty="0"/>
                        <a:t>CV Inserts</a:t>
                      </a:r>
                    </a:p>
                  </a:txBody>
                  <a:tcPr/>
                </a:tc>
                <a:tc>
                  <a:txBody>
                    <a:bodyPr/>
                    <a:lstStyle/>
                    <a:p>
                      <a:pPr lvl="0">
                        <a:buNone/>
                      </a:pPr>
                      <a:r>
                        <a:rPr lang="en-US" dirty="0"/>
                        <a:t>Custom</a:t>
                      </a:r>
                    </a:p>
                  </a:txBody>
                  <a:tcPr/>
                </a:tc>
                <a:tc>
                  <a:txBody>
                    <a:bodyPr/>
                    <a:lstStyle/>
                    <a:p>
                      <a:pPr marL="342900" lvl="0" indent="-342900">
                        <a:buFont typeface="Arial"/>
                        <a:buChar char="•"/>
                      </a:pPr>
                      <a:r>
                        <a:rPr lang="en-US" dirty="0"/>
                        <a:t>Ran PF20's CV Insert design; changes were made as necessary based on revalidation carried out in FEA with updated loads</a:t>
                      </a:r>
                    </a:p>
                    <a:p>
                      <a:pPr marL="342900" lvl="0" indent="-342900">
                        <a:buFont typeface="Arial"/>
                        <a:buChar char="•"/>
                      </a:pPr>
                      <a:r>
                        <a:rPr lang="en-US" dirty="0"/>
                        <a:t>Material: 17-4 Prehard Stainless Steel (H900)</a:t>
                      </a:r>
                    </a:p>
                  </a:txBody>
                  <a:tcPr/>
                </a:tc>
                <a:extLst>
                  <a:ext uri="{0D108BD9-81ED-4DB2-BD59-A6C34878D82A}">
                    <a16:rowId xmlns:a16="http://schemas.microsoft.com/office/drawing/2014/main" val="3653944123"/>
                  </a:ext>
                </a:extLst>
              </a:tr>
              <a:tr h="370838">
                <a:tc>
                  <a:txBody>
                    <a:bodyPr/>
                    <a:lstStyle/>
                    <a:p>
                      <a:pPr lvl="0">
                        <a:buNone/>
                      </a:pPr>
                      <a:r>
                        <a:rPr lang="en-US" dirty="0"/>
                        <a:t>Towbar (was drivetrain at one point)</a:t>
                      </a:r>
                    </a:p>
                  </a:txBody>
                  <a:tcPr/>
                </a:tc>
                <a:tc>
                  <a:txBody>
                    <a:bodyPr/>
                    <a:lstStyle/>
                    <a:p>
                      <a:pPr lvl="0">
                        <a:buNone/>
                      </a:pPr>
                      <a:r>
                        <a:rPr lang="en-US" dirty="0"/>
                        <a:t>Custom</a:t>
                      </a:r>
                    </a:p>
                  </a:txBody>
                  <a:tcPr/>
                </a:tc>
                <a:tc>
                  <a:txBody>
                    <a:bodyPr/>
                    <a:lstStyle/>
                    <a:p>
                      <a:pPr marL="342900" lvl="0" indent="-342900">
                        <a:buFont typeface="Arial"/>
                        <a:buChar char="•"/>
                      </a:pPr>
                      <a:r>
                        <a:rPr lang="en-US" dirty="0"/>
                        <a:t>Chassis Mounted</a:t>
                      </a:r>
                    </a:p>
                    <a:p>
                      <a:pPr marL="342900" lvl="0" indent="-342900">
                        <a:buFont typeface="Arial"/>
                        <a:buChar char="•"/>
                      </a:pPr>
                      <a:r>
                        <a:rPr lang="en-US" dirty="0"/>
                        <a:t>Carbon Tubes + Rod Ends</a:t>
                      </a:r>
                    </a:p>
                    <a:p>
                      <a:pPr marL="342900" lvl="0" indent="-342900">
                        <a:buFont typeface="Arial"/>
                        <a:buChar char="•"/>
                      </a:pPr>
                      <a:r>
                        <a:rPr lang="en-US" dirty="0"/>
                        <a:t>Material: Al</a:t>
                      </a:r>
                    </a:p>
                  </a:txBody>
                  <a:tcPr/>
                </a:tc>
                <a:extLst>
                  <a:ext uri="{0D108BD9-81ED-4DB2-BD59-A6C34878D82A}">
                    <a16:rowId xmlns:a16="http://schemas.microsoft.com/office/drawing/2014/main" val="3072639823"/>
                  </a:ext>
                </a:extLst>
              </a:tr>
              <a:tr h="370838">
                <a:tc>
                  <a:txBody>
                    <a:bodyPr/>
                    <a:lstStyle/>
                    <a:p>
                      <a:pPr lvl="0">
                        <a:buNone/>
                      </a:pPr>
                      <a:r>
                        <a:rPr lang="en-US" dirty="0"/>
                        <a:t>Pushbar</a:t>
                      </a:r>
                    </a:p>
                  </a:txBody>
                  <a:tcPr/>
                </a:tc>
                <a:tc>
                  <a:txBody>
                    <a:bodyPr/>
                    <a:lstStyle/>
                    <a:p>
                      <a:pPr lvl="0">
                        <a:buNone/>
                      </a:pPr>
                      <a:r>
                        <a:rPr lang="en-US" dirty="0"/>
                        <a:t>Custom</a:t>
                      </a:r>
                    </a:p>
                  </a:txBody>
                  <a:tcPr/>
                </a:tc>
                <a:tc>
                  <a:txBody>
                    <a:bodyPr/>
                    <a:lstStyle/>
                    <a:p>
                      <a:pPr marL="342900" lvl="0" indent="-342900">
                        <a:buFont typeface="Arial"/>
                        <a:buChar char="•"/>
                      </a:pPr>
                      <a:r>
                        <a:rPr lang="en-US" dirty="0"/>
                        <a:t>Ran older pushbar</a:t>
                      </a:r>
                    </a:p>
                  </a:txBody>
                  <a:tcPr/>
                </a:tc>
                <a:extLst>
                  <a:ext uri="{0D108BD9-81ED-4DB2-BD59-A6C34878D82A}">
                    <a16:rowId xmlns:a16="http://schemas.microsoft.com/office/drawing/2014/main" val="4031200673"/>
                  </a:ext>
                </a:extLst>
              </a:tr>
              <a:tr h="370838">
                <a:tc>
                  <a:txBody>
                    <a:bodyPr/>
                    <a:lstStyle/>
                    <a:p>
                      <a:pPr lvl="0">
                        <a:buNone/>
                      </a:pPr>
                      <a:r>
                        <a:rPr lang="en-US" dirty="0"/>
                        <a:t>Differential</a:t>
                      </a:r>
                    </a:p>
                  </a:txBody>
                  <a:tcPr/>
                </a:tc>
                <a:tc>
                  <a:txBody>
                    <a:bodyPr/>
                    <a:lstStyle/>
                    <a:p>
                      <a:pPr lvl="0">
                        <a:buNone/>
                      </a:pPr>
                      <a:r>
                        <a:rPr lang="en-US" dirty="0"/>
                        <a:t>Purchased</a:t>
                      </a:r>
                    </a:p>
                  </a:txBody>
                  <a:tcPr/>
                </a:tc>
                <a:tc>
                  <a:txBody>
                    <a:bodyPr/>
                    <a:lstStyle/>
                    <a:p>
                      <a:pPr marL="342900" lvl="0" indent="-342900">
                        <a:buFont typeface="Arial"/>
                        <a:buChar char="•"/>
                      </a:pPr>
                      <a:r>
                        <a:rPr lang="en-US" dirty="0"/>
                        <a:t>Drexler Salisbury Nonadjustable Limited Slip Differential</a:t>
                      </a:r>
                    </a:p>
                    <a:p>
                      <a:pPr marL="342900" lvl="0" indent="-342900">
                        <a:buFont typeface="Arial"/>
                        <a:buChar char="•"/>
                      </a:pPr>
                      <a:r>
                        <a:rPr lang="en-US" dirty="0"/>
                        <a:t>To my knowledge, used manufacturer's tune</a:t>
                      </a:r>
                    </a:p>
                  </a:txBody>
                  <a:tcPr/>
                </a:tc>
                <a:extLst>
                  <a:ext uri="{0D108BD9-81ED-4DB2-BD59-A6C34878D82A}">
                    <a16:rowId xmlns:a16="http://schemas.microsoft.com/office/drawing/2014/main" val="1971717367"/>
                  </a:ext>
                </a:extLst>
              </a:tr>
            </a:tbl>
          </a:graphicData>
        </a:graphic>
      </p:graphicFrame>
    </p:spTree>
    <p:extLst>
      <p:ext uri="{BB962C8B-B14F-4D97-AF65-F5344CB8AC3E}">
        <p14:creationId xmlns:p14="http://schemas.microsoft.com/office/powerpoint/2010/main" val="1990283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a:lstStyle/>
          <a:p>
            <a:r>
              <a:rPr lang="en-US" sz="3200" dirty="0" err="1"/>
              <a:t>Halfshaft</a:t>
            </a:r>
            <a:r>
              <a:rPr lang="en-US" sz="3200" dirty="0"/>
              <a:t> Length/Diff Endcap Study</a:t>
            </a:r>
          </a:p>
        </p:txBody>
      </p:sp>
      <p:sp>
        <p:nvSpPr>
          <p:cNvPr id="3" name="Content Placeholder 2">
            <a:extLst>
              <a:ext uri="{FF2B5EF4-FFF2-40B4-BE49-F238E27FC236}">
                <a16:creationId xmlns:a16="http://schemas.microsoft.com/office/drawing/2014/main" id="{A9B092AF-A252-4FE1-8728-572AC0A692C9}"/>
              </a:ext>
            </a:extLst>
          </p:cNvPr>
          <p:cNvSpPr>
            <a:spLocks noGrp="1"/>
          </p:cNvSpPr>
          <p:nvPr>
            <p:ph idx="1"/>
          </p:nvPr>
        </p:nvSpPr>
        <p:spPr>
          <a:xfrm>
            <a:off x="609600" y="823132"/>
            <a:ext cx="10972800" cy="1221978"/>
          </a:xfrm>
        </p:spPr>
        <p:txBody>
          <a:bodyPr/>
          <a:lstStyle/>
          <a:p>
            <a:r>
              <a:rPr lang="en-US" sz="2400" dirty="0"/>
              <a:t>General Note: Longer endcap will reduce weight of </a:t>
            </a:r>
            <a:r>
              <a:rPr lang="en-US" sz="2400" dirty="0" err="1"/>
              <a:t>halfshafts</a:t>
            </a:r>
            <a:r>
              <a:rPr lang="en-US" sz="2400" dirty="0"/>
              <a:t>, but increase the weight of diff. However, </a:t>
            </a:r>
            <a:r>
              <a:rPr lang="en-US" sz="2400" dirty="0" err="1"/>
              <a:t>halfshaft</a:t>
            </a:r>
            <a:r>
              <a:rPr lang="en-US" sz="2400" dirty="0"/>
              <a:t> angles will also go up (further compounded by chain stretch), which makes minimizing initial </a:t>
            </a:r>
            <a:r>
              <a:rPr lang="en-US" sz="2400" dirty="0" err="1"/>
              <a:t>halfshaft</a:t>
            </a:r>
            <a:r>
              <a:rPr lang="en-US" sz="2400" dirty="0"/>
              <a:t> angle extremely crucial.</a:t>
            </a: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dirty="0" smtClean="0"/>
              <a:t>50</a:t>
            </a:fld>
            <a:endParaRPr lang="en-US"/>
          </a:p>
        </p:txBody>
      </p:sp>
      <p:graphicFrame>
        <p:nvGraphicFramePr>
          <p:cNvPr id="5" name="Table 4">
            <a:extLst>
              <a:ext uri="{FF2B5EF4-FFF2-40B4-BE49-F238E27FC236}">
                <a16:creationId xmlns:a16="http://schemas.microsoft.com/office/drawing/2014/main" id="{D31D6BC6-FF21-2BBD-A5DC-A9CBCC0298F8}"/>
              </a:ext>
            </a:extLst>
          </p:cNvPr>
          <p:cNvGraphicFramePr>
            <a:graphicFrameLocks noGrp="1"/>
          </p:cNvGraphicFramePr>
          <p:nvPr>
            <p:extLst>
              <p:ext uri="{D42A27DB-BD31-4B8C-83A1-F6EECF244321}">
                <p14:modId xmlns:p14="http://schemas.microsoft.com/office/powerpoint/2010/main" val="3141478431"/>
              </p:ext>
            </p:extLst>
          </p:nvPr>
        </p:nvGraphicFramePr>
        <p:xfrm>
          <a:off x="609600" y="2449553"/>
          <a:ext cx="4588042" cy="2966714"/>
        </p:xfrm>
        <a:graphic>
          <a:graphicData uri="http://schemas.openxmlformats.org/drawingml/2006/table">
            <a:tbl>
              <a:tblPr firstRow="1" bandRow="1">
                <a:tableStyleId>{5C22544A-7EE6-4342-B048-85BDC9FD1C3A}</a:tableStyleId>
              </a:tblPr>
              <a:tblGrid>
                <a:gridCol w="3071656">
                  <a:extLst>
                    <a:ext uri="{9D8B030D-6E8A-4147-A177-3AD203B41FA5}">
                      <a16:colId xmlns:a16="http://schemas.microsoft.com/office/drawing/2014/main" val="69471573"/>
                    </a:ext>
                  </a:extLst>
                </a:gridCol>
                <a:gridCol w="1516386">
                  <a:extLst>
                    <a:ext uri="{9D8B030D-6E8A-4147-A177-3AD203B41FA5}">
                      <a16:colId xmlns:a16="http://schemas.microsoft.com/office/drawing/2014/main" val="4262105749"/>
                    </a:ext>
                  </a:extLst>
                </a:gridCol>
              </a:tblGrid>
              <a:tr h="370840">
                <a:tc>
                  <a:txBody>
                    <a:bodyPr/>
                    <a:lstStyle/>
                    <a:p>
                      <a:r>
                        <a:rPr lang="en-US" sz="1780" dirty="0"/>
                        <a:t>Nominal </a:t>
                      </a:r>
                      <a:r>
                        <a:rPr lang="en-US" sz="1780" dirty="0" err="1"/>
                        <a:t>Halfshaft</a:t>
                      </a:r>
                      <a:r>
                        <a:rPr lang="en-US" sz="1780" dirty="0"/>
                        <a:t> Length</a:t>
                      </a:r>
                    </a:p>
                  </a:txBody>
                  <a:tcPr/>
                </a:tc>
                <a:tc>
                  <a:txBody>
                    <a:bodyPr/>
                    <a:lstStyle/>
                    <a:p>
                      <a:r>
                        <a:rPr lang="en-US" sz="1780" dirty="0"/>
                        <a:t>Weight</a:t>
                      </a:r>
                    </a:p>
                  </a:txBody>
                  <a:tcPr/>
                </a:tc>
                <a:extLst>
                  <a:ext uri="{0D108BD9-81ED-4DB2-BD59-A6C34878D82A}">
                    <a16:rowId xmlns:a16="http://schemas.microsoft.com/office/drawing/2014/main" val="2071984912"/>
                  </a:ext>
                </a:extLst>
              </a:tr>
              <a:tr h="370840">
                <a:tc>
                  <a:txBody>
                    <a:bodyPr/>
                    <a:lstStyle/>
                    <a:p>
                      <a:r>
                        <a:rPr lang="en-US" sz="1780" dirty="0"/>
                        <a:t>11”</a:t>
                      </a:r>
                    </a:p>
                  </a:txBody>
                  <a:tcPr/>
                </a:tc>
                <a:tc>
                  <a:txBody>
                    <a:bodyPr/>
                    <a:lstStyle/>
                    <a:p>
                      <a:r>
                        <a:rPr lang="en-US" sz="1780" dirty="0"/>
                        <a:t>1.02 </a:t>
                      </a:r>
                      <a:r>
                        <a:rPr lang="en-US" sz="1780" dirty="0" err="1"/>
                        <a:t>lbm</a:t>
                      </a:r>
                      <a:endParaRPr lang="en-US" sz="1780" dirty="0"/>
                    </a:p>
                  </a:txBody>
                  <a:tcPr/>
                </a:tc>
                <a:extLst>
                  <a:ext uri="{0D108BD9-81ED-4DB2-BD59-A6C34878D82A}">
                    <a16:rowId xmlns:a16="http://schemas.microsoft.com/office/drawing/2014/main" val="2246048881"/>
                  </a:ext>
                </a:extLst>
              </a:tr>
              <a:tr h="370839">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13”</a:t>
                      </a:r>
                    </a:p>
                  </a:txBody>
                  <a:tcPr/>
                </a:tc>
                <a:tc>
                  <a:txBody>
                    <a:bodyPr/>
                    <a:lstStyle/>
                    <a:p>
                      <a:pPr lvl="0">
                        <a:buNone/>
                      </a:pPr>
                      <a:r>
                        <a:rPr lang="en-US" sz="1780" dirty="0"/>
                        <a:t>1.19 </a:t>
                      </a:r>
                      <a:r>
                        <a:rPr lang="en-US" sz="1780" dirty="0" err="1"/>
                        <a:t>lbm</a:t>
                      </a:r>
                      <a:endParaRPr lang="en-US" sz="1780" dirty="0"/>
                    </a:p>
                  </a:txBody>
                  <a:tcPr/>
                </a:tc>
                <a:extLst>
                  <a:ext uri="{0D108BD9-81ED-4DB2-BD59-A6C34878D82A}">
                    <a16:rowId xmlns:a16="http://schemas.microsoft.com/office/drawing/2014/main" val="182444243"/>
                  </a:ext>
                </a:extLst>
              </a:tr>
              <a:tr h="370839">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15”</a:t>
                      </a:r>
                    </a:p>
                  </a:txBody>
                  <a:tcPr/>
                </a:tc>
                <a:tc>
                  <a:txBody>
                    <a:bodyPr/>
                    <a:lstStyle/>
                    <a:p>
                      <a:pPr lvl="0">
                        <a:buNone/>
                      </a:pPr>
                      <a:r>
                        <a:rPr lang="en-US" sz="1780" dirty="0"/>
                        <a:t>1.36 </a:t>
                      </a:r>
                      <a:r>
                        <a:rPr lang="en-US" sz="1780" dirty="0" err="1"/>
                        <a:t>lbm</a:t>
                      </a:r>
                      <a:endParaRPr lang="en-US" sz="1780" dirty="0"/>
                    </a:p>
                  </a:txBody>
                  <a:tcPr/>
                </a:tc>
                <a:extLst>
                  <a:ext uri="{0D108BD9-81ED-4DB2-BD59-A6C34878D82A}">
                    <a16:rowId xmlns:a16="http://schemas.microsoft.com/office/drawing/2014/main" val="574167166"/>
                  </a:ext>
                </a:extLst>
              </a:tr>
              <a:tr h="370839">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17”</a:t>
                      </a:r>
                    </a:p>
                  </a:txBody>
                  <a:tcPr/>
                </a:tc>
                <a:tc>
                  <a:txBody>
                    <a:bodyPr/>
                    <a:lstStyle/>
                    <a:p>
                      <a:pPr lvl="0">
                        <a:buNone/>
                      </a:pPr>
                      <a:r>
                        <a:rPr lang="en-US" sz="1780" dirty="0"/>
                        <a:t>1.54 </a:t>
                      </a:r>
                      <a:r>
                        <a:rPr lang="en-US" sz="1780" dirty="0" err="1"/>
                        <a:t>lbm</a:t>
                      </a:r>
                      <a:endParaRPr lang="en-US" sz="1780" dirty="0"/>
                    </a:p>
                  </a:txBody>
                  <a:tcPr/>
                </a:tc>
                <a:extLst>
                  <a:ext uri="{0D108BD9-81ED-4DB2-BD59-A6C34878D82A}">
                    <a16:rowId xmlns:a16="http://schemas.microsoft.com/office/drawing/2014/main" val="339967204"/>
                  </a:ext>
                </a:extLst>
              </a:tr>
              <a:tr h="370839">
                <a:tc>
                  <a:txBody>
                    <a:bodyPr/>
                    <a:lstStyle/>
                    <a:p>
                      <a:pPr lvl="0">
                        <a:buNone/>
                      </a:pPr>
                      <a:r>
                        <a:rPr lang="en-US" sz="1780" dirty="0"/>
                        <a:t>19”</a:t>
                      </a:r>
                    </a:p>
                  </a:txBody>
                  <a:tcPr/>
                </a:tc>
                <a:tc>
                  <a:txBody>
                    <a:bodyPr/>
                    <a:lstStyle/>
                    <a:p>
                      <a:pPr lvl="0">
                        <a:buNone/>
                      </a:pPr>
                      <a:r>
                        <a:rPr lang="en-US" sz="1780" dirty="0"/>
                        <a:t>1.71 </a:t>
                      </a:r>
                      <a:r>
                        <a:rPr lang="en-US" sz="1780" dirty="0" err="1"/>
                        <a:t>lbm</a:t>
                      </a:r>
                      <a:endParaRPr lang="en-US" sz="1780" dirty="0"/>
                    </a:p>
                  </a:txBody>
                  <a:tcPr/>
                </a:tc>
                <a:extLst>
                  <a:ext uri="{0D108BD9-81ED-4DB2-BD59-A6C34878D82A}">
                    <a16:rowId xmlns:a16="http://schemas.microsoft.com/office/drawing/2014/main" val="2331343881"/>
                  </a:ext>
                </a:extLst>
              </a:tr>
              <a:tr h="370839">
                <a:tc>
                  <a:txBody>
                    <a:bodyPr/>
                    <a:lstStyle/>
                    <a:p>
                      <a:pPr lvl="0">
                        <a:buNone/>
                      </a:pPr>
                      <a:r>
                        <a:rPr lang="en-US" sz="1780" dirty="0"/>
                        <a:t>21”</a:t>
                      </a:r>
                    </a:p>
                  </a:txBody>
                  <a:tcPr/>
                </a:tc>
                <a:tc>
                  <a:txBody>
                    <a:bodyPr/>
                    <a:lstStyle/>
                    <a:p>
                      <a:pPr lvl="0">
                        <a:buNone/>
                      </a:pPr>
                      <a:r>
                        <a:rPr lang="en-US" sz="1780" dirty="0"/>
                        <a:t>1.88 </a:t>
                      </a:r>
                      <a:r>
                        <a:rPr lang="en-US" sz="1780" dirty="0" err="1"/>
                        <a:t>lbm</a:t>
                      </a:r>
                      <a:endParaRPr lang="en-US" sz="1780" dirty="0"/>
                    </a:p>
                  </a:txBody>
                  <a:tcPr/>
                </a:tc>
                <a:extLst>
                  <a:ext uri="{0D108BD9-81ED-4DB2-BD59-A6C34878D82A}">
                    <a16:rowId xmlns:a16="http://schemas.microsoft.com/office/drawing/2014/main" val="1231704047"/>
                  </a:ext>
                </a:extLst>
              </a:tr>
              <a:tr h="370839">
                <a:tc>
                  <a:txBody>
                    <a:bodyPr/>
                    <a:lstStyle/>
                    <a:p>
                      <a:pPr lvl="0">
                        <a:buNone/>
                      </a:pPr>
                      <a:r>
                        <a:rPr lang="en-US" sz="1780" dirty="0"/>
                        <a:t>23”</a:t>
                      </a:r>
                    </a:p>
                  </a:txBody>
                  <a:tcPr/>
                </a:tc>
                <a:tc>
                  <a:txBody>
                    <a:bodyPr/>
                    <a:lstStyle/>
                    <a:p>
                      <a:pPr lvl="0">
                        <a:buNone/>
                      </a:pPr>
                      <a:r>
                        <a:rPr lang="en-US" sz="1780" dirty="0"/>
                        <a:t>2.06 </a:t>
                      </a:r>
                      <a:r>
                        <a:rPr lang="en-US" sz="1780" dirty="0" err="1"/>
                        <a:t>lbm</a:t>
                      </a:r>
                      <a:endParaRPr lang="en-US" sz="1780" dirty="0"/>
                    </a:p>
                  </a:txBody>
                  <a:tcPr/>
                </a:tc>
                <a:extLst>
                  <a:ext uri="{0D108BD9-81ED-4DB2-BD59-A6C34878D82A}">
                    <a16:rowId xmlns:a16="http://schemas.microsoft.com/office/drawing/2014/main" val="4258186539"/>
                  </a:ext>
                </a:extLst>
              </a:tr>
            </a:tbl>
          </a:graphicData>
        </a:graphic>
      </p:graphicFrame>
      <p:sp>
        <p:nvSpPr>
          <p:cNvPr id="7" name="TextBox 6">
            <a:extLst>
              <a:ext uri="{FF2B5EF4-FFF2-40B4-BE49-F238E27FC236}">
                <a16:creationId xmlns:a16="http://schemas.microsoft.com/office/drawing/2014/main" id="{58011B39-43D0-0969-3043-85C5FCD5BA11}"/>
              </a:ext>
            </a:extLst>
          </p:cNvPr>
          <p:cNvSpPr txBox="1"/>
          <p:nvPr/>
        </p:nvSpPr>
        <p:spPr>
          <a:xfrm>
            <a:off x="609601" y="5512593"/>
            <a:ext cx="4588042" cy="646331"/>
          </a:xfrm>
          <a:prstGeom prst="rect">
            <a:avLst/>
          </a:prstGeom>
          <a:noFill/>
        </p:spPr>
        <p:txBody>
          <a:bodyPr wrap="square">
            <a:spAutoFit/>
          </a:bodyPr>
          <a:lstStyle/>
          <a:p>
            <a:pPr algn="ctr"/>
            <a:r>
              <a:rPr lang="en-US" dirty="0">
                <a:hlinkClick r:id="rId2"/>
              </a:rPr>
              <a:t>Source for Weights: RCV FSAE Axle Shaft - FSAEparts.com</a:t>
            </a:r>
            <a:endParaRPr lang="en-US" dirty="0"/>
          </a:p>
        </p:txBody>
      </p:sp>
      <p:sp>
        <p:nvSpPr>
          <p:cNvPr id="8" name="Content Placeholder 2">
            <a:extLst>
              <a:ext uri="{FF2B5EF4-FFF2-40B4-BE49-F238E27FC236}">
                <a16:creationId xmlns:a16="http://schemas.microsoft.com/office/drawing/2014/main" id="{9769F192-0A08-75A4-4D06-A369AE90EAD3}"/>
              </a:ext>
            </a:extLst>
          </p:cNvPr>
          <p:cNvSpPr txBox="1">
            <a:spLocks/>
          </p:cNvSpPr>
          <p:nvPr/>
        </p:nvSpPr>
        <p:spPr bwMode="auto">
          <a:xfrm>
            <a:off x="5669935" y="2465807"/>
            <a:ext cx="6135329" cy="2950460"/>
          </a:xfrm>
          <a:prstGeom prst="rect">
            <a:avLst/>
          </a:prstGeom>
          <a:noFill/>
          <a:ln w="9525">
            <a:noFill/>
            <a:miter lim="800000"/>
            <a:headEnd/>
            <a:tailEnd/>
          </a:ln>
        </p:spPr>
        <p:txBody>
          <a:bodyPr vert="horz" wrap="square" lIns="91401" tIns="45700" rIns="91401" bIns="45700" numCol="1" anchor="t" anchorCtr="0" compatLnSpc="1">
            <a:prstTxWarp prst="textNoShape">
              <a:avLst/>
            </a:prstTxWarp>
          </a:bodyPr>
          <a:lstStyle>
            <a:lvl1pPr marL="571500" indent="-571500" algn="l" defTabSz="1217071" rtl="0" eaLnBrk="1" fontAlgn="base" hangingPunct="1">
              <a:spcBef>
                <a:spcPct val="20000"/>
              </a:spcBef>
              <a:spcAft>
                <a:spcPct val="0"/>
              </a:spcAft>
              <a:buSzPct val="100000"/>
              <a:buFont typeface="Arial" panose="020B0604020202020204" pitchFamily="34" charset="0"/>
              <a:buChar char="•"/>
              <a:defRPr sz="4267" baseline="0">
                <a:solidFill>
                  <a:schemeClr val="bg1"/>
                </a:solidFill>
                <a:latin typeface="+mn-lt"/>
                <a:ea typeface="+mn-ea"/>
                <a:cs typeface="+mn-cs"/>
              </a:defRPr>
            </a:lvl1pPr>
            <a:lvl2pPr marL="1181094" indent="-571500" algn="l" defTabSz="1217071" rtl="0" eaLnBrk="1" fontAlgn="base" hangingPunct="1">
              <a:spcBef>
                <a:spcPct val="20000"/>
              </a:spcBef>
              <a:spcAft>
                <a:spcPct val="0"/>
              </a:spcAft>
              <a:buSzPct val="100000"/>
              <a:buFont typeface="Arial" panose="020B0604020202020204" pitchFamily="34" charset="0"/>
              <a:buChar char="•"/>
              <a:defRPr sz="3733" baseline="0">
                <a:solidFill>
                  <a:schemeClr val="bg1"/>
                </a:solidFill>
                <a:latin typeface="+mn-lt"/>
              </a:defRPr>
            </a:lvl2pPr>
            <a:lvl3pPr marL="1521864" indent="-304795" algn="l" defTabSz="1217071" rtl="0" eaLnBrk="1" fontAlgn="base" hangingPunct="1">
              <a:spcBef>
                <a:spcPct val="20000"/>
              </a:spcBef>
              <a:spcAft>
                <a:spcPct val="0"/>
              </a:spcAft>
              <a:buSzPct val="100000"/>
              <a:buFont typeface="Arial" panose="020B0604020202020204" pitchFamily="34" charset="0"/>
              <a:buChar char="•"/>
              <a:defRPr sz="3200" baseline="0">
                <a:solidFill>
                  <a:schemeClr val="bg1"/>
                </a:solidFill>
                <a:latin typeface="+mn-lt"/>
              </a:defRPr>
            </a:lvl3pPr>
            <a:lvl4pPr marL="2285979" indent="-457200" algn="l" defTabSz="1217071" rtl="0" eaLnBrk="1" fontAlgn="base" hangingPunct="1">
              <a:spcBef>
                <a:spcPct val="20000"/>
              </a:spcBef>
              <a:spcAft>
                <a:spcPct val="0"/>
              </a:spcAft>
              <a:buSzPct val="100000"/>
              <a:buFont typeface="Arial" panose="020B0604020202020204" pitchFamily="34" charset="0"/>
              <a:buChar char="•"/>
              <a:defRPr sz="2667" baseline="0">
                <a:solidFill>
                  <a:schemeClr val="bg1"/>
                </a:solidFill>
                <a:latin typeface="+mn-lt"/>
              </a:defRPr>
            </a:lvl4pPr>
            <a:lvl5pPr marL="2893456" indent="-457200" algn="l" defTabSz="1217071" rtl="0" eaLnBrk="1" fontAlgn="base" hangingPunct="1">
              <a:spcBef>
                <a:spcPct val="20000"/>
              </a:spcBef>
              <a:spcAft>
                <a:spcPct val="0"/>
              </a:spcAft>
              <a:buSzPct val="100000"/>
              <a:buFont typeface="Arial" panose="020B0604020202020204" pitchFamily="34" charset="0"/>
              <a:buChar char="•"/>
              <a:defRPr sz="2667" baseline="0">
                <a:solidFill>
                  <a:schemeClr val="bg1"/>
                </a:solidFill>
                <a:latin typeface="+mn-lt"/>
              </a:defRPr>
            </a:lvl5pPr>
            <a:lvl6pPr marL="3200172" indent="-305081" algn="l" defTabSz="1218734" rtl="0" eaLnBrk="1" fontAlgn="base" hangingPunct="1">
              <a:spcBef>
                <a:spcPct val="20000"/>
              </a:spcBef>
              <a:spcAft>
                <a:spcPct val="0"/>
              </a:spcAft>
              <a:buChar char="»"/>
              <a:defRPr sz="2667">
                <a:solidFill>
                  <a:schemeClr val="tx1"/>
                </a:solidFill>
                <a:latin typeface="+mn-lt"/>
              </a:defRPr>
            </a:lvl6pPr>
            <a:lvl7pPr marL="3657791" indent="-305081" algn="l" defTabSz="1218734" rtl="0" eaLnBrk="1" fontAlgn="base" hangingPunct="1">
              <a:spcBef>
                <a:spcPct val="20000"/>
              </a:spcBef>
              <a:spcAft>
                <a:spcPct val="0"/>
              </a:spcAft>
              <a:buChar char="»"/>
              <a:defRPr sz="2667">
                <a:solidFill>
                  <a:schemeClr val="tx1"/>
                </a:solidFill>
                <a:latin typeface="+mn-lt"/>
              </a:defRPr>
            </a:lvl7pPr>
            <a:lvl8pPr marL="4115412" indent="-305081" algn="l" defTabSz="1218734" rtl="0" eaLnBrk="1" fontAlgn="base" hangingPunct="1">
              <a:spcBef>
                <a:spcPct val="20000"/>
              </a:spcBef>
              <a:spcAft>
                <a:spcPct val="0"/>
              </a:spcAft>
              <a:buChar char="»"/>
              <a:defRPr sz="2667">
                <a:solidFill>
                  <a:schemeClr val="tx1"/>
                </a:solidFill>
                <a:latin typeface="+mn-lt"/>
              </a:defRPr>
            </a:lvl8pPr>
            <a:lvl9pPr marL="4573033" indent="-305081" algn="l" defTabSz="1218734" rtl="0" eaLnBrk="1" fontAlgn="base" hangingPunct="1">
              <a:spcBef>
                <a:spcPct val="20000"/>
              </a:spcBef>
              <a:spcAft>
                <a:spcPct val="0"/>
              </a:spcAft>
              <a:buChar char="»"/>
              <a:defRPr sz="2667">
                <a:solidFill>
                  <a:schemeClr val="tx1"/>
                </a:solidFill>
                <a:latin typeface="+mn-lt"/>
              </a:defRPr>
            </a:lvl9pPr>
          </a:lstStyle>
          <a:p>
            <a:r>
              <a:rPr lang="en-US" sz="2400" kern="0" dirty="0"/>
              <a:t>Assumption: we will be running a </a:t>
            </a:r>
            <a:r>
              <a:rPr lang="en-US" sz="2400" kern="0" dirty="0" err="1"/>
              <a:t>halfshaft</a:t>
            </a:r>
            <a:r>
              <a:rPr lang="en-US" sz="2400" kern="0" dirty="0"/>
              <a:t> length close to a nominal length.</a:t>
            </a:r>
          </a:p>
          <a:p>
            <a:r>
              <a:rPr lang="en-US" sz="2400" kern="0" dirty="0"/>
              <a:t>We will save 0.17 </a:t>
            </a:r>
            <a:r>
              <a:rPr lang="en-US" sz="2400" kern="0" dirty="0" err="1"/>
              <a:t>lbm</a:t>
            </a:r>
            <a:r>
              <a:rPr lang="en-US" sz="2400" kern="0" dirty="0"/>
              <a:t> for every 2 inch reduction.</a:t>
            </a:r>
          </a:p>
        </p:txBody>
      </p:sp>
    </p:spTree>
    <p:extLst>
      <p:ext uri="{BB962C8B-B14F-4D97-AF65-F5344CB8AC3E}">
        <p14:creationId xmlns:p14="http://schemas.microsoft.com/office/powerpoint/2010/main" val="29120021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3271-220C-CEA1-693B-313179BD85F1}"/>
              </a:ext>
            </a:extLst>
          </p:cNvPr>
          <p:cNvSpPr>
            <a:spLocks noGrp="1"/>
          </p:cNvSpPr>
          <p:nvPr>
            <p:ph type="title"/>
          </p:nvPr>
        </p:nvSpPr>
        <p:spPr/>
        <p:txBody>
          <a:bodyPr/>
          <a:lstStyle/>
          <a:p>
            <a:r>
              <a:rPr kumimoji="0" lang="en-US" sz="3200" b="1" i="0" u="none" strike="noStrike" kern="0" cap="none" spc="0" normalizeH="0" baseline="0" noProof="0" dirty="0" err="1">
                <a:ln>
                  <a:noFill/>
                </a:ln>
                <a:solidFill>
                  <a:srgbClr val="000000"/>
                </a:solidFill>
                <a:effectLst/>
                <a:uLnTx/>
                <a:uFillTx/>
                <a:latin typeface="Arial"/>
                <a:ea typeface="+mj-ea"/>
                <a:cs typeface="+mj-cs"/>
              </a:rPr>
              <a:t>Halfshaft</a:t>
            </a:r>
            <a:r>
              <a:rPr kumimoji="0" lang="en-US" sz="3200" b="1" i="0" u="none" strike="noStrike" kern="0" cap="none" spc="0" normalizeH="0" baseline="0" noProof="0" dirty="0">
                <a:ln>
                  <a:noFill/>
                </a:ln>
                <a:solidFill>
                  <a:srgbClr val="000000"/>
                </a:solidFill>
                <a:effectLst/>
                <a:uLnTx/>
                <a:uFillTx/>
                <a:latin typeface="Arial"/>
                <a:ea typeface="+mj-ea"/>
                <a:cs typeface="+mj-cs"/>
              </a:rPr>
              <a:t> Length/Diff Endcap Study</a:t>
            </a:r>
            <a:endParaRPr lang="en-US" dirty="0"/>
          </a:p>
        </p:txBody>
      </p:sp>
      <p:sp>
        <p:nvSpPr>
          <p:cNvPr id="3" name="Content Placeholder 2">
            <a:extLst>
              <a:ext uri="{FF2B5EF4-FFF2-40B4-BE49-F238E27FC236}">
                <a16:creationId xmlns:a16="http://schemas.microsoft.com/office/drawing/2014/main" id="{08F9EFD6-0C64-C8DF-5F38-EAD435D91AA7}"/>
              </a:ext>
            </a:extLst>
          </p:cNvPr>
          <p:cNvSpPr>
            <a:spLocks noGrp="1"/>
          </p:cNvSpPr>
          <p:nvPr>
            <p:ph idx="1"/>
          </p:nvPr>
        </p:nvSpPr>
        <p:spPr/>
        <p:txBody>
          <a:bodyPr/>
          <a:lstStyle/>
          <a:p>
            <a:r>
              <a:rPr lang="en-US" sz="2000" dirty="0"/>
              <a:t>Below is data compiled for non adjustable diff. Adjustable should yield relatively similar results.</a:t>
            </a:r>
            <a:endParaRPr lang="en-US" sz="1466" dirty="0"/>
          </a:p>
          <a:p>
            <a:r>
              <a:rPr lang="en-US" sz="2000" dirty="0"/>
              <a:t>PF24 ran a bearing spacing of </a:t>
            </a:r>
            <a:r>
              <a:rPr lang="en-US" sz="2000" dirty="0" err="1"/>
              <a:t>approx</a:t>
            </a:r>
            <a:r>
              <a:rPr lang="en-US" sz="2000" dirty="0"/>
              <a:t> 140mm (136mm on calcs). Loads deltas are sourced from PF24 differential carriers hand calculations.</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Quick note: weights are not super well documented online. These weights are taken from service manual and is not clear whether it accounts for one or both endcaps. I’m running with assumption that it accounts for both.</a:t>
            </a:r>
          </a:p>
          <a:p>
            <a:r>
              <a:rPr lang="en-US" sz="2000" dirty="0"/>
              <a:t>PF24 Diff Carrier Masses (approx.):</a:t>
            </a:r>
          </a:p>
          <a:p>
            <a:pPr lvl="1"/>
            <a:r>
              <a:rPr lang="en-US" sz="1466" dirty="0"/>
              <a:t>Left </a:t>
            </a:r>
            <a:r>
              <a:rPr lang="en-US" sz="1466" dirty="0">
                <a:sym typeface="Wingdings" panose="05000000000000000000" pitchFamily="2" charset="2"/>
              </a:rPr>
              <a:t> 0.61 </a:t>
            </a:r>
            <a:r>
              <a:rPr lang="en-US" sz="1466" dirty="0" err="1">
                <a:sym typeface="Wingdings" panose="05000000000000000000" pitchFamily="2" charset="2"/>
              </a:rPr>
              <a:t>lbm</a:t>
            </a:r>
            <a:endParaRPr lang="en-US" sz="1466" dirty="0">
              <a:sym typeface="Wingdings" panose="05000000000000000000" pitchFamily="2" charset="2"/>
            </a:endParaRPr>
          </a:p>
          <a:p>
            <a:pPr lvl="1"/>
            <a:r>
              <a:rPr lang="en-US" sz="1466" dirty="0">
                <a:sym typeface="Wingdings" panose="05000000000000000000" pitchFamily="2" charset="2"/>
              </a:rPr>
              <a:t>Right  0.356 </a:t>
            </a:r>
            <a:r>
              <a:rPr lang="en-US" sz="1466" dirty="0" err="1">
                <a:sym typeface="Wingdings" panose="05000000000000000000" pitchFamily="2" charset="2"/>
              </a:rPr>
              <a:t>lbm</a:t>
            </a:r>
            <a:endParaRPr lang="en-US" sz="1466" dirty="0">
              <a:sym typeface="Wingdings" panose="05000000000000000000" pitchFamily="2" charset="2"/>
            </a:endParaRPr>
          </a:p>
        </p:txBody>
      </p:sp>
      <p:sp>
        <p:nvSpPr>
          <p:cNvPr id="4" name="Slide Number Placeholder 3">
            <a:extLst>
              <a:ext uri="{FF2B5EF4-FFF2-40B4-BE49-F238E27FC236}">
                <a16:creationId xmlns:a16="http://schemas.microsoft.com/office/drawing/2014/main" id="{C3A5606A-996B-2ED8-0054-0EFAA1D0F1FD}"/>
              </a:ext>
            </a:extLst>
          </p:cNvPr>
          <p:cNvSpPr>
            <a:spLocks noGrp="1"/>
          </p:cNvSpPr>
          <p:nvPr>
            <p:ph type="sldNum" sz="quarter" idx="12"/>
          </p:nvPr>
        </p:nvSpPr>
        <p:spPr/>
        <p:txBody>
          <a:bodyPr/>
          <a:lstStyle/>
          <a:p>
            <a:fld id="{B0F59EE5-B3E1-460F-8BD3-F81CF0989F54}" type="slidenum">
              <a:rPr lang="en-US" smtClean="0"/>
              <a:t>51</a:t>
            </a:fld>
            <a:endParaRPr lang="en-US"/>
          </a:p>
        </p:txBody>
      </p:sp>
      <p:graphicFrame>
        <p:nvGraphicFramePr>
          <p:cNvPr id="5" name="Table 4">
            <a:extLst>
              <a:ext uri="{FF2B5EF4-FFF2-40B4-BE49-F238E27FC236}">
                <a16:creationId xmlns:a16="http://schemas.microsoft.com/office/drawing/2014/main" id="{FA7CFB99-2349-22E7-36E1-6EF068AF9BD3}"/>
              </a:ext>
            </a:extLst>
          </p:cNvPr>
          <p:cNvGraphicFramePr>
            <a:graphicFrameLocks noGrp="1"/>
          </p:cNvGraphicFramePr>
          <p:nvPr>
            <p:extLst>
              <p:ext uri="{D42A27DB-BD31-4B8C-83A1-F6EECF244321}">
                <p14:modId xmlns:p14="http://schemas.microsoft.com/office/powerpoint/2010/main" val="3239620247"/>
              </p:ext>
            </p:extLst>
          </p:nvPr>
        </p:nvGraphicFramePr>
        <p:xfrm>
          <a:off x="609600" y="2353758"/>
          <a:ext cx="10972800" cy="1805677"/>
        </p:xfrm>
        <a:graphic>
          <a:graphicData uri="http://schemas.openxmlformats.org/drawingml/2006/table">
            <a:tbl>
              <a:tblPr firstRow="1" bandRow="1">
                <a:tableStyleId>{5C22544A-7EE6-4342-B048-85BDC9FD1C3A}</a:tableStyleId>
              </a:tblPr>
              <a:tblGrid>
                <a:gridCol w="1805609">
                  <a:extLst>
                    <a:ext uri="{9D8B030D-6E8A-4147-A177-3AD203B41FA5}">
                      <a16:colId xmlns:a16="http://schemas.microsoft.com/office/drawing/2014/main" val="69471573"/>
                    </a:ext>
                  </a:extLst>
                </a:gridCol>
                <a:gridCol w="1311965">
                  <a:extLst>
                    <a:ext uri="{9D8B030D-6E8A-4147-A177-3AD203B41FA5}">
                      <a16:colId xmlns:a16="http://schemas.microsoft.com/office/drawing/2014/main" val="450188602"/>
                    </a:ext>
                  </a:extLst>
                </a:gridCol>
                <a:gridCol w="2445026">
                  <a:extLst>
                    <a:ext uri="{9D8B030D-6E8A-4147-A177-3AD203B41FA5}">
                      <a16:colId xmlns:a16="http://schemas.microsoft.com/office/drawing/2014/main" val="4262105749"/>
                    </a:ext>
                  </a:extLst>
                </a:gridCol>
                <a:gridCol w="2643809">
                  <a:extLst>
                    <a:ext uri="{9D8B030D-6E8A-4147-A177-3AD203B41FA5}">
                      <a16:colId xmlns:a16="http://schemas.microsoft.com/office/drawing/2014/main" val="2321427189"/>
                    </a:ext>
                  </a:extLst>
                </a:gridCol>
                <a:gridCol w="2766391">
                  <a:extLst>
                    <a:ext uri="{9D8B030D-6E8A-4147-A177-3AD203B41FA5}">
                      <a16:colId xmlns:a16="http://schemas.microsoft.com/office/drawing/2014/main" val="1075292478"/>
                    </a:ext>
                  </a:extLst>
                </a:gridCol>
              </a:tblGrid>
              <a:tr h="390565">
                <a:tc>
                  <a:txBody>
                    <a:bodyPr/>
                    <a:lstStyle/>
                    <a:p>
                      <a:r>
                        <a:rPr lang="en-US" sz="1780" dirty="0"/>
                        <a:t>Differential Cover Version</a:t>
                      </a:r>
                    </a:p>
                  </a:txBody>
                  <a:tcPr/>
                </a:tc>
                <a:tc>
                  <a:txBody>
                    <a:bodyPr/>
                    <a:lstStyle/>
                    <a:p>
                      <a:r>
                        <a:rPr lang="en-US" sz="1780" dirty="0"/>
                        <a:t>Bearing Spacing</a:t>
                      </a:r>
                    </a:p>
                  </a:txBody>
                  <a:tcPr/>
                </a:tc>
                <a:tc>
                  <a:txBody>
                    <a:bodyPr/>
                    <a:lstStyle/>
                    <a:p>
                      <a:r>
                        <a:rPr lang="en-US" sz="1780" dirty="0"/>
                        <a:t>Weight (endcaps only!)</a:t>
                      </a:r>
                    </a:p>
                  </a:txBody>
                  <a:tcPr/>
                </a:tc>
                <a:tc>
                  <a:txBody>
                    <a:bodyPr/>
                    <a:lstStyle/>
                    <a:p>
                      <a:r>
                        <a:rPr lang="en-US" sz="1780" dirty="0"/>
                        <a:t>Left Diff Carrier Loads (relative to PF24)</a:t>
                      </a:r>
                    </a:p>
                  </a:txBody>
                  <a:tcPr/>
                </a:tc>
                <a:tc>
                  <a:txBody>
                    <a:bodyPr/>
                    <a:lstStyle/>
                    <a:p>
                      <a:r>
                        <a:rPr lang="en-US" sz="1780" dirty="0"/>
                        <a:t>Right Diff Carrier Loads (relative to PF24)</a:t>
                      </a:r>
                    </a:p>
                  </a:txBody>
                  <a:tcPr/>
                </a:tc>
                <a:extLst>
                  <a:ext uri="{0D108BD9-81ED-4DB2-BD59-A6C34878D82A}">
                    <a16:rowId xmlns:a16="http://schemas.microsoft.com/office/drawing/2014/main" val="2071984912"/>
                  </a:ext>
                </a:extLst>
              </a:tr>
              <a:tr h="390565">
                <a:tc>
                  <a:txBody>
                    <a:bodyPr/>
                    <a:lstStyle/>
                    <a:p>
                      <a:r>
                        <a:rPr lang="en-US" sz="1780" dirty="0"/>
                        <a:t>V1</a:t>
                      </a:r>
                    </a:p>
                  </a:txBody>
                  <a:tcPr/>
                </a:tc>
                <a:tc>
                  <a:txBody>
                    <a:bodyPr/>
                    <a:lstStyle/>
                    <a:p>
                      <a:r>
                        <a:rPr lang="en-US" sz="1780" dirty="0"/>
                        <a:t>120mm</a:t>
                      </a:r>
                    </a:p>
                  </a:txBody>
                  <a:tcPr/>
                </a:tc>
                <a:tc>
                  <a:txBody>
                    <a:bodyPr/>
                    <a:lstStyle/>
                    <a:p>
                      <a:r>
                        <a:rPr lang="en-US" sz="1780" dirty="0"/>
                        <a:t>0.480 </a:t>
                      </a:r>
                      <a:r>
                        <a:rPr lang="en-US" sz="1780" dirty="0" err="1"/>
                        <a:t>lbm</a:t>
                      </a:r>
                      <a:endParaRPr lang="en-US" sz="1780" dirty="0"/>
                    </a:p>
                  </a:txBody>
                  <a:tcPr/>
                </a:tc>
                <a:tc>
                  <a:txBody>
                    <a:bodyPr/>
                    <a:lstStyle/>
                    <a:p>
                      <a:r>
                        <a:rPr lang="en-US" sz="1780" dirty="0"/>
                        <a:t>+2.644%</a:t>
                      </a:r>
                    </a:p>
                  </a:txBody>
                  <a:tcPr/>
                </a:tc>
                <a:tc>
                  <a:txBody>
                    <a:bodyPr/>
                    <a:lstStyle/>
                    <a:p>
                      <a:r>
                        <a:rPr lang="en-US" sz="1780" dirty="0"/>
                        <a:t>+12.698%</a:t>
                      </a:r>
                    </a:p>
                  </a:txBody>
                  <a:tcPr/>
                </a:tc>
                <a:extLst>
                  <a:ext uri="{0D108BD9-81ED-4DB2-BD59-A6C34878D82A}">
                    <a16:rowId xmlns:a16="http://schemas.microsoft.com/office/drawing/2014/main" val="2246048881"/>
                  </a:ext>
                </a:extLst>
              </a:tr>
              <a:tr h="390564">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V2</a:t>
                      </a:r>
                    </a:p>
                  </a:txBody>
                  <a:tcPr/>
                </a:tc>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140mm</a:t>
                      </a:r>
                    </a:p>
                  </a:txBody>
                  <a:tcPr/>
                </a:tc>
                <a:tc>
                  <a:txBody>
                    <a:bodyPr/>
                    <a:lstStyle/>
                    <a:p>
                      <a:pPr lvl="0">
                        <a:buNone/>
                      </a:pPr>
                      <a:r>
                        <a:rPr lang="en-US" sz="1780" dirty="0"/>
                        <a:t>0.597 </a:t>
                      </a:r>
                      <a:r>
                        <a:rPr lang="en-US" sz="1780" dirty="0" err="1"/>
                        <a:t>lbm</a:t>
                      </a:r>
                      <a:endParaRPr lang="en-US" sz="1780" dirty="0"/>
                    </a:p>
                  </a:txBody>
                  <a:tcPr/>
                </a:tc>
                <a:tc>
                  <a:txBody>
                    <a:bodyPr/>
                    <a:lstStyle/>
                    <a:p>
                      <a:pPr lvl="0">
                        <a:buNone/>
                      </a:pPr>
                      <a:r>
                        <a:rPr lang="en-US" sz="1780" dirty="0"/>
                        <a:t>+/- 0%</a:t>
                      </a:r>
                    </a:p>
                  </a:txBody>
                  <a:tcPr/>
                </a:tc>
                <a:tc>
                  <a:txBody>
                    <a:bodyPr/>
                    <a:lstStyle/>
                    <a:p>
                      <a:pPr lvl="0">
                        <a:buNone/>
                      </a:pPr>
                      <a:r>
                        <a:rPr lang="en-US" sz="1780" dirty="0"/>
                        <a:t>+/- 0%</a:t>
                      </a:r>
                    </a:p>
                  </a:txBody>
                  <a:tcPr/>
                </a:tc>
                <a:extLst>
                  <a:ext uri="{0D108BD9-81ED-4DB2-BD59-A6C34878D82A}">
                    <a16:rowId xmlns:a16="http://schemas.microsoft.com/office/drawing/2014/main" val="182444243"/>
                  </a:ext>
                </a:extLst>
              </a:tr>
              <a:tr h="390564">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V3</a:t>
                      </a:r>
                    </a:p>
                  </a:txBody>
                  <a:tcPr/>
                </a:tc>
                <a:tc>
                  <a:txBody>
                    <a:bodyPr/>
                    <a:lstStyle/>
                    <a:p>
                      <a:pPr marL="0" marR="0" lvl="0" indent="0" algn="l" defTabSz="915242" rtl="0" eaLnBrk="1" fontAlgn="auto" latinLnBrk="0" hangingPunct="1">
                        <a:lnSpc>
                          <a:spcPct val="100000"/>
                        </a:lnSpc>
                        <a:spcBef>
                          <a:spcPts val="0"/>
                        </a:spcBef>
                        <a:spcAft>
                          <a:spcPts val="0"/>
                        </a:spcAft>
                        <a:buClrTx/>
                        <a:buSzTx/>
                        <a:buFontTx/>
                        <a:buNone/>
                        <a:tabLst/>
                        <a:defRPr/>
                      </a:pPr>
                      <a:r>
                        <a:rPr lang="en-US" sz="1780" dirty="0"/>
                        <a:t>160mm</a:t>
                      </a:r>
                    </a:p>
                  </a:txBody>
                  <a:tcPr/>
                </a:tc>
                <a:tc>
                  <a:txBody>
                    <a:bodyPr/>
                    <a:lstStyle/>
                    <a:p>
                      <a:pPr lvl="0">
                        <a:buNone/>
                      </a:pPr>
                      <a:r>
                        <a:rPr lang="en-US" sz="1780" dirty="0"/>
                        <a:t>0.730 </a:t>
                      </a:r>
                      <a:r>
                        <a:rPr lang="en-US" sz="1780" dirty="0" err="1"/>
                        <a:t>lbm</a:t>
                      </a:r>
                      <a:endParaRPr lang="en-US" sz="1780" dirty="0"/>
                    </a:p>
                  </a:txBody>
                  <a:tcPr/>
                </a:tc>
                <a:tc>
                  <a:txBody>
                    <a:bodyPr/>
                    <a:lstStyle/>
                    <a:p>
                      <a:pPr lvl="0">
                        <a:buNone/>
                      </a:pPr>
                      <a:r>
                        <a:rPr lang="en-US" sz="1780" dirty="0"/>
                        <a:t>-2.99%</a:t>
                      </a:r>
                    </a:p>
                  </a:txBody>
                  <a:tcPr/>
                </a:tc>
                <a:tc>
                  <a:txBody>
                    <a:bodyPr/>
                    <a:lstStyle/>
                    <a:p>
                      <a:pPr lvl="0">
                        <a:buNone/>
                      </a:pPr>
                      <a:r>
                        <a:rPr lang="en-US" sz="1780" dirty="0"/>
                        <a:t>-16.108%</a:t>
                      </a:r>
                    </a:p>
                  </a:txBody>
                  <a:tcPr/>
                </a:tc>
                <a:extLst>
                  <a:ext uri="{0D108BD9-81ED-4DB2-BD59-A6C34878D82A}">
                    <a16:rowId xmlns:a16="http://schemas.microsoft.com/office/drawing/2014/main" val="574167166"/>
                  </a:ext>
                </a:extLst>
              </a:tr>
            </a:tbl>
          </a:graphicData>
        </a:graphic>
      </p:graphicFrame>
    </p:spTree>
    <p:extLst>
      <p:ext uri="{BB962C8B-B14F-4D97-AF65-F5344CB8AC3E}">
        <p14:creationId xmlns:p14="http://schemas.microsoft.com/office/powerpoint/2010/main" val="33396487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2EFEB-9410-D075-4730-41A964D0DAB3}"/>
              </a:ext>
            </a:extLst>
          </p:cNvPr>
          <p:cNvSpPr>
            <a:spLocks noGrp="1"/>
          </p:cNvSpPr>
          <p:nvPr>
            <p:ph type="title"/>
          </p:nvPr>
        </p:nvSpPr>
        <p:spPr/>
        <p:txBody>
          <a:bodyPr/>
          <a:lstStyle/>
          <a:p>
            <a:r>
              <a:rPr kumimoji="0" lang="en-US" sz="3200" b="1" i="0" u="none" strike="noStrike" kern="0" cap="none" spc="0" normalizeH="0" baseline="0" noProof="0" dirty="0" err="1">
                <a:ln>
                  <a:noFill/>
                </a:ln>
                <a:solidFill>
                  <a:srgbClr val="000000"/>
                </a:solidFill>
                <a:effectLst/>
                <a:uLnTx/>
                <a:uFillTx/>
                <a:latin typeface="Arial"/>
                <a:ea typeface="+mj-ea"/>
                <a:cs typeface="+mj-cs"/>
              </a:rPr>
              <a:t>Halfshaft</a:t>
            </a:r>
            <a:r>
              <a:rPr kumimoji="0" lang="en-US" sz="3200" b="1" i="0" u="none" strike="noStrike" kern="0" cap="none" spc="0" normalizeH="0" baseline="0" noProof="0" dirty="0">
                <a:ln>
                  <a:noFill/>
                </a:ln>
                <a:solidFill>
                  <a:srgbClr val="000000"/>
                </a:solidFill>
                <a:effectLst/>
                <a:uLnTx/>
                <a:uFillTx/>
                <a:latin typeface="Arial"/>
                <a:ea typeface="+mj-ea"/>
                <a:cs typeface="+mj-cs"/>
              </a:rPr>
              <a:t> Length/Diff Endcap Study</a:t>
            </a:r>
            <a:endParaRPr lang="en-US" dirty="0"/>
          </a:p>
        </p:txBody>
      </p:sp>
      <p:sp>
        <p:nvSpPr>
          <p:cNvPr id="3" name="Content Placeholder 2">
            <a:extLst>
              <a:ext uri="{FF2B5EF4-FFF2-40B4-BE49-F238E27FC236}">
                <a16:creationId xmlns:a16="http://schemas.microsoft.com/office/drawing/2014/main" id="{DFEFDF7A-3680-3668-1C5D-A4CC66801839}"/>
              </a:ext>
            </a:extLst>
          </p:cNvPr>
          <p:cNvSpPr>
            <a:spLocks noGrp="1"/>
          </p:cNvSpPr>
          <p:nvPr>
            <p:ph idx="1"/>
          </p:nvPr>
        </p:nvSpPr>
        <p:spPr/>
        <p:txBody>
          <a:bodyPr/>
          <a:lstStyle/>
          <a:p>
            <a:r>
              <a:rPr lang="en-US" sz="2400" dirty="0"/>
              <a:t>Concluding Remarks:</a:t>
            </a:r>
          </a:p>
          <a:p>
            <a:pPr lvl="1"/>
            <a:r>
              <a:rPr lang="en-US" sz="1866" dirty="0"/>
              <a:t>Possibility that differential carriers can be mass optimized to reduce mass to potentially offset the gain that a larger bearing spacing would bring</a:t>
            </a:r>
          </a:p>
          <a:p>
            <a:pPr lvl="1"/>
            <a:r>
              <a:rPr lang="en-US" sz="1866" dirty="0"/>
              <a:t>Biggest gain to me seems to be the </a:t>
            </a:r>
            <a:r>
              <a:rPr lang="en-US" sz="1866" dirty="0" err="1"/>
              <a:t>halfshaft</a:t>
            </a:r>
            <a:r>
              <a:rPr lang="en-US" sz="1866" dirty="0"/>
              <a:t> weight saving</a:t>
            </a:r>
          </a:p>
        </p:txBody>
      </p:sp>
      <p:sp>
        <p:nvSpPr>
          <p:cNvPr id="4" name="Slide Number Placeholder 3">
            <a:extLst>
              <a:ext uri="{FF2B5EF4-FFF2-40B4-BE49-F238E27FC236}">
                <a16:creationId xmlns:a16="http://schemas.microsoft.com/office/drawing/2014/main" id="{04AFF90D-397C-8F03-68D3-F284C26EB395}"/>
              </a:ext>
            </a:extLst>
          </p:cNvPr>
          <p:cNvSpPr>
            <a:spLocks noGrp="1"/>
          </p:cNvSpPr>
          <p:nvPr>
            <p:ph type="sldNum" sz="quarter" idx="12"/>
          </p:nvPr>
        </p:nvSpPr>
        <p:spPr/>
        <p:txBody>
          <a:bodyPr/>
          <a:lstStyle/>
          <a:p>
            <a:fld id="{B0F59EE5-B3E1-460F-8BD3-F81CF0989F54}" type="slidenum">
              <a:rPr lang="en-US" smtClean="0"/>
              <a:t>52</a:t>
            </a:fld>
            <a:endParaRPr lang="en-US"/>
          </a:p>
        </p:txBody>
      </p:sp>
      <p:pic>
        <p:nvPicPr>
          <p:cNvPr id="6" name="Picture 5" descr="A math equations and formulas on a white paper&#10;&#10;Description automatically generated">
            <a:extLst>
              <a:ext uri="{FF2B5EF4-FFF2-40B4-BE49-F238E27FC236}">
                <a16:creationId xmlns:a16="http://schemas.microsoft.com/office/drawing/2014/main" id="{6014BCFE-0280-760E-1B9B-5E81E9F54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799" y="2239328"/>
            <a:ext cx="5286801" cy="4418095"/>
          </a:xfrm>
          <a:prstGeom prst="rect">
            <a:avLst/>
          </a:prstGeom>
        </p:spPr>
      </p:pic>
    </p:spTree>
    <p:extLst>
      <p:ext uri="{BB962C8B-B14F-4D97-AF65-F5344CB8AC3E}">
        <p14:creationId xmlns:p14="http://schemas.microsoft.com/office/powerpoint/2010/main" val="1886990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717073-AE02-FBD3-3563-3B55B9BCDE64}"/>
              </a:ext>
            </a:extLst>
          </p:cNvPr>
          <p:cNvSpPr>
            <a:spLocks noGrp="1"/>
          </p:cNvSpPr>
          <p:nvPr>
            <p:ph type="body" idx="1"/>
          </p:nvPr>
        </p:nvSpPr>
        <p:spPr>
          <a:xfrm>
            <a:off x="911541" y="2484566"/>
            <a:ext cx="10362884" cy="1890666"/>
          </a:xfrm>
        </p:spPr>
        <p:txBody>
          <a:bodyPr/>
          <a:lstStyle/>
          <a:p>
            <a:r>
              <a:rPr lang="en-US" sz="4950" dirty="0">
                <a:cs typeface="Arial"/>
              </a:rPr>
              <a:t>Appendix C:</a:t>
            </a:r>
            <a:br>
              <a:rPr lang="en-US" sz="4950" dirty="0">
                <a:cs typeface="Arial"/>
              </a:rPr>
            </a:br>
            <a:r>
              <a:rPr lang="en-US" sz="4950" dirty="0">
                <a:cs typeface="Arial"/>
              </a:rPr>
              <a:t>PF24 BOM</a:t>
            </a:r>
          </a:p>
        </p:txBody>
      </p:sp>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53</a:t>
            </a:fld>
            <a:endParaRPr lang="en-US"/>
          </a:p>
        </p:txBody>
      </p:sp>
    </p:spTree>
    <p:extLst>
      <p:ext uri="{BB962C8B-B14F-4D97-AF65-F5344CB8AC3E}">
        <p14:creationId xmlns:p14="http://schemas.microsoft.com/office/powerpoint/2010/main" val="38571499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F9AA24E-F429-BC83-9D20-6B172A4E9518}"/>
              </a:ext>
            </a:extLst>
          </p:cNvPr>
          <p:cNvSpPr>
            <a:spLocks noGrp="1"/>
          </p:cNvSpPr>
          <p:nvPr>
            <p:ph type="sldNum" sz="quarter" idx="12"/>
          </p:nvPr>
        </p:nvSpPr>
        <p:spPr/>
        <p:txBody>
          <a:bodyPr/>
          <a:lstStyle/>
          <a:p>
            <a:fld id="{B0F59EE5-B3E1-460F-8BD3-F81CF0989F54}" type="slidenum">
              <a:rPr lang="en-US" smtClean="0"/>
              <a:t>54</a:t>
            </a:fld>
            <a:endParaRPr lang="en-US"/>
          </a:p>
        </p:txBody>
      </p:sp>
      <p:sp>
        <p:nvSpPr>
          <p:cNvPr id="7" name="Title 1">
            <a:extLst>
              <a:ext uri="{FF2B5EF4-FFF2-40B4-BE49-F238E27FC236}">
                <a16:creationId xmlns:a16="http://schemas.microsoft.com/office/drawing/2014/main" id="{587110C7-581E-B9CA-12D0-D8E79A9CD264}"/>
              </a:ext>
            </a:extLst>
          </p:cNvPr>
          <p:cNvSpPr>
            <a:spLocks noGrp="1"/>
          </p:cNvSpPr>
          <p:nvPr>
            <p:ph type="title"/>
          </p:nvPr>
        </p:nvSpPr>
        <p:spPr>
          <a:xfrm>
            <a:off x="611337" y="200577"/>
            <a:ext cx="7923358" cy="389116"/>
          </a:xfrm>
        </p:spPr>
        <p:txBody>
          <a:bodyPr/>
          <a:lstStyle/>
          <a:p>
            <a:r>
              <a:rPr lang="en-US" dirty="0"/>
              <a:t>PF24 BOM (Drivetrain Only)</a:t>
            </a:r>
          </a:p>
        </p:txBody>
      </p:sp>
      <p:graphicFrame>
        <p:nvGraphicFramePr>
          <p:cNvPr id="10" name="Table 9">
            <a:extLst>
              <a:ext uri="{FF2B5EF4-FFF2-40B4-BE49-F238E27FC236}">
                <a16:creationId xmlns:a16="http://schemas.microsoft.com/office/drawing/2014/main" id="{2E2039D5-B24F-058B-06ED-7B43A8E4DD05}"/>
              </a:ext>
            </a:extLst>
          </p:cNvPr>
          <p:cNvGraphicFramePr>
            <a:graphicFrameLocks noGrp="1"/>
          </p:cNvGraphicFramePr>
          <p:nvPr>
            <p:extLst>
              <p:ext uri="{D42A27DB-BD31-4B8C-83A1-F6EECF244321}">
                <p14:modId xmlns:p14="http://schemas.microsoft.com/office/powerpoint/2010/main" val="1176839453"/>
              </p:ext>
            </p:extLst>
          </p:nvPr>
        </p:nvGraphicFramePr>
        <p:xfrm>
          <a:off x="419920" y="686097"/>
          <a:ext cx="11352160" cy="6035378"/>
        </p:xfrm>
        <a:graphic>
          <a:graphicData uri="http://schemas.openxmlformats.org/drawingml/2006/table">
            <a:tbl>
              <a:tblPr/>
              <a:tblGrid>
                <a:gridCol w="618873">
                  <a:extLst>
                    <a:ext uri="{9D8B030D-6E8A-4147-A177-3AD203B41FA5}">
                      <a16:colId xmlns:a16="http://schemas.microsoft.com/office/drawing/2014/main" val="4120258299"/>
                    </a:ext>
                  </a:extLst>
                </a:gridCol>
                <a:gridCol w="1126903">
                  <a:extLst>
                    <a:ext uri="{9D8B030D-6E8A-4147-A177-3AD203B41FA5}">
                      <a16:colId xmlns:a16="http://schemas.microsoft.com/office/drawing/2014/main" val="2755184673"/>
                    </a:ext>
                  </a:extLst>
                </a:gridCol>
                <a:gridCol w="1422484">
                  <a:extLst>
                    <a:ext uri="{9D8B030D-6E8A-4147-A177-3AD203B41FA5}">
                      <a16:colId xmlns:a16="http://schemas.microsoft.com/office/drawing/2014/main" val="2855901352"/>
                    </a:ext>
                  </a:extLst>
                </a:gridCol>
                <a:gridCol w="618873">
                  <a:extLst>
                    <a:ext uri="{9D8B030D-6E8A-4147-A177-3AD203B41FA5}">
                      <a16:colId xmlns:a16="http://schemas.microsoft.com/office/drawing/2014/main" val="2392888895"/>
                    </a:ext>
                  </a:extLst>
                </a:gridCol>
                <a:gridCol w="2069067">
                  <a:extLst>
                    <a:ext uri="{9D8B030D-6E8A-4147-A177-3AD203B41FA5}">
                      <a16:colId xmlns:a16="http://schemas.microsoft.com/office/drawing/2014/main" val="1821707588"/>
                    </a:ext>
                  </a:extLst>
                </a:gridCol>
                <a:gridCol w="544977">
                  <a:extLst>
                    <a:ext uri="{9D8B030D-6E8A-4147-A177-3AD203B41FA5}">
                      <a16:colId xmlns:a16="http://schemas.microsoft.com/office/drawing/2014/main" val="4105158713"/>
                    </a:ext>
                  </a:extLst>
                </a:gridCol>
                <a:gridCol w="868270">
                  <a:extLst>
                    <a:ext uri="{9D8B030D-6E8A-4147-A177-3AD203B41FA5}">
                      <a16:colId xmlns:a16="http://schemas.microsoft.com/office/drawing/2014/main" val="3235212485"/>
                    </a:ext>
                  </a:extLst>
                </a:gridCol>
                <a:gridCol w="1173087">
                  <a:extLst>
                    <a:ext uri="{9D8B030D-6E8A-4147-A177-3AD203B41FA5}">
                      <a16:colId xmlns:a16="http://schemas.microsoft.com/office/drawing/2014/main" val="3221940344"/>
                    </a:ext>
                  </a:extLst>
                </a:gridCol>
                <a:gridCol w="868270">
                  <a:extLst>
                    <a:ext uri="{9D8B030D-6E8A-4147-A177-3AD203B41FA5}">
                      <a16:colId xmlns:a16="http://schemas.microsoft.com/office/drawing/2014/main" val="2558730932"/>
                    </a:ext>
                  </a:extLst>
                </a:gridCol>
                <a:gridCol w="674294">
                  <a:extLst>
                    <a:ext uri="{9D8B030D-6E8A-4147-A177-3AD203B41FA5}">
                      <a16:colId xmlns:a16="http://schemas.microsoft.com/office/drawing/2014/main" val="2040294146"/>
                    </a:ext>
                  </a:extLst>
                </a:gridCol>
                <a:gridCol w="1367062">
                  <a:extLst>
                    <a:ext uri="{9D8B030D-6E8A-4147-A177-3AD203B41FA5}">
                      <a16:colId xmlns:a16="http://schemas.microsoft.com/office/drawing/2014/main" val="4209509670"/>
                    </a:ext>
                  </a:extLst>
                </a:gridCol>
              </a:tblGrid>
              <a:tr h="138554">
                <a:tc>
                  <a:txBody>
                    <a:bodyPr/>
                    <a:lstStyle/>
                    <a:p>
                      <a:pPr algn="l" fontAlgn="b"/>
                      <a:r>
                        <a:rPr lang="en-US" sz="900" b="1" i="0" u="none" strike="noStrike">
                          <a:solidFill>
                            <a:srgbClr val="000000"/>
                          </a:solidFill>
                          <a:effectLst/>
                          <a:latin typeface="Calibri" panose="020F0502020204030204" pitchFamily="34" charset="0"/>
                        </a:rPr>
                        <a:t>Subsytem </a:t>
                      </a:r>
                    </a:p>
                  </a:txBody>
                  <a:tcPr marL="5542" marR="5542" marT="5542"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Vendor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Link</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Item Code</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Description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Quantity</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Cost Per Unit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Estimated Total Cost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Shipping Cost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Discount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1" i="0" u="none" strike="noStrike">
                          <a:solidFill>
                            <a:srgbClr val="000000"/>
                          </a:solidFill>
                          <a:effectLst/>
                          <a:latin typeface="Calibri" panose="020F0502020204030204" pitchFamily="34" charset="0"/>
                        </a:rPr>
                        <a:t>Total Cost With Discount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7905865"/>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RCV Performance</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2"/>
                        </a:rPr>
                        <a:t>RCV FSAE Axle Shaft - 11" (rcvperformance.com)</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Halfshafts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$286.00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$572.00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dirty="0">
                          <a:solidFill>
                            <a:srgbClr val="000000"/>
                          </a:solidFill>
                          <a:effectLst/>
                          <a:latin typeface="Calibri" panose="020F0502020204030204" pitchFamily="34" charset="0"/>
                        </a:rPr>
                        <a:t>$572.00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776048555"/>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RCV Performance</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Tripods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$115.50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$462.00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$462.00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536959820"/>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NTN/SKF</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61910 2RS1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977666779"/>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NTN/SKF</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6011 2RS1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64084243"/>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900" b="0" i="0" u="none" strike="noStrike">
                          <a:solidFill>
                            <a:srgbClr val="000000"/>
                          </a:solidFill>
                          <a:effectLst/>
                          <a:latin typeface="Calibri" panose="020F0502020204030204" pitchFamily="34" charset="0"/>
                        </a:rPr>
                        <a:t>Motion Industies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gridSpan="2">
                  <a:txBody>
                    <a:bodyPr/>
                    <a:lstStyle/>
                    <a:p>
                      <a:pPr algn="l" fontAlgn="b"/>
                      <a:r>
                        <a:rPr lang="en-US" sz="900" b="0" i="0" u="sng" strike="noStrike">
                          <a:solidFill>
                            <a:srgbClr val="0563C1"/>
                          </a:solidFill>
                          <a:effectLst/>
                          <a:latin typeface="Calibri" panose="020F0502020204030204" pitchFamily="34" charset="0"/>
                          <a:hlinkClick r:id="rId3"/>
                        </a:rPr>
                        <a:t>Aurora Bearing Company XAM-3T MALE ROD END ALLOY - Motion</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a:txBody>
                    <a:bodyPr/>
                    <a:lstStyle/>
                    <a:p>
                      <a:pPr algn="l" fontAlgn="b"/>
                      <a:r>
                        <a:rPr lang="en-US" sz="900" b="0" i="0" u="none" strike="noStrike" dirty="0">
                          <a:solidFill>
                            <a:srgbClr val="000000"/>
                          </a:solidFill>
                          <a:effectLst/>
                          <a:latin typeface="Calibri" panose="020F0502020204030204" pitchFamily="34" charset="0"/>
                        </a:rPr>
                        <a:t>XAM 3T Rod Ends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$60.00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$240.00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r" fontAlgn="b"/>
                      <a:r>
                        <a:rPr lang="en-US" sz="900" b="0" i="0" u="none" strike="noStrike">
                          <a:solidFill>
                            <a:srgbClr val="000000"/>
                          </a:solidFill>
                          <a:effectLst/>
                          <a:latin typeface="Calibri" panose="020F0502020204030204" pitchFamily="34" charset="0"/>
                        </a:rPr>
                        <a:t>$240.00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2256244"/>
                  </a:ext>
                </a:extLst>
              </a:tr>
              <a:tr h="402158">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Calibri" panose="020F0502020204030204" pitchFamily="34" charset="0"/>
                        </a:rPr>
                        <a:t>Bearing Dist Inc</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2">
                  <a:txBody>
                    <a:bodyPr/>
                    <a:lstStyle/>
                    <a:p>
                      <a:pPr algn="l" fontAlgn="b"/>
                      <a:r>
                        <a:rPr lang="en-US" sz="900" b="0" i="0" u="sng" strike="noStrike">
                          <a:solidFill>
                            <a:srgbClr val="0563C1"/>
                          </a:solidFill>
                          <a:effectLst/>
                          <a:latin typeface="Calibri" panose="020F0502020204030204" pitchFamily="34" charset="0"/>
                          <a:hlinkClick r:id="rId4"/>
                        </a:rPr>
                        <a:t>XAB-3T - AURORA BEARING | Spherical Plain Bearings - Rod Ends | BDI USA (bdiexpress.com)</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XAB 3B Rod Ends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$52.00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$208.00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Calibri" panose="020F0502020204030204" pitchFamily="34" charset="0"/>
                        </a:rPr>
                        <a:t>$208.00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5790906"/>
                  </a:ext>
                </a:extLst>
              </a:tr>
              <a:tr h="402158">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5"/>
                        </a:rPr>
                        <a:t>Tight-Tolerance High-Strength 7075 Aluminum Rod, 5/8" Diameter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5/8 Round 1ft 7075</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$41.78</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06848395"/>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6"/>
                        </a:rPr>
                        <a:t>Multipurpose 6061 Aluminum, 3/16" Thick x 4" Wide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Sheet for Towbussy</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$28.43</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$56.86</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$56.86</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888808054"/>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7"/>
                        </a:rPr>
                        <a:t>General Purpose Aluminum Tubing, 1" OD, 0.083" Wall Thickness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Towbussy Tubeussy</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$17.37</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$34.74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$34.74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405794929"/>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8"/>
                        </a:rPr>
                        <a:t>Ball Joint Rod End, 10-32 Thread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Carbon Tube Rod Ends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$17.60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$17.60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640067405"/>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9"/>
                        </a:rPr>
                        <a:t>Low-Strength Steel Hex Nut, Zinc-Plated, 10-32 Thread Size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10-32 Nuts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$4.40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2639863976"/>
                  </a:ext>
                </a:extLst>
              </a:tr>
              <a:tr h="402158">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McMaster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sng" strike="noStrike">
                          <a:solidFill>
                            <a:srgbClr val="0563C1"/>
                          </a:solidFill>
                          <a:effectLst/>
                          <a:latin typeface="Calibri" panose="020F0502020204030204" pitchFamily="34" charset="0"/>
                          <a:hlinkClick r:id="rId10"/>
                        </a:rPr>
                        <a:t>Medium-Strength Steel Hex Nut, Grade 5, Zinc-Plated, 1/4"-28 Thread Size | McMaster-Carr</a:t>
                      </a:r>
                      <a:endParaRPr lang="en-US" sz="900" b="0" i="0" u="sng" strike="noStrike">
                        <a:solidFill>
                          <a:srgbClr val="0563C1"/>
                        </a:solidFill>
                        <a:effectLst/>
                        <a:latin typeface="Calibri" panose="020F0502020204030204" pitchFamily="34" charset="0"/>
                      </a:endParaRP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1/4-28 Nuts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$0.08</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$8.00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$8.00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382383708"/>
                  </a:ext>
                </a:extLst>
              </a:tr>
              <a:tr h="269953">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Rockwest Composites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gridSpan="2">
                  <a:txBody>
                    <a:bodyPr/>
                    <a:lstStyle/>
                    <a:p>
                      <a:pPr algn="l" fontAlgn="b"/>
                      <a:r>
                        <a:rPr lang="en-US" sz="900" b="0" i="0" u="none" strike="noStrike">
                          <a:solidFill>
                            <a:srgbClr val="000000"/>
                          </a:solidFill>
                          <a:effectLst/>
                          <a:latin typeface="Calibri" panose="020F0502020204030204" pitchFamily="34" charset="0"/>
                        </a:rPr>
                        <a:t>Rockwest Tubes (Some aero stuff Ill ask Joe when I get a chance smh)</a:t>
                      </a:r>
                    </a:p>
                  </a:txBody>
                  <a:tcPr marL="132205" marR="132205" marT="66103" marB="66103"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algn="l" fontAlgn="b"/>
                      <a:r>
                        <a:rPr lang="en-US" sz="900" b="0" i="0" u="none" strike="noStrike">
                          <a:solidFill>
                            <a:srgbClr val="000000"/>
                          </a:solidFill>
                          <a:effectLst/>
                          <a:latin typeface="Calibri" panose="020F0502020204030204" pitchFamily="34" charset="0"/>
                        </a:rPr>
                        <a:t>Towbar Tubes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73183536"/>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Differential</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088426609"/>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Short Tripod</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22316253"/>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Drexler</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Long Tripod</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961712445"/>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ALRO</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ALRO</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17-4 PH 3in Round</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$350.00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4174288072"/>
                  </a:ext>
                </a:extLst>
              </a:tr>
              <a:tr h="137747">
                <a:tc>
                  <a:txBody>
                    <a:bodyPr/>
                    <a:lstStyle/>
                    <a:p>
                      <a:pPr algn="l" fontAlgn="b"/>
                      <a:r>
                        <a:rPr lang="en-US" sz="900" b="0" i="0" u="none" strike="noStrike">
                          <a:solidFill>
                            <a:srgbClr val="000000"/>
                          </a:solidFill>
                          <a:effectLst/>
                          <a:latin typeface="Calibri" panose="020F0502020204030204" pitchFamily="34" charset="0"/>
                        </a:rPr>
                        <a:t>Drivetrain</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Arconic</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 </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b"/>
                      <a:r>
                        <a:rPr lang="en-US" sz="900" b="0" i="0" u="none" strike="noStrike">
                          <a:solidFill>
                            <a:srgbClr val="000000"/>
                          </a:solidFill>
                          <a:effectLst/>
                          <a:latin typeface="Calibri" panose="020F0502020204030204" pitchFamily="34" charset="0"/>
                        </a:rPr>
                        <a:t>7055 Aluminum 4 in thick blocks</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4</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$250.00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a:solidFill>
                            <a:srgbClr val="000000"/>
                          </a:solidFill>
                          <a:effectLst/>
                          <a:latin typeface="Calibri" panose="020F0502020204030204" pitchFamily="34" charset="0"/>
                        </a:rPr>
                        <a:t>100%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r" fontAlgn="b"/>
                      <a:r>
                        <a:rPr lang="en-US" sz="900" b="0" i="0" u="none" strike="noStrike" dirty="0">
                          <a:solidFill>
                            <a:srgbClr val="000000"/>
                          </a:solidFill>
                          <a:effectLst/>
                          <a:latin typeface="Calibri" panose="020F0502020204030204" pitchFamily="34" charset="0"/>
                        </a:rPr>
                        <a:t>$0.00</a:t>
                      </a:r>
                    </a:p>
                  </a:txBody>
                  <a:tcPr marL="5542" marR="5542" marT="55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56596844"/>
                  </a:ext>
                </a:extLst>
              </a:tr>
            </a:tbl>
          </a:graphicData>
        </a:graphic>
      </p:graphicFrame>
    </p:spTree>
    <p:extLst>
      <p:ext uri="{BB962C8B-B14F-4D97-AF65-F5344CB8AC3E}">
        <p14:creationId xmlns:p14="http://schemas.microsoft.com/office/powerpoint/2010/main" val="319134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PF24</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6</a:t>
            </a:fld>
            <a:endParaRPr lang="en-US"/>
          </a:p>
        </p:txBody>
      </p:sp>
      <p:graphicFrame>
        <p:nvGraphicFramePr>
          <p:cNvPr id="6" name="Content Placeholder 5">
            <a:extLst>
              <a:ext uri="{FF2B5EF4-FFF2-40B4-BE49-F238E27FC236}">
                <a16:creationId xmlns:a16="http://schemas.microsoft.com/office/drawing/2014/main" id="{59E8349A-CE68-DAFA-D26A-2119D9ADBCC4}"/>
              </a:ext>
            </a:extLst>
          </p:cNvPr>
          <p:cNvGraphicFramePr>
            <a:graphicFrameLocks noGrp="1"/>
          </p:cNvGraphicFramePr>
          <p:nvPr>
            <p:ph idx="1"/>
            <p:extLst>
              <p:ext uri="{D42A27DB-BD31-4B8C-83A1-F6EECF244321}">
                <p14:modId xmlns:p14="http://schemas.microsoft.com/office/powerpoint/2010/main" val="340468705"/>
              </p:ext>
            </p:extLst>
          </p:nvPr>
        </p:nvGraphicFramePr>
        <p:xfrm>
          <a:off x="609600" y="823913"/>
          <a:ext cx="10972798" cy="5284218"/>
        </p:xfrm>
        <a:graphic>
          <a:graphicData uri="http://schemas.openxmlformats.org/drawingml/2006/table">
            <a:tbl>
              <a:tblPr firstRow="1" bandRow="1">
                <a:tableStyleId>{5C22544A-7EE6-4342-B048-85BDC9FD1C3A}</a:tableStyleId>
              </a:tblPr>
              <a:tblGrid>
                <a:gridCol w="2487083">
                  <a:extLst>
                    <a:ext uri="{9D8B030D-6E8A-4147-A177-3AD203B41FA5}">
                      <a16:colId xmlns:a16="http://schemas.microsoft.com/office/drawing/2014/main" val="3378941761"/>
                    </a:ext>
                  </a:extLst>
                </a:gridCol>
                <a:gridCol w="2539999">
                  <a:extLst>
                    <a:ext uri="{9D8B030D-6E8A-4147-A177-3AD203B41FA5}">
                      <a16:colId xmlns:a16="http://schemas.microsoft.com/office/drawing/2014/main" val="3602184996"/>
                    </a:ext>
                  </a:extLst>
                </a:gridCol>
                <a:gridCol w="5945716">
                  <a:extLst>
                    <a:ext uri="{9D8B030D-6E8A-4147-A177-3AD203B41FA5}">
                      <a16:colId xmlns:a16="http://schemas.microsoft.com/office/drawing/2014/main" val="2834947422"/>
                    </a:ext>
                  </a:extLst>
                </a:gridCol>
              </a:tblGrid>
              <a:tr h="370840">
                <a:tc>
                  <a:txBody>
                    <a:bodyPr/>
                    <a:lstStyle/>
                    <a:p>
                      <a:r>
                        <a:rPr lang="en-US" dirty="0"/>
                        <a:t>Component</a:t>
                      </a:r>
                    </a:p>
                  </a:txBody>
                  <a:tcPr/>
                </a:tc>
                <a:tc>
                  <a:txBody>
                    <a:bodyPr/>
                    <a:lstStyle/>
                    <a:p>
                      <a:pPr lvl="0">
                        <a:buNone/>
                      </a:pPr>
                      <a:r>
                        <a:rPr lang="en-US" dirty="0"/>
                        <a:t>Purchased/Custom</a:t>
                      </a:r>
                    </a:p>
                  </a:txBody>
                  <a:tcPr/>
                </a:tc>
                <a:tc>
                  <a:txBody>
                    <a:bodyPr/>
                    <a:lstStyle/>
                    <a:p>
                      <a:r>
                        <a:rPr lang="en-US" dirty="0"/>
                        <a:t>Details/Notes/Info</a:t>
                      </a:r>
                    </a:p>
                  </a:txBody>
                  <a:tcPr/>
                </a:tc>
                <a:extLst>
                  <a:ext uri="{0D108BD9-81ED-4DB2-BD59-A6C34878D82A}">
                    <a16:rowId xmlns:a16="http://schemas.microsoft.com/office/drawing/2014/main" val="2108752464"/>
                  </a:ext>
                </a:extLst>
              </a:tr>
              <a:tr h="370840">
                <a:tc>
                  <a:txBody>
                    <a:bodyPr/>
                    <a:lstStyle/>
                    <a:p>
                      <a:r>
                        <a:rPr lang="en-US" dirty="0"/>
                        <a:t>Turnbuckles</a:t>
                      </a:r>
                    </a:p>
                  </a:txBody>
                  <a:tcPr/>
                </a:tc>
                <a:tc>
                  <a:txBody>
                    <a:bodyPr/>
                    <a:lstStyle/>
                    <a:p>
                      <a:pPr lvl="0">
                        <a:buNone/>
                      </a:pPr>
                      <a:r>
                        <a:rPr lang="en-US" dirty="0"/>
                        <a:t>Custom</a:t>
                      </a:r>
                    </a:p>
                  </a:txBody>
                  <a:tcPr/>
                </a:tc>
                <a:tc>
                  <a:txBody>
                    <a:bodyPr/>
                    <a:lstStyle/>
                    <a:p>
                      <a:pPr marL="342900" indent="-342900">
                        <a:buFont typeface="Arial"/>
                        <a:buChar char="•"/>
                      </a:pPr>
                      <a:r>
                        <a:rPr lang="en-US" dirty="0"/>
                        <a:t>Linear chain tensioning system</a:t>
                      </a:r>
                    </a:p>
                    <a:p>
                      <a:pPr marL="342900" lvl="0" indent="-342900">
                        <a:buFont typeface="Arial"/>
                        <a:buChar char="•"/>
                      </a:pPr>
                      <a:r>
                        <a:rPr lang="en-US" dirty="0"/>
                        <a:t>Material: Al</a:t>
                      </a:r>
                    </a:p>
                    <a:p>
                      <a:pPr marL="342900" lvl="0" indent="-342900">
                        <a:buFont typeface="Arial"/>
                        <a:buChar char="•"/>
                      </a:pPr>
                      <a:r>
                        <a:rPr lang="en-US" dirty="0"/>
                        <a:t>Purchased Rod Ends</a:t>
                      </a:r>
                    </a:p>
                  </a:txBody>
                  <a:tcPr/>
                </a:tc>
                <a:extLst>
                  <a:ext uri="{0D108BD9-81ED-4DB2-BD59-A6C34878D82A}">
                    <a16:rowId xmlns:a16="http://schemas.microsoft.com/office/drawing/2014/main" val="3959206888"/>
                  </a:ext>
                </a:extLst>
              </a:tr>
              <a:tr h="370839">
                <a:tc>
                  <a:txBody>
                    <a:bodyPr/>
                    <a:lstStyle/>
                    <a:p>
                      <a:pPr lvl="0">
                        <a:buNone/>
                      </a:pPr>
                      <a:r>
                        <a:rPr lang="en-US" dirty="0" err="1"/>
                        <a:t>Halfshafts</a:t>
                      </a:r>
                    </a:p>
                  </a:txBody>
                  <a:tcPr/>
                </a:tc>
                <a:tc>
                  <a:txBody>
                    <a:bodyPr/>
                    <a:lstStyle/>
                    <a:p>
                      <a:pPr lvl="0">
                        <a:buNone/>
                      </a:pPr>
                      <a:r>
                        <a:rPr lang="en-US" dirty="0"/>
                        <a:t>Purchased</a:t>
                      </a:r>
                    </a:p>
                  </a:txBody>
                  <a:tcPr/>
                </a:tc>
                <a:tc>
                  <a:txBody>
                    <a:bodyPr/>
                    <a:lstStyle/>
                    <a:p>
                      <a:pPr marL="342900" lvl="0" indent="-342900">
                        <a:buFont typeface="Arial"/>
                        <a:buChar char="•"/>
                      </a:pPr>
                      <a:r>
                        <a:rPr lang="en-US" dirty="0"/>
                        <a:t>RCV</a:t>
                      </a:r>
                    </a:p>
                    <a:p>
                      <a:pPr marL="342900" lvl="0" indent="-342900">
                        <a:buFont typeface="Arial"/>
                        <a:buChar char="•"/>
                      </a:pPr>
                      <a:r>
                        <a:rPr lang="en-US" dirty="0"/>
                        <a:t>Material: 4130 Steel</a:t>
                      </a:r>
                    </a:p>
                  </a:txBody>
                  <a:tcPr/>
                </a:tc>
                <a:extLst>
                  <a:ext uri="{0D108BD9-81ED-4DB2-BD59-A6C34878D82A}">
                    <a16:rowId xmlns:a16="http://schemas.microsoft.com/office/drawing/2014/main" val="2111027449"/>
                  </a:ext>
                </a:extLst>
              </a:tr>
              <a:tr h="370838">
                <a:tc>
                  <a:txBody>
                    <a:bodyPr/>
                    <a:lstStyle/>
                    <a:p>
                      <a:pPr lvl="0">
                        <a:buNone/>
                      </a:pPr>
                      <a:r>
                        <a:rPr lang="en-US" dirty="0"/>
                        <a:t>CV Tripods</a:t>
                      </a:r>
                    </a:p>
                  </a:txBody>
                  <a:tcPr/>
                </a:tc>
                <a:tc>
                  <a:txBody>
                    <a:bodyPr/>
                    <a:lstStyle/>
                    <a:p>
                      <a:pPr lvl="0">
                        <a:buNone/>
                      </a:pPr>
                      <a:r>
                        <a:rPr lang="en-US" dirty="0"/>
                        <a:t>Purchased</a:t>
                      </a:r>
                    </a:p>
                  </a:txBody>
                  <a:tcPr/>
                </a:tc>
                <a:tc>
                  <a:txBody>
                    <a:bodyPr/>
                    <a:lstStyle/>
                    <a:p>
                      <a:pPr marL="342900" lvl="0" indent="-342900">
                        <a:buFont typeface="Arial"/>
                        <a:buChar char="•"/>
                      </a:pPr>
                      <a:r>
                        <a:rPr lang="en-US" dirty="0"/>
                        <a:t>RCV</a:t>
                      </a:r>
                    </a:p>
                    <a:p>
                      <a:pPr marL="342900" lvl="0" indent="-342900">
                        <a:buFont typeface="Arial"/>
                        <a:buChar char="•"/>
                      </a:pPr>
                      <a:r>
                        <a:rPr lang="en-US" dirty="0"/>
                        <a:t>Material: 4340 Steel</a:t>
                      </a:r>
                    </a:p>
                  </a:txBody>
                  <a:tcPr/>
                </a:tc>
                <a:extLst>
                  <a:ext uri="{0D108BD9-81ED-4DB2-BD59-A6C34878D82A}">
                    <a16:rowId xmlns:a16="http://schemas.microsoft.com/office/drawing/2014/main" val="3653944123"/>
                  </a:ext>
                </a:extLst>
              </a:tr>
              <a:tr h="370838">
                <a:tc>
                  <a:txBody>
                    <a:bodyPr/>
                    <a:lstStyle/>
                    <a:p>
                      <a:pPr lvl="0">
                        <a:buNone/>
                      </a:pPr>
                      <a:r>
                        <a:rPr lang="en-US" dirty="0"/>
                        <a:t>Inboard CV's Housing (Tulips)</a:t>
                      </a:r>
                    </a:p>
                  </a:txBody>
                  <a:tcPr/>
                </a:tc>
                <a:tc>
                  <a:txBody>
                    <a:bodyPr/>
                    <a:lstStyle/>
                    <a:p>
                      <a:pPr lvl="0">
                        <a:buNone/>
                      </a:pPr>
                      <a:r>
                        <a:rPr lang="en-US" dirty="0"/>
                        <a:t>Purchased</a:t>
                      </a:r>
                    </a:p>
                  </a:txBody>
                  <a:tcPr/>
                </a:tc>
                <a:tc>
                  <a:txBody>
                    <a:bodyPr/>
                    <a:lstStyle/>
                    <a:p>
                      <a:pPr marL="342900" lvl="0" indent="-342900">
                        <a:buFont typeface="Arial"/>
                        <a:buChar char="•"/>
                      </a:pPr>
                      <a:r>
                        <a:rPr lang="en-US" dirty="0"/>
                        <a:t>RCV</a:t>
                      </a:r>
                    </a:p>
                  </a:txBody>
                  <a:tcPr/>
                </a:tc>
                <a:extLst>
                  <a:ext uri="{0D108BD9-81ED-4DB2-BD59-A6C34878D82A}">
                    <a16:rowId xmlns:a16="http://schemas.microsoft.com/office/drawing/2014/main" val="3072639823"/>
                  </a:ext>
                </a:extLst>
              </a:tr>
              <a:tr h="370838">
                <a:tc>
                  <a:txBody>
                    <a:bodyPr/>
                    <a:lstStyle/>
                    <a:p>
                      <a:pPr lvl="0">
                        <a:buNone/>
                      </a:pPr>
                      <a:r>
                        <a:rPr lang="en-US" dirty="0"/>
                        <a:t>Boots</a:t>
                      </a:r>
                    </a:p>
                  </a:txBody>
                  <a:tcPr/>
                </a:tc>
                <a:tc>
                  <a:txBody>
                    <a:bodyPr/>
                    <a:lstStyle/>
                    <a:p>
                      <a:pPr lvl="0">
                        <a:buNone/>
                      </a:pPr>
                      <a:r>
                        <a:rPr lang="en-US" dirty="0"/>
                        <a:t>Custom/Purchased</a:t>
                      </a:r>
                    </a:p>
                  </a:txBody>
                  <a:tcPr/>
                </a:tc>
                <a:tc>
                  <a:txBody>
                    <a:bodyPr/>
                    <a:lstStyle/>
                    <a:p>
                      <a:pPr marL="342900" lvl="0" indent="-342900">
                        <a:buFont typeface="Arial"/>
                        <a:buChar char="•"/>
                      </a:pPr>
                      <a:r>
                        <a:rPr lang="en-US" dirty="0"/>
                        <a:t>Initially purchased (rubber)</a:t>
                      </a:r>
                    </a:p>
                    <a:p>
                      <a:pPr marL="342900" lvl="0" indent="-342900">
                        <a:buFont typeface="Arial"/>
                        <a:buChar char="•"/>
                      </a:pPr>
                      <a:r>
                        <a:rPr lang="en-US" dirty="0"/>
                        <a:t>Later ran custom (sewed up rubber gloves)</a:t>
                      </a:r>
                    </a:p>
                  </a:txBody>
                  <a:tcPr/>
                </a:tc>
                <a:extLst>
                  <a:ext uri="{0D108BD9-81ED-4DB2-BD59-A6C34878D82A}">
                    <a16:rowId xmlns:a16="http://schemas.microsoft.com/office/drawing/2014/main" val="4031200673"/>
                  </a:ext>
                </a:extLst>
              </a:tr>
              <a:tr h="370838">
                <a:tc>
                  <a:txBody>
                    <a:bodyPr/>
                    <a:lstStyle/>
                    <a:p>
                      <a:pPr lvl="0">
                        <a:buNone/>
                      </a:pPr>
                      <a:r>
                        <a:rPr lang="en-US" dirty="0"/>
                        <a:t>Chain Guard</a:t>
                      </a:r>
                    </a:p>
                  </a:txBody>
                  <a:tcPr/>
                </a:tc>
                <a:tc>
                  <a:txBody>
                    <a:bodyPr/>
                    <a:lstStyle/>
                    <a:p>
                      <a:pPr lvl="0">
                        <a:buNone/>
                      </a:pPr>
                      <a:r>
                        <a:rPr lang="en-US" dirty="0"/>
                        <a:t>Custom</a:t>
                      </a:r>
                    </a:p>
                  </a:txBody>
                  <a:tcPr/>
                </a:tc>
                <a:tc>
                  <a:txBody>
                    <a:bodyPr/>
                    <a:lstStyle/>
                    <a:p>
                      <a:pPr marL="342900" lvl="0" indent="-342900">
                        <a:buFont typeface="Arial"/>
                        <a:buChar char="•"/>
                      </a:pPr>
                      <a:r>
                        <a:rPr lang="en-US" dirty="0"/>
                        <a:t>Majority of rules related to drivetrain apply here</a:t>
                      </a:r>
                    </a:p>
                    <a:p>
                      <a:pPr marL="342900" lvl="0" indent="-342900">
                        <a:buFont typeface="Arial"/>
                        <a:buChar char="•"/>
                      </a:pPr>
                      <a:r>
                        <a:rPr lang="en-US" dirty="0"/>
                        <a:t>Material: Steel + OEM</a:t>
                      </a:r>
                    </a:p>
                    <a:p>
                      <a:pPr marL="342900" lvl="0" indent="-342900">
                        <a:buFont typeface="Arial"/>
                        <a:buChar char="•"/>
                      </a:pPr>
                      <a:r>
                        <a:rPr lang="en-US" dirty="0"/>
                        <a:t>Ran OEM front and custom steel rear</a:t>
                      </a:r>
                    </a:p>
                  </a:txBody>
                  <a:tcPr/>
                </a:tc>
                <a:extLst>
                  <a:ext uri="{0D108BD9-81ED-4DB2-BD59-A6C34878D82A}">
                    <a16:rowId xmlns:a16="http://schemas.microsoft.com/office/drawing/2014/main" val="1971717367"/>
                  </a:ext>
                </a:extLst>
              </a:tr>
              <a:tr h="370838">
                <a:tc>
                  <a:txBody>
                    <a:bodyPr/>
                    <a:lstStyle/>
                    <a:p>
                      <a:pPr lvl="0">
                        <a:buNone/>
                      </a:pPr>
                      <a:r>
                        <a:rPr lang="en-US" dirty="0"/>
                        <a:t>Chain</a:t>
                      </a:r>
                    </a:p>
                  </a:txBody>
                  <a:tcPr/>
                </a:tc>
                <a:tc>
                  <a:txBody>
                    <a:bodyPr/>
                    <a:lstStyle/>
                    <a:p>
                      <a:pPr lvl="0">
                        <a:buNone/>
                      </a:pPr>
                      <a:r>
                        <a:rPr lang="en-US" dirty="0"/>
                        <a:t>Purchased</a:t>
                      </a:r>
                    </a:p>
                  </a:txBody>
                  <a:tcPr/>
                </a:tc>
                <a:tc>
                  <a:txBody>
                    <a:bodyPr/>
                    <a:lstStyle/>
                    <a:p>
                      <a:pPr marL="342900" lvl="0" indent="-342900">
                        <a:buFont typeface="Arial"/>
                        <a:buChar char="•"/>
                      </a:pPr>
                      <a:r>
                        <a:rPr lang="en-US" dirty="0"/>
                        <a:t>DID 520 Roller Chain</a:t>
                      </a:r>
                    </a:p>
                  </a:txBody>
                  <a:tcPr/>
                </a:tc>
                <a:extLst>
                  <a:ext uri="{0D108BD9-81ED-4DB2-BD59-A6C34878D82A}">
                    <a16:rowId xmlns:a16="http://schemas.microsoft.com/office/drawing/2014/main" val="948225870"/>
                  </a:ext>
                </a:extLst>
              </a:tr>
            </a:tbl>
          </a:graphicData>
        </a:graphic>
      </p:graphicFrame>
    </p:spTree>
    <p:extLst>
      <p:ext uri="{BB962C8B-B14F-4D97-AF65-F5344CB8AC3E}">
        <p14:creationId xmlns:p14="http://schemas.microsoft.com/office/powerpoint/2010/main" val="303236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PF20</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7</a:t>
            </a:fld>
            <a:endParaRPr lang="en-US"/>
          </a:p>
        </p:txBody>
      </p:sp>
      <p:sp>
        <p:nvSpPr>
          <p:cNvPr id="7" name="Content Placeholder 6">
            <a:extLst>
              <a:ext uri="{FF2B5EF4-FFF2-40B4-BE49-F238E27FC236}">
                <a16:creationId xmlns:a16="http://schemas.microsoft.com/office/drawing/2014/main" id="{E14775BE-428D-FAF4-81BB-12B051133B47}"/>
              </a:ext>
            </a:extLst>
          </p:cNvPr>
          <p:cNvSpPr>
            <a:spLocks noGrp="1"/>
          </p:cNvSpPr>
          <p:nvPr>
            <p:ph idx="1"/>
          </p:nvPr>
        </p:nvSpPr>
        <p:spPr/>
        <p:txBody>
          <a:bodyPr/>
          <a:lstStyle/>
          <a:p>
            <a:r>
              <a:rPr lang="en-US" sz="2000" dirty="0">
                <a:cs typeface="Arial"/>
              </a:rPr>
              <a:t>Final Drive = 34/11 = 3.09</a:t>
            </a:r>
          </a:p>
          <a:p>
            <a:r>
              <a:rPr lang="en-US" sz="2000" dirty="0">
                <a:cs typeface="Arial"/>
              </a:rPr>
              <a:t>Architecture and philosophy between PF24 and PF20 very similar</a:t>
            </a:r>
          </a:p>
          <a:p>
            <a:pPr marL="1180465" lvl="1">
              <a:buFont typeface="Courier New" panose="020B0604020202020204" pitchFamily="34" charset="0"/>
              <a:buChar char="o"/>
            </a:pPr>
            <a:r>
              <a:rPr lang="en-US" sz="1800" dirty="0">
                <a:cs typeface="Arial"/>
              </a:rPr>
              <a:t>Similar architecture ran for 5 seasons (PF20-24)</a:t>
            </a:r>
          </a:p>
          <a:p>
            <a:r>
              <a:rPr lang="en-US" sz="2000" dirty="0">
                <a:cs typeface="Arial"/>
              </a:rPr>
              <a:t>Differences:</a:t>
            </a:r>
          </a:p>
          <a:p>
            <a:pPr marL="1180465" lvl="1">
              <a:buFont typeface="Courier New" panose="020B0604020202020204" pitchFamily="34" charset="0"/>
              <a:buChar char="o"/>
            </a:pPr>
            <a:r>
              <a:rPr lang="en-US" sz="1800" dirty="0">
                <a:cs typeface="Arial"/>
              </a:rPr>
              <a:t>Higher FDR compared to PF24</a:t>
            </a:r>
          </a:p>
          <a:p>
            <a:pPr marL="1180465" lvl="1">
              <a:buFont typeface="Courier New" panose="020B0604020202020204" pitchFamily="34" charset="0"/>
              <a:buChar char="o"/>
            </a:pPr>
            <a:r>
              <a:rPr lang="en-US" sz="1800" dirty="0">
                <a:cs typeface="Arial"/>
              </a:rPr>
              <a:t>Slight design differences</a:t>
            </a:r>
          </a:p>
        </p:txBody>
      </p:sp>
      <p:pic>
        <p:nvPicPr>
          <p:cNvPr id="4098" name="Picture 2" descr="image">
            <a:extLst>
              <a:ext uri="{FF2B5EF4-FFF2-40B4-BE49-F238E27FC236}">
                <a16:creationId xmlns:a16="http://schemas.microsoft.com/office/drawing/2014/main" id="{B02A3CDC-BDC9-D63B-03A3-5B8D56C41A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4" t="52963" r="3116" b="4340"/>
          <a:stretch/>
        </p:blipFill>
        <p:spPr bwMode="auto">
          <a:xfrm>
            <a:off x="4754881" y="2609547"/>
            <a:ext cx="7112000" cy="3633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23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PF19</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8</a:t>
            </a:fld>
            <a:endParaRPr lang="en-US"/>
          </a:p>
        </p:txBody>
      </p:sp>
      <p:sp>
        <p:nvSpPr>
          <p:cNvPr id="7" name="Content Placeholder 6">
            <a:extLst>
              <a:ext uri="{FF2B5EF4-FFF2-40B4-BE49-F238E27FC236}">
                <a16:creationId xmlns:a16="http://schemas.microsoft.com/office/drawing/2014/main" id="{E14775BE-428D-FAF4-81BB-12B051133B47}"/>
              </a:ext>
            </a:extLst>
          </p:cNvPr>
          <p:cNvSpPr>
            <a:spLocks noGrp="1"/>
          </p:cNvSpPr>
          <p:nvPr>
            <p:ph idx="1"/>
          </p:nvPr>
        </p:nvSpPr>
        <p:spPr/>
        <p:txBody>
          <a:bodyPr/>
          <a:lstStyle/>
          <a:p>
            <a:r>
              <a:rPr lang="en-US" sz="2000" dirty="0">
                <a:cs typeface="Arial"/>
              </a:rPr>
              <a:t>Final Drive = 34/11 = 3.09</a:t>
            </a:r>
          </a:p>
        </p:txBody>
      </p:sp>
      <p:pic>
        <p:nvPicPr>
          <p:cNvPr id="3" name="Picture 2" descr="image">
            <a:extLst>
              <a:ext uri="{FF2B5EF4-FFF2-40B4-BE49-F238E27FC236}">
                <a16:creationId xmlns:a16="http://schemas.microsoft.com/office/drawing/2014/main" id="{AEA36730-7F98-5ADA-30F6-2010F93DE4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3" t="1820" r="5935" b="50540"/>
          <a:stretch/>
        </p:blipFill>
        <p:spPr bwMode="auto">
          <a:xfrm>
            <a:off x="229157" y="1510197"/>
            <a:ext cx="6663255" cy="399549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Rounded Corners 4">
            <a:extLst>
              <a:ext uri="{FF2B5EF4-FFF2-40B4-BE49-F238E27FC236}">
                <a16:creationId xmlns:a16="http://schemas.microsoft.com/office/drawing/2014/main" id="{D7D9618C-97A8-AB4B-131C-CD171F8447D3}"/>
              </a:ext>
            </a:extLst>
          </p:cNvPr>
          <p:cNvSpPr/>
          <p:nvPr/>
        </p:nvSpPr>
        <p:spPr bwMode="auto">
          <a:xfrm>
            <a:off x="7721504" y="1003820"/>
            <a:ext cx="4084524" cy="5070544"/>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Chain Tensioning System</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CV Inserts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CV’s (Tripods)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err="1">
                <a:ln>
                  <a:noFill/>
                </a:ln>
                <a:effectLst/>
                <a:latin typeface="Arial" charset="0"/>
              </a:rPr>
              <a:t>Halfshafts</a:t>
            </a:r>
            <a:endParaRPr kumimoji="0" lang="en-US" sz="2000" b="1" i="0" u="none" strike="noStrike" cap="none" normalizeH="0" baseline="0" dirty="0">
              <a:ln>
                <a:noFill/>
              </a:ln>
              <a:effectLst/>
              <a:latin typeface="Arial" charset="0"/>
            </a:endParaRP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Front Sprocket</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Chain</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Rear Sprocket</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Differential Carriers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Differential</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Chain Guard</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Inboard Tripod Housing (Tulips)</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kumimoji="0" lang="en-US" sz="2000" b="1" i="0" u="none" strike="noStrike" cap="none" normalizeH="0" baseline="0" dirty="0">
                <a:ln>
                  <a:noFill/>
                </a:ln>
                <a:effectLst/>
                <a:latin typeface="Arial" charset="0"/>
              </a:rPr>
              <a:t>Towbar</a:t>
            </a:r>
          </a:p>
          <a:p>
            <a:pPr marL="457200" marR="0" indent="-457200" algn="l" defTabSz="1217613" rtl="0" eaLnBrk="1" fontAlgn="base" latinLnBrk="0" hangingPunct="1">
              <a:lnSpc>
                <a:spcPct val="100000"/>
              </a:lnSpc>
              <a:spcBef>
                <a:spcPct val="0"/>
              </a:spcBef>
              <a:spcAft>
                <a:spcPct val="0"/>
              </a:spcAft>
              <a:buClrTx/>
              <a:buSzTx/>
              <a:buFontTx/>
              <a:buAutoNum type="arabicPeriod"/>
              <a:tabLst/>
            </a:pPr>
            <a:r>
              <a:rPr lang="en-US" sz="2000" b="1" dirty="0">
                <a:latin typeface="Arial" charset="0"/>
              </a:rPr>
              <a:t>Boots</a:t>
            </a:r>
            <a:endParaRPr kumimoji="0" lang="en-US" sz="2000" b="1" i="0" u="none" strike="noStrike" cap="none" normalizeH="0" baseline="0" dirty="0">
              <a:ln>
                <a:noFill/>
              </a:ln>
              <a:effectLst/>
              <a:latin typeface="Arial" charset="0"/>
            </a:endParaRPr>
          </a:p>
          <a:p>
            <a:pPr marL="457200" marR="0" indent="-457200" algn="l" defTabSz="1217613" rtl="0" eaLnBrk="1" fontAlgn="base" latinLnBrk="0" hangingPunct="1">
              <a:lnSpc>
                <a:spcPct val="100000"/>
              </a:lnSpc>
              <a:spcBef>
                <a:spcPct val="0"/>
              </a:spcBef>
              <a:spcAft>
                <a:spcPct val="0"/>
              </a:spcAft>
              <a:buClrTx/>
              <a:buSzTx/>
              <a:buFontTx/>
              <a:buAutoNum type="arabicPeriod"/>
              <a:tabLst/>
            </a:pPr>
            <a:endParaRPr kumimoji="0" lang="en-US" sz="2000" b="1" i="0" u="none"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9C52DDC6-A1A7-8014-0E41-62A080A268F9}"/>
              </a:ext>
            </a:extLst>
          </p:cNvPr>
          <p:cNvSpPr/>
          <p:nvPr/>
        </p:nvSpPr>
        <p:spPr bwMode="auto">
          <a:xfrm>
            <a:off x="4322293" y="1690820"/>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Arial" charset="0"/>
              </a:rPr>
              <a:t>1</a:t>
            </a:r>
          </a:p>
        </p:txBody>
      </p:sp>
      <p:cxnSp>
        <p:nvCxnSpPr>
          <p:cNvPr id="9" name="Straight Arrow Connector 8">
            <a:extLst>
              <a:ext uri="{FF2B5EF4-FFF2-40B4-BE49-F238E27FC236}">
                <a16:creationId xmlns:a16="http://schemas.microsoft.com/office/drawing/2014/main" id="{C45DBAFC-2B13-A933-3399-E8788BE701D9}"/>
              </a:ext>
            </a:extLst>
          </p:cNvPr>
          <p:cNvCxnSpPr>
            <a:stCxn id="6" idx="2"/>
          </p:cNvCxnSpPr>
          <p:nvPr/>
        </p:nvCxnSpPr>
        <p:spPr bwMode="auto">
          <a:xfrm flipH="1">
            <a:off x="3224981" y="1941543"/>
            <a:ext cx="1097312" cy="752496"/>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Oval 9">
            <a:extLst>
              <a:ext uri="{FF2B5EF4-FFF2-40B4-BE49-F238E27FC236}">
                <a16:creationId xmlns:a16="http://schemas.microsoft.com/office/drawing/2014/main" id="{3BADBFB8-637A-9925-556D-B483D1B78AC6}"/>
              </a:ext>
            </a:extLst>
          </p:cNvPr>
          <p:cNvSpPr/>
          <p:nvPr/>
        </p:nvSpPr>
        <p:spPr bwMode="auto">
          <a:xfrm>
            <a:off x="6554790" y="3458168"/>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2</a:t>
            </a:r>
          </a:p>
        </p:txBody>
      </p:sp>
      <p:cxnSp>
        <p:nvCxnSpPr>
          <p:cNvPr id="12" name="Straight Arrow Connector 11">
            <a:extLst>
              <a:ext uri="{FF2B5EF4-FFF2-40B4-BE49-F238E27FC236}">
                <a16:creationId xmlns:a16="http://schemas.microsoft.com/office/drawing/2014/main" id="{9B97DBE6-71D0-B688-ED37-064EA6AD6FB5}"/>
              </a:ext>
            </a:extLst>
          </p:cNvPr>
          <p:cNvCxnSpPr>
            <a:stCxn id="10" idx="3"/>
          </p:cNvCxnSpPr>
          <p:nvPr/>
        </p:nvCxnSpPr>
        <p:spPr bwMode="auto">
          <a:xfrm flipH="1">
            <a:off x="6554790" y="3886178"/>
            <a:ext cx="73435" cy="194209"/>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9F0B04A6-8BCF-877B-1962-6A196BC41EEF}"/>
              </a:ext>
            </a:extLst>
          </p:cNvPr>
          <p:cNvSpPr/>
          <p:nvPr/>
        </p:nvSpPr>
        <p:spPr bwMode="auto">
          <a:xfrm>
            <a:off x="385972" y="1614619"/>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3</a:t>
            </a:r>
          </a:p>
        </p:txBody>
      </p:sp>
      <p:cxnSp>
        <p:nvCxnSpPr>
          <p:cNvPr id="15" name="Straight Arrow Connector 14">
            <a:extLst>
              <a:ext uri="{FF2B5EF4-FFF2-40B4-BE49-F238E27FC236}">
                <a16:creationId xmlns:a16="http://schemas.microsoft.com/office/drawing/2014/main" id="{D7AA5BA8-000D-C0ED-2769-D2D6655535A5}"/>
              </a:ext>
            </a:extLst>
          </p:cNvPr>
          <p:cNvCxnSpPr>
            <a:stCxn id="13" idx="3"/>
          </p:cNvCxnSpPr>
          <p:nvPr/>
        </p:nvCxnSpPr>
        <p:spPr bwMode="auto">
          <a:xfrm flipH="1">
            <a:off x="385972" y="2042629"/>
            <a:ext cx="73435" cy="275162"/>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B487DD79-C2BB-274A-F936-5C82FFAA0446}"/>
              </a:ext>
            </a:extLst>
          </p:cNvPr>
          <p:cNvSpPr/>
          <p:nvPr/>
        </p:nvSpPr>
        <p:spPr bwMode="auto">
          <a:xfrm>
            <a:off x="4986545" y="3178277"/>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4</a:t>
            </a:r>
          </a:p>
        </p:txBody>
      </p:sp>
      <p:cxnSp>
        <p:nvCxnSpPr>
          <p:cNvPr id="22" name="Straight Arrow Connector 21">
            <a:extLst>
              <a:ext uri="{FF2B5EF4-FFF2-40B4-BE49-F238E27FC236}">
                <a16:creationId xmlns:a16="http://schemas.microsoft.com/office/drawing/2014/main" id="{866D386B-0013-F0CA-54BE-DA344EA0F227}"/>
              </a:ext>
            </a:extLst>
          </p:cNvPr>
          <p:cNvCxnSpPr>
            <a:cxnSpLocks/>
            <a:stCxn id="16" idx="3"/>
          </p:cNvCxnSpPr>
          <p:nvPr/>
        </p:nvCxnSpPr>
        <p:spPr bwMode="auto">
          <a:xfrm flipH="1">
            <a:off x="4986545" y="3606287"/>
            <a:ext cx="73435" cy="279891"/>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id="{3EACA73A-423E-8AC5-B5D4-087E9F86E4F9}"/>
              </a:ext>
            </a:extLst>
          </p:cNvPr>
          <p:cNvSpPr/>
          <p:nvPr/>
        </p:nvSpPr>
        <p:spPr bwMode="auto">
          <a:xfrm>
            <a:off x="4533070" y="2377885"/>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5</a:t>
            </a:r>
          </a:p>
        </p:txBody>
      </p:sp>
      <p:cxnSp>
        <p:nvCxnSpPr>
          <p:cNvPr id="26" name="Straight Arrow Connector 25">
            <a:extLst>
              <a:ext uri="{FF2B5EF4-FFF2-40B4-BE49-F238E27FC236}">
                <a16:creationId xmlns:a16="http://schemas.microsoft.com/office/drawing/2014/main" id="{DA165C0E-C3F8-D1CC-0831-8415B52895B0}"/>
              </a:ext>
            </a:extLst>
          </p:cNvPr>
          <p:cNvCxnSpPr/>
          <p:nvPr/>
        </p:nvCxnSpPr>
        <p:spPr bwMode="auto">
          <a:xfrm flipH="1" flipV="1">
            <a:off x="4183385" y="2425704"/>
            <a:ext cx="362536" cy="15831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F91E13B5-C416-253F-E600-2888D241E2C3}"/>
              </a:ext>
            </a:extLst>
          </p:cNvPr>
          <p:cNvSpPr/>
          <p:nvPr/>
        </p:nvSpPr>
        <p:spPr bwMode="auto">
          <a:xfrm>
            <a:off x="4071153" y="2862046"/>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6</a:t>
            </a:r>
          </a:p>
        </p:txBody>
      </p:sp>
      <p:cxnSp>
        <p:nvCxnSpPr>
          <p:cNvPr id="29" name="Straight Arrow Connector 28">
            <a:extLst>
              <a:ext uri="{FF2B5EF4-FFF2-40B4-BE49-F238E27FC236}">
                <a16:creationId xmlns:a16="http://schemas.microsoft.com/office/drawing/2014/main" id="{6F6CD920-58CB-729D-A4F7-ABABD8805AC8}"/>
              </a:ext>
            </a:extLst>
          </p:cNvPr>
          <p:cNvCxnSpPr>
            <a:cxnSpLocks/>
            <a:stCxn id="27" idx="2"/>
          </p:cNvCxnSpPr>
          <p:nvPr/>
        </p:nvCxnSpPr>
        <p:spPr bwMode="auto">
          <a:xfrm flipH="1" flipV="1">
            <a:off x="3868401" y="2879330"/>
            <a:ext cx="202752" cy="233439"/>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30" name="Oval 29">
            <a:extLst>
              <a:ext uri="{FF2B5EF4-FFF2-40B4-BE49-F238E27FC236}">
                <a16:creationId xmlns:a16="http://schemas.microsoft.com/office/drawing/2014/main" id="{8469D4B3-6D63-7050-52CF-9E25925BD9E3}"/>
              </a:ext>
            </a:extLst>
          </p:cNvPr>
          <p:cNvSpPr/>
          <p:nvPr/>
        </p:nvSpPr>
        <p:spPr bwMode="auto">
          <a:xfrm>
            <a:off x="716763" y="2803129"/>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7</a:t>
            </a:r>
          </a:p>
        </p:txBody>
      </p:sp>
      <p:cxnSp>
        <p:nvCxnSpPr>
          <p:cNvPr id="32" name="Straight Arrow Connector 31">
            <a:extLst>
              <a:ext uri="{FF2B5EF4-FFF2-40B4-BE49-F238E27FC236}">
                <a16:creationId xmlns:a16="http://schemas.microsoft.com/office/drawing/2014/main" id="{A8623689-81EC-0145-4BF5-556D3178FD8E}"/>
              </a:ext>
            </a:extLst>
          </p:cNvPr>
          <p:cNvCxnSpPr>
            <a:stCxn id="30" idx="6"/>
          </p:cNvCxnSpPr>
          <p:nvPr/>
        </p:nvCxnSpPr>
        <p:spPr bwMode="auto">
          <a:xfrm flipV="1">
            <a:off x="1218208" y="2879330"/>
            <a:ext cx="994050" cy="174522"/>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Oval 32">
            <a:extLst>
              <a:ext uri="{FF2B5EF4-FFF2-40B4-BE49-F238E27FC236}">
                <a16:creationId xmlns:a16="http://schemas.microsoft.com/office/drawing/2014/main" id="{17566075-745C-4961-0B70-69C550644C40}"/>
              </a:ext>
            </a:extLst>
          </p:cNvPr>
          <p:cNvSpPr/>
          <p:nvPr/>
        </p:nvSpPr>
        <p:spPr bwMode="auto">
          <a:xfrm>
            <a:off x="3617079" y="4255434"/>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8</a:t>
            </a:r>
          </a:p>
        </p:txBody>
      </p:sp>
      <p:cxnSp>
        <p:nvCxnSpPr>
          <p:cNvPr id="35" name="Straight Arrow Connector 34">
            <a:extLst>
              <a:ext uri="{FF2B5EF4-FFF2-40B4-BE49-F238E27FC236}">
                <a16:creationId xmlns:a16="http://schemas.microsoft.com/office/drawing/2014/main" id="{6E7C2A77-7416-BB23-9B73-6E739873B1A7}"/>
              </a:ext>
            </a:extLst>
          </p:cNvPr>
          <p:cNvCxnSpPr>
            <a:cxnSpLocks/>
            <a:stCxn id="33" idx="1"/>
          </p:cNvCxnSpPr>
          <p:nvPr/>
        </p:nvCxnSpPr>
        <p:spPr bwMode="auto">
          <a:xfrm flipH="1" flipV="1">
            <a:off x="2372992" y="3053851"/>
            <a:ext cx="1317522" cy="127501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40915DC-EBBD-442A-772E-65AABDDED3D8}"/>
              </a:ext>
            </a:extLst>
          </p:cNvPr>
          <p:cNvCxnSpPr>
            <a:cxnSpLocks/>
            <a:stCxn id="33" idx="0"/>
          </p:cNvCxnSpPr>
          <p:nvPr/>
        </p:nvCxnSpPr>
        <p:spPr bwMode="auto">
          <a:xfrm flipH="1" flipV="1">
            <a:off x="3241462" y="3304574"/>
            <a:ext cx="626340" cy="95086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43" name="Oval 42">
            <a:extLst>
              <a:ext uri="{FF2B5EF4-FFF2-40B4-BE49-F238E27FC236}">
                <a16:creationId xmlns:a16="http://schemas.microsoft.com/office/drawing/2014/main" id="{0DED7606-F2E7-B0E6-6EFA-AC259EFBDFA0}"/>
              </a:ext>
            </a:extLst>
          </p:cNvPr>
          <p:cNvSpPr/>
          <p:nvPr/>
        </p:nvSpPr>
        <p:spPr bwMode="auto">
          <a:xfrm>
            <a:off x="2925412" y="4666555"/>
            <a:ext cx="501445" cy="50144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r>
              <a:rPr lang="en-US" b="1" dirty="0">
                <a:latin typeface="Arial" charset="0"/>
              </a:rPr>
              <a:t>9</a:t>
            </a:r>
          </a:p>
        </p:txBody>
      </p:sp>
      <p:cxnSp>
        <p:nvCxnSpPr>
          <p:cNvPr id="45" name="Straight Arrow Connector 44">
            <a:extLst>
              <a:ext uri="{FF2B5EF4-FFF2-40B4-BE49-F238E27FC236}">
                <a16:creationId xmlns:a16="http://schemas.microsoft.com/office/drawing/2014/main" id="{DC4AE93B-268D-8CFA-113D-8678D3F6D321}"/>
              </a:ext>
            </a:extLst>
          </p:cNvPr>
          <p:cNvCxnSpPr>
            <a:cxnSpLocks/>
            <a:stCxn id="43" idx="0"/>
          </p:cNvCxnSpPr>
          <p:nvPr/>
        </p:nvCxnSpPr>
        <p:spPr bwMode="auto">
          <a:xfrm flipH="1" flipV="1">
            <a:off x="2869674" y="3178277"/>
            <a:ext cx="306461" cy="148827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Oval 46">
            <a:extLst>
              <a:ext uri="{FF2B5EF4-FFF2-40B4-BE49-F238E27FC236}">
                <a16:creationId xmlns:a16="http://schemas.microsoft.com/office/drawing/2014/main" id="{91D5F0BF-07EC-4D18-E402-6AAAF101C169}"/>
              </a:ext>
            </a:extLst>
          </p:cNvPr>
          <p:cNvSpPr/>
          <p:nvPr/>
        </p:nvSpPr>
        <p:spPr bwMode="auto">
          <a:xfrm>
            <a:off x="1552686" y="1559549"/>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a:t>
            </a:r>
            <a:r>
              <a:rPr kumimoji="0" lang="en-US" sz="1600" b="1" i="0" u="none" strike="noStrike" cap="none" normalizeH="0" baseline="0" dirty="0">
                <a:ln>
                  <a:noFill/>
                </a:ln>
                <a:effectLst/>
                <a:latin typeface="Arial" charset="0"/>
              </a:rPr>
              <a:t>0</a:t>
            </a:r>
          </a:p>
        </p:txBody>
      </p:sp>
      <p:cxnSp>
        <p:nvCxnSpPr>
          <p:cNvPr id="49" name="Straight Arrow Connector 48">
            <a:extLst>
              <a:ext uri="{FF2B5EF4-FFF2-40B4-BE49-F238E27FC236}">
                <a16:creationId xmlns:a16="http://schemas.microsoft.com/office/drawing/2014/main" id="{A78AD6B2-B887-267D-C988-223F645AD813}"/>
              </a:ext>
            </a:extLst>
          </p:cNvPr>
          <p:cNvCxnSpPr>
            <a:stCxn id="47" idx="5"/>
          </p:cNvCxnSpPr>
          <p:nvPr/>
        </p:nvCxnSpPr>
        <p:spPr bwMode="auto">
          <a:xfrm>
            <a:off x="2056498" y="2063361"/>
            <a:ext cx="155760" cy="25443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Oval 49">
            <a:extLst>
              <a:ext uri="{FF2B5EF4-FFF2-40B4-BE49-F238E27FC236}">
                <a16:creationId xmlns:a16="http://schemas.microsoft.com/office/drawing/2014/main" id="{843EFFE5-CE53-A53B-507F-41D429AFDA14}"/>
              </a:ext>
            </a:extLst>
          </p:cNvPr>
          <p:cNvSpPr/>
          <p:nvPr/>
        </p:nvSpPr>
        <p:spPr bwMode="auto">
          <a:xfrm>
            <a:off x="4308746" y="3897382"/>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11</a:t>
            </a:r>
            <a:endParaRPr kumimoji="0" lang="en-US" sz="1600" b="1" i="0" u="none" strike="noStrike" cap="none" normalizeH="0" baseline="0" dirty="0">
              <a:ln>
                <a:noFill/>
              </a:ln>
              <a:effectLst/>
              <a:latin typeface="Arial" charset="0"/>
            </a:endParaRPr>
          </a:p>
        </p:txBody>
      </p:sp>
      <p:cxnSp>
        <p:nvCxnSpPr>
          <p:cNvPr id="52" name="Straight Arrow Connector 51">
            <a:extLst>
              <a:ext uri="{FF2B5EF4-FFF2-40B4-BE49-F238E27FC236}">
                <a16:creationId xmlns:a16="http://schemas.microsoft.com/office/drawing/2014/main" id="{E47E1110-5BC1-9F05-4FF0-D6BA535207CE}"/>
              </a:ext>
            </a:extLst>
          </p:cNvPr>
          <p:cNvCxnSpPr>
            <a:cxnSpLocks/>
            <a:stCxn id="50" idx="1"/>
          </p:cNvCxnSpPr>
          <p:nvPr/>
        </p:nvCxnSpPr>
        <p:spPr bwMode="auto">
          <a:xfrm flipH="1" flipV="1">
            <a:off x="3366357" y="3416413"/>
            <a:ext cx="1028830" cy="567410"/>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4" name="Oval 53">
            <a:extLst>
              <a:ext uri="{FF2B5EF4-FFF2-40B4-BE49-F238E27FC236}">
                <a16:creationId xmlns:a16="http://schemas.microsoft.com/office/drawing/2014/main" id="{650763CD-AA9E-F16F-79B6-6A48D5A88A9F}"/>
              </a:ext>
            </a:extLst>
          </p:cNvPr>
          <p:cNvSpPr/>
          <p:nvPr/>
        </p:nvSpPr>
        <p:spPr bwMode="auto">
          <a:xfrm>
            <a:off x="548064" y="3553427"/>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12</a:t>
            </a:r>
            <a:endParaRPr kumimoji="0" lang="en-US" sz="1600" b="1" i="0" u="none" strike="noStrike" cap="none" normalizeH="0" baseline="0" dirty="0">
              <a:ln>
                <a:noFill/>
              </a:ln>
              <a:effectLst/>
              <a:latin typeface="Arial" charset="0"/>
            </a:endParaRPr>
          </a:p>
        </p:txBody>
      </p:sp>
      <p:cxnSp>
        <p:nvCxnSpPr>
          <p:cNvPr id="56" name="Straight Arrow Connector 55">
            <a:extLst>
              <a:ext uri="{FF2B5EF4-FFF2-40B4-BE49-F238E27FC236}">
                <a16:creationId xmlns:a16="http://schemas.microsoft.com/office/drawing/2014/main" id="{1C01040A-76DE-EB61-9510-B3FF750E01E1}"/>
              </a:ext>
            </a:extLst>
          </p:cNvPr>
          <p:cNvCxnSpPr>
            <a:cxnSpLocks/>
            <a:stCxn id="54" idx="4"/>
          </p:cNvCxnSpPr>
          <p:nvPr/>
        </p:nvCxnSpPr>
        <p:spPr bwMode="auto">
          <a:xfrm>
            <a:off x="843191" y="4143680"/>
            <a:ext cx="319727" cy="920504"/>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
        <p:nvSpPr>
          <p:cNvPr id="59" name="Oval 58">
            <a:extLst>
              <a:ext uri="{FF2B5EF4-FFF2-40B4-BE49-F238E27FC236}">
                <a16:creationId xmlns:a16="http://schemas.microsoft.com/office/drawing/2014/main" id="{85BE4530-C5D3-89BC-52FD-1CED397E2310}"/>
              </a:ext>
            </a:extLst>
          </p:cNvPr>
          <p:cNvSpPr/>
          <p:nvPr/>
        </p:nvSpPr>
        <p:spPr bwMode="auto">
          <a:xfrm>
            <a:off x="4643502" y="4622150"/>
            <a:ext cx="590253" cy="590253"/>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1217613" rtl="0" eaLnBrk="1" fontAlgn="base" latinLnBrk="0" hangingPunct="1">
              <a:lnSpc>
                <a:spcPct val="100000"/>
              </a:lnSpc>
              <a:spcBef>
                <a:spcPct val="0"/>
              </a:spcBef>
              <a:spcAft>
                <a:spcPct val="0"/>
              </a:spcAft>
              <a:buClrTx/>
              <a:buSzTx/>
              <a:buFontTx/>
              <a:buNone/>
              <a:tabLst/>
            </a:pPr>
            <a:endParaRPr lang="en-US" sz="300" b="1" dirty="0">
              <a:latin typeface="Arial" charset="0"/>
            </a:endParaRPr>
          </a:p>
          <a:p>
            <a:pPr marL="0" marR="0" indent="0" algn="ctr" defTabSz="1217613" rtl="0" eaLnBrk="1" fontAlgn="base" latinLnBrk="0" hangingPunct="1">
              <a:lnSpc>
                <a:spcPct val="100000"/>
              </a:lnSpc>
              <a:spcBef>
                <a:spcPct val="0"/>
              </a:spcBef>
              <a:spcAft>
                <a:spcPct val="0"/>
              </a:spcAft>
              <a:buClrTx/>
              <a:buSzTx/>
              <a:buFontTx/>
              <a:buNone/>
              <a:tabLst/>
            </a:pPr>
            <a:r>
              <a:rPr lang="en-US" sz="1600" b="1" dirty="0">
                <a:latin typeface="Arial" charset="0"/>
              </a:rPr>
              <a:t>13</a:t>
            </a:r>
          </a:p>
        </p:txBody>
      </p:sp>
      <p:cxnSp>
        <p:nvCxnSpPr>
          <p:cNvPr id="61" name="Straight Arrow Connector 60">
            <a:extLst>
              <a:ext uri="{FF2B5EF4-FFF2-40B4-BE49-F238E27FC236}">
                <a16:creationId xmlns:a16="http://schemas.microsoft.com/office/drawing/2014/main" id="{C7AB8A9B-2276-ED5E-06A3-5DDE9C5F00D1}"/>
              </a:ext>
            </a:extLst>
          </p:cNvPr>
          <p:cNvCxnSpPr>
            <a:stCxn id="59" idx="1"/>
          </p:cNvCxnSpPr>
          <p:nvPr/>
        </p:nvCxnSpPr>
        <p:spPr bwMode="auto">
          <a:xfrm flipH="1" flipV="1">
            <a:off x="3880772" y="3848553"/>
            <a:ext cx="849171" cy="860038"/>
          </a:xfrm>
          <a:prstGeom prst="straightConnector1">
            <a:avLst/>
          </a:prstGeom>
          <a:ln w="15875">
            <a:headEnd type="none" w="med" len="med"/>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2500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A087-864D-4D9D-A957-A20876A699AD}"/>
              </a:ext>
            </a:extLst>
          </p:cNvPr>
          <p:cNvSpPr>
            <a:spLocks noGrp="1"/>
          </p:cNvSpPr>
          <p:nvPr>
            <p:ph type="title"/>
          </p:nvPr>
        </p:nvSpPr>
        <p:spPr/>
        <p:txBody>
          <a:bodyPr lIns="347472"/>
          <a:lstStyle/>
          <a:p>
            <a:r>
              <a:rPr lang="en-US" dirty="0"/>
              <a:t>System Knowledge – PF19</a:t>
            </a:r>
            <a:endParaRPr lang="en-US" dirty="0">
              <a:cs typeface="Arial"/>
            </a:endParaRPr>
          </a:p>
        </p:txBody>
      </p:sp>
      <p:sp>
        <p:nvSpPr>
          <p:cNvPr id="4" name="Slide Number Placeholder 3">
            <a:extLst>
              <a:ext uri="{FF2B5EF4-FFF2-40B4-BE49-F238E27FC236}">
                <a16:creationId xmlns:a16="http://schemas.microsoft.com/office/drawing/2014/main" id="{54C9618B-9EF0-4130-A4B8-2389F71D4403}"/>
              </a:ext>
            </a:extLst>
          </p:cNvPr>
          <p:cNvSpPr>
            <a:spLocks noGrp="1"/>
          </p:cNvSpPr>
          <p:nvPr>
            <p:ph type="sldNum" sz="quarter" idx="12"/>
          </p:nvPr>
        </p:nvSpPr>
        <p:spPr/>
        <p:txBody>
          <a:bodyPr/>
          <a:lstStyle/>
          <a:p>
            <a:fld id="{B0F59EE5-B3E1-460F-8BD3-F81CF0989F54}" type="slidenum">
              <a:rPr lang="en-US" smtClean="0"/>
              <a:t>9</a:t>
            </a:fld>
            <a:endParaRPr lang="en-US"/>
          </a:p>
        </p:txBody>
      </p:sp>
      <p:graphicFrame>
        <p:nvGraphicFramePr>
          <p:cNvPr id="6" name="Content Placeholder 5">
            <a:extLst>
              <a:ext uri="{FF2B5EF4-FFF2-40B4-BE49-F238E27FC236}">
                <a16:creationId xmlns:a16="http://schemas.microsoft.com/office/drawing/2014/main" id="{59E8349A-CE68-DAFA-D26A-2119D9ADBCC4}"/>
              </a:ext>
            </a:extLst>
          </p:cNvPr>
          <p:cNvGraphicFramePr>
            <a:graphicFrameLocks noGrp="1"/>
          </p:cNvGraphicFramePr>
          <p:nvPr>
            <p:ph idx="1"/>
            <p:extLst>
              <p:ext uri="{D42A27DB-BD31-4B8C-83A1-F6EECF244321}">
                <p14:modId xmlns:p14="http://schemas.microsoft.com/office/powerpoint/2010/main" val="2942124104"/>
              </p:ext>
            </p:extLst>
          </p:nvPr>
        </p:nvGraphicFramePr>
        <p:xfrm>
          <a:off x="609600" y="823913"/>
          <a:ext cx="10972798" cy="5487355"/>
        </p:xfrm>
        <a:graphic>
          <a:graphicData uri="http://schemas.openxmlformats.org/drawingml/2006/table">
            <a:tbl>
              <a:tblPr firstRow="1" bandRow="1">
                <a:tableStyleId>{5C22544A-7EE6-4342-B048-85BDC9FD1C3A}</a:tableStyleId>
              </a:tblPr>
              <a:tblGrid>
                <a:gridCol w="2487083">
                  <a:extLst>
                    <a:ext uri="{9D8B030D-6E8A-4147-A177-3AD203B41FA5}">
                      <a16:colId xmlns:a16="http://schemas.microsoft.com/office/drawing/2014/main" val="3378941761"/>
                    </a:ext>
                  </a:extLst>
                </a:gridCol>
                <a:gridCol w="2539999">
                  <a:extLst>
                    <a:ext uri="{9D8B030D-6E8A-4147-A177-3AD203B41FA5}">
                      <a16:colId xmlns:a16="http://schemas.microsoft.com/office/drawing/2014/main" val="3602184996"/>
                    </a:ext>
                  </a:extLst>
                </a:gridCol>
                <a:gridCol w="5945716">
                  <a:extLst>
                    <a:ext uri="{9D8B030D-6E8A-4147-A177-3AD203B41FA5}">
                      <a16:colId xmlns:a16="http://schemas.microsoft.com/office/drawing/2014/main" val="2834947422"/>
                    </a:ext>
                  </a:extLst>
                </a:gridCol>
              </a:tblGrid>
              <a:tr h="370840">
                <a:tc>
                  <a:txBody>
                    <a:bodyPr/>
                    <a:lstStyle/>
                    <a:p>
                      <a:r>
                        <a:rPr lang="en-US" dirty="0"/>
                        <a:t>Component</a:t>
                      </a:r>
                    </a:p>
                  </a:txBody>
                  <a:tcPr/>
                </a:tc>
                <a:tc>
                  <a:txBody>
                    <a:bodyPr/>
                    <a:lstStyle/>
                    <a:p>
                      <a:pPr lvl="0">
                        <a:buNone/>
                      </a:pPr>
                      <a:r>
                        <a:rPr lang="en-US" dirty="0"/>
                        <a:t>Purchased/Custom</a:t>
                      </a:r>
                    </a:p>
                  </a:txBody>
                  <a:tcPr/>
                </a:tc>
                <a:tc>
                  <a:txBody>
                    <a:bodyPr/>
                    <a:lstStyle/>
                    <a:p>
                      <a:r>
                        <a:rPr lang="en-US" dirty="0"/>
                        <a:t>Details/Notes/Info</a:t>
                      </a:r>
                    </a:p>
                  </a:txBody>
                  <a:tcPr/>
                </a:tc>
                <a:extLst>
                  <a:ext uri="{0D108BD9-81ED-4DB2-BD59-A6C34878D82A}">
                    <a16:rowId xmlns:a16="http://schemas.microsoft.com/office/drawing/2014/main" val="2108752464"/>
                  </a:ext>
                </a:extLst>
              </a:tr>
              <a:tr h="370840">
                <a:tc>
                  <a:txBody>
                    <a:bodyPr/>
                    <a:lstStyle/>
                    <a:p>
                      <a:pPr lvl="0">
                        <a:buNone/>
                      </a:pPr>
                      <a:r>
                        <a:rPr lang="en-US" dirty="0"/>
                        <a:t>Rear Sprocket</a:t>
                      </a:r>
                    </a:p>
                  </a:txBody>
                  <a:tcPr/>
                </a:tc>
                <a:tc>
                  <a:txBody>
                    <a:bodyPr/>
                    <a:lstStyle/>
                    <a:p>
                      <a:pPr lvl="0">
                        <a:buNone/>
                      </a:pPr>
                      <a:r>
                        <a:rPr lang="en-US" dirty="0"/>
                        <a:t>Custom</a:t>
                      </a:r>
                    </a:p>
                  </a:txBody>
                  <a:tcPr/>
                </a:tc>
                <a:tc>
                  <a:txBody>
                    <a:bodyPr/>
                    <a:lstStyle/>
                    <a:p>
                      <a:pPr marL="342900" indent="-342900">
                        <a:buFont typeface="Arial"/>
                        <a:buChar char="•"/>
                      </a:pPr>
                      <a:r>
                        <a:rPr lang="en-US" dirty="0"/>
                        <a:t>Unidirectional</a:t>
                      </a:r>
                    </a:p>
                    <a:p>
                      <a:pPr marL="342900" lvl="0" indent="-342900">
                        <a:buFont typeface="Arial"/>
                        <a:buChar char="•"/>
                      </a:pPr>
                      <a:r>
                        <a:rPr lang="en-US" dirty="0"/>
                        <a:t>Material: Al 7055</a:t>
                      </a:r>
                    </a:p>
                    <a:p>
                      <a:pPr marL="342900" lvl="0" indent="-342900">
                        <a:buFont typeface="Arial"/>
                        <a:buChar char="•"/>
                      </a:pPr>
                      <a:r>
                        <a:rPr lang="en-US" dirty="0"/>
                        <a:t>Mass: 0.503 </a:t>
                      </a:r>
                      <a:r>
                        <a:rPr lang="en-US" dirty="0" err="1"/>
                        <a:t>lbm</a:t>
                      </a:r>
                      <a:r>
                        <a:rPr lang="en-US" dirty="0"/>
                        <a:t> (slightly heavier than PF24)</a:t>
                      </a:r>
                    </a:p>
                  </a:txBody>
                  <a:tcPr/>
                </a:tc>
                <a:extLst>
                  <a:ext uri="{0D108BD9-81ED-4DB2-BD59-A6C34878D82A}">
                    <a16:rowId xmlns:a16="http://schemas.microsoft.com/office/drawing/2014/main" val="3959206888"/>
                  </a:ext>
                </a:extLst>
              </a:tr>
              <a:tr h="370839">
                <a:tc>
                  <a:txBody>
                    <a:bodyPr/>
                    <a:lstStyle/>
                    <a:p>
                      <a:pPr lvl="0">
                        <a:buNone/>
                      </a:pPr>
                      <a:r>
                        <a:rPr lang="en-US" dirty="0"/>
                        <a:t>Differential Carriers</a:t>
                      </a:r>
                      <a:endParaRPr lang="en-US"/>
                    </a:p>
                  </a:txBody>
                  <a:tcPr/>
                </a:tc>
                <a:tc>
                  <a:txBody>
                    <a:bodyPr/>
                    <a:lstStyle/>
                    <a:p>
                      <a:pPr lvl="0">
                        <a:buNone/>
                      </a:pPr>
                      <a:r>
                        <a:rPr lang="en-US" dirty="0"/>
                        <a:t>Custom</a:t>
                      </a:r>
                    </a:p>
                  </a:txBody>
                  <a:tcPr/>
                </a:tc>
                <a:tc>
                  <a:txBody>
                    <a:bodyPr/>
                    <a:lstStyle/>
                    <a:p>
                      <a:pPr marL="342900" lvl="0" indent="-342900">
                        <a:buFont typeface="Arial"/>
                        <a:buChar char="•"/>
                      </a:pPr>
                      <a:r>
                        <a:rPr lang="en-US" dirty="0"/>
                        <a:t>Features a more extreme "boomerang" shape than in PF24, PF23</a:t>
                      </a:r>
                    </a:p>
                    <a:p>
                      <a:pPr marL="342900" lvl="0" indent="-342900">
                        <a:buFont typeface="Arial"/>
                        <a:buChar char="•"/>
                      </a:pPr>
                      <a:r>
                        <a:rPr lang="en-US" dirty="0"/>
                        <a:t>Material: Al 7055</a:t>
                      </a:r>
                    </a:p>
                    <a:p>
                      <a:pPr marL="342900" lvl="0" indent="-342900">
                        <a:buFont typeface="Arial"/>
                        <a:buChar char="•"/>
                      </a:pPr>
                      <a:r>
                        <a:rPr lang="en-US" dirty="0" err="1"/>
                        <a:t>Upleft</a:t>
                      </a:r>
                      <a:r>
                        <a:rPr lang="en-US" dirty="0"/>
                        <a:t> Mass: 0.721 </a:t>
                      </a:r>
                      <a:r>
                        <a:rPr lang="en-US" dirty="0" err="1"/>
                        <a:t>lbm</a:t>
                      </a:r>
                      <a:endParaRPr lang="en-US" dirty="0"/>
                    </a:p>
                    <a:p>
                      <a:pPr marL="342900" lvl="0" indent="-342900">
                        <a:buFont typeface="Arial"/>
                        <a:buChar char="•"/>
                      </a:pPr>
                      <a:r>
                        <a:rPr lang="en-US" dirty="0"/>
                        <a:t>Upright Mass: 0.244 </a:t>
                      </a:r>
                      <a:r>
                        <a:rPr lang="en-US" dirty="0" err="1"/>
                        <a:t>lbm</a:t>
                      </a:r>
                      <a:endParaRPr lang="en-US" dirty="0"/>
                    </a:p>
                  </a:txBody>
                  <a:tcPr/>
                </a:tc>
                <a:extLst>
                  <a:ext uri="{0D108BD9-81ED-4DB2-BD59-A6C34878D82A}">
                    <a16:rowId xmlns:a16="http://schemas.microsoft.com/office/drawing/2014/main" val="2111027449"/>
                  </a:ext>
                </a:extLst>
              </a:tr>
              <a:tr h="370838">
                <a:tc>
                  <a:txBody>
                    <a:bodyPr/>
                    <a:lstStyle/>
                    <a:p>
                      <a:pPr lvl="0">
                        <a:buNone/>
                      </a:pPr>
                      <a:r>
                        <a:rPr lang="en-US" dirty="0"/>
                        <a:t>CV Inserts</a:t>
                      </a:r>
                      <a:endParaRPr lang="en-US"/>
                    </a:p>
                  </a:txBody>
                  <a:tcPr/>
                </a:tc>
                <a:tc>
                  <a:txBody>
                    <a:bodyPr/>
                    <a:lstStyle/>
                    <a:p>
                      <a:pPr lvl="0">
                        <a:buNone/>
                      </a:pPr>
                      <a:r>
                        <a:rPr lang="en-US" dirty="0"/>
                        <a:t>-</a:t>
                      </a:r>
                    </a:p>
                  </a:txBody>
                  <a:tcPr/>
                </a:tc>
                <a:tc>
                  <a:txBody>
                    <a:bodyPr/>
                    <a:lstStyle/>
                    <a:p>
                      <a:pPr marL="0" lvl="0" indent="0">
                        <a:buFont typeface="Arial"/>
                        <a:buNone/>
                      </a:pPr>
                      <a:r>
                        <a:rPr lang="en-US" dirty="0"/>
                        <a:t>-</a:t>
                      </a:r>
                    </a:p>
                  </a:txBody>
                  <a:tcPr/>
                </a:tc>
                <a:extLst>
                  <a:ext uri="{0D108BD9-81ED-4DB2-BD59-A6C34878D82A}">
                    <a16:rowId xmlns:a16="http://schemas.microsoft.com/office/drawing/2014/main" val="3653944123"/>
                  </a:ext>
                </a:extLst>
              </a:tr>
              <a:tr h="370838">
                <a:tc>
                  <a:txBody>
                    <a:bodyPr/>
                    <a:lstStyle/>
                    <a:p>
                      <a:pPr lvl="0">
                        <a:buNone/>
                      </a:pPr>
                      <a:r>
                        <a:rPr lang="en-US" dirty="0"/>
                        <a:t>Towbar</a:t>
                      </a:r>
                    </a:p>
                  </a:txBody>
                  <a:tcPr/>
                </a:tc>
                <a:tc>
                  <a:txBody>
                    <a:bodyPr/>
                    <a:lstStyle/>
                    <a:p>
                      <a:pPr lvl="0">
                        <a:buNone/>
                      </a:pPr>
                      <a:r>
                        <a:rPr lang="en-US" dirty="0"/>
                        <a:t>Custom</a:t>
                      </a:r>
                    </a:p>
                  </a:txBody>
                  <a:tcPr/>
                </a:tc>
                <a:tc>
                  <a:txBody>
                    <a:bodyPr/>
                    <a:lstStyle/>
                    <a:p>
                      <a:pPr marL="342900" lvl="0" indent="-342900">
                        <a:buFont typeface="Arial"/>
                        <a:buChar char="•"/>
                      </a:pPr>
                      <a:r>
                        <a:rPr lang="en-US" dirty="0"/>
                        <a:t>Integrated with the undertray to get rid of steel support frames found on PF18</a:t>
                      </a:r>
                    </a:p>
                    <a:p>
                      <a:pPr marL="342900" lvl="0" indent="-342900">
                        <a:buFont typeface="Arial"/>
                        <a:buChar char="•"/>
                      </a:pPr>
                      <a:r>
                        <a:rPr lang="en-US" dirty="0"/>
                        <a:t>Mounted on Diff Carriers</a:t>
                      </a:r>
                    </a:p>
                  </a:txBody>
                  <a:tcPr/>
                </a:tc>
                <a:extLst>
                  <a:ext uri="{0D108BD9-81ED-4DB2-BD59-A6C34878D82A}">
                    <a16:rowId xmlns:a16="http://schemas.microsoft.com/office/drawing/2014/main" val="3072639823"/>
                  </a:ext>
                </a:extLst>
              </a:tr>
              <a:tr h="370838">
                <a:tc>
                  <a:txBody>
                    <a:bodyPr/>
                    <a:lstStyle/>
                    <a:p>
                      <a:pPr lvl="0">
                        <a:buNone/>
                      </a:pPr>
                      <a:r>
                        <a:rPr lang="en-US" dirty="0"/>
                        <a:t>Differential</a:t>
                      </a:r>
                    </a:p>
                  </a:txBody>
                  <a:tcPr/>
                </a:tc>
                <a:tc>
                  <a:txBody>
                    <a:bodyPr/>
                    <a:lstStyle/>
                    <a:p>
                      <a:pPr lvl="0">
                        <a:buNone/>
                      </a:pPr>
                      <a:r>
                        <a:rPr lang="en-US" dirty="0"/>
                        <a:t>Purchased</a:t>
                      </a:r>
                    </a:p>
                  </a:txBody>
                  <a:tcPr/>
                </a:tc>
                <a:tc>
                  <a:txBody>
                    <a:bodyPr/>
                    <a:lstStyle/>
                    <a:p>
                      <a:pPr marL="342900" lvl="0" indent="-342900">
                        <a:buClr>
                          <a:srgbClr val="000000"/>
                        </a:buClr>
                        <a:buFont typeface="Arial,Sans-Serif"/>
                        <a:buChar char="•"/>
                      </a:pPr>
                      <a:r>
                        <a:rPr lang="en-US" sz="1900" b="0" i="0" u="none" strike="noStrike" noProof="0" dirty="0">
                          <a:solidFill>
                            <a:srgbClr val="000000"/>
                          </a:solidFill>
                          <a:latin typeface="Arial"/>
                        </a:rPr>
                        <a:t>Drexler Salisbury Limited Slip Differential</a:t>
                      </a:r>
                    </a:p>
                    <a:p>
                      <a:pPr marL="342900" lvl="0" indent="-342900">
                        <a:buClr>
                          <a:srgbClr val="000000"/>
                        </a:buClr>
                        <a:buFont typeface="Arial,Sans-Serif"/>
                        <a:buChar char="•"/>
                      </a:pPr>
                      <a:r>
                        <a:rPr lang="en-US" sz="1900" b="0" i="0" u="none" strike="noStrike" noProof="0" dirty="0">
                          <a:solidFill>
                            <a:srgbClr val="000000"/>
                          </a:solidFill>
                          <a:latin typeface="Arial"/>
                        </a:rPr>
                        <a:t>Ramp Angle Settings: Accel 60%, </a:t>
                      </a:r>
                      <a:r>
                        <a:rPr lang="en-US" sz="1900" b="0" i="0" u="none" strike="noStrike" noProof="0" dirty="0" err="1">
                          <a:solidFill>
                            <a:srgbClr val="000000"/>
                          </a:solidFill>
                          <a:latin typeface="Arial"/>
                        </a:rPr>
                        <a:t>Decel</a:t>
                      </a:r>
                      <a:r>
                        <a:rPr lang="en-US" sz="1900" b="0" i="0" u="none" strike="noStrike" noProof="0" dirty="0">
                          <a:solidFill>
                            <a:srgbClr val="000000"/>
                          </a:solidFill>
                          <a:latin typeface="Arial"/>
                        </a:rPr>
                        <a:t> 29%</a:t>
                      </a:r>
                    </a:p>
                  </a:txBody>
                  <a:tcPr/>
                </a:tc>
                <a:extLst>
                  <a:ext uri="{0D108BD9-81ED-4DB2-BD59-A6C34878D82A}">
                    <a16:rowId xmlns:a16="http://schemas.microsoft.com/office/drawing/2014/main" val="4031200673"/>
                  </a:ext>
                </a:extLst>
              </a:tr>
              <a:tr h="370838">
                <a:tc>
                  <a:txBody>
                    <a:bodyPr/>
                    <a:lstStyle/>
                    <a:p>
                      <a:pPr lvl="0">
                        <a:buNone/>
                      </a:pPr>
                      <a:r>
                        <a:rPr lang="en-US" dirty="0"/>
                        <a:t>Chain Tensioning System</a:t>
                      </a:r>
                    </a:p>
                  </a:txBody>
                  <a:tcPr/>
                </a:tc>
                <a:tc>
                  <a:txBody>
                    <a:bodyPr/>
                    <a:lstStyle/>
                    <a:p>
                      <a:pPr lvl="0">
                        <a:buNone/>
                      </a:pPr>
                      <a:r>
                        <a:rPr lang="en-US" dirty="0"/>
                        <a:t>Custom</a:t>
                      </a:r>
                    </a:p>
                  </a:txBody>
                  <a:tcPr/>
                </a:tc>
                <a:tc>
                  <a:txBody>
                    <a:bodyPr/>
                    <a:lstStyle/>
                    <a:p>
                      <a:pPr marL="342900" lvl="0" indent="-342900">
                        <a:buFont typeface="Arial"/>
                        <a:buChar char="•"/>
                      </a:pPr>
                      <a:r>
                        <a:rPr lang="en-US" dirty="0"/>
                        <a:t>Idler Sprocket with Custom Al Bracket</a:t>
                      </a:r>
                    </a:p>
                    <a:p>
                      <a:pPr marL="342900" lvl="0" indent="-342900">
                        <a:buFont typeface="Arial"/>
                        <a:buChar char="•"/>
                      </a:pPr>
                      <a:r>
                        <a:rPr lang="en-US" dirty="0"/>
                        <a:t>Adjustable mount (to adjust chain tension)</a:t>
                      </a:r>
                    </a:p>
                  </a:txBody>
                  <a:tcPr/>
                </a:tc>
                <a:extLst>
                  <a:ext uri="{0D108BD9-81ED-4DB2-BD59-A6C34878D82A}">
                    <a16:rowId xmlns:a16="http://schemas.microsoft.com/office/drawing/2014/main" val="1971717367"/>
                  </a:ext>
                </a:extLst>
              </a:tr>
            </a:tbl>
          </a:graphicData>
        </a:graphic>
      </p:graphicFrame>
    </p:spTree>
    <p:extLst>
      <p:ext uri="{BB962C8B-B14F-4D97-AF65-F5344CB8AC3E}">
        <p14:creationId xmlns:p14="http://schemas.microsoft.com/office/powerpoint/2010/main" val="1084374152"/>
      </p:ext>
    </p:extLst>
  </p:cSld>
  <p:clrMapOvr>
    <a:masterClrMapping/>
  </p:clrMapOvr>
</p:sld>
</file>

<file path=ppt/theme/theme1.xml><?xml version="1.0" encoding="utf-8"?>
<a:theme xmlns:a="http://schemas.openxmlformats.org/drawingml/2006/main" name="1_pfsae">
  <a:themeElements>
    <a:clrScheme name="1_FSAE_2020">
      <a:dk1>
        <a:srgbClr val="000000"/>
      </a:dk1>
      <a:lt1>
        <a:srgbClr val="FFFFFF"/>
      </a:lt1>
      <a:dk2>
        <a:srgbClr val="333333"/>
      </a:dk2>
      <a:lt2>
        <a:srgbClr val="DEC592"/>
      </a:lt2>
      <a:accent1>
        <a:srgbClr val="DEC592"/>
      </a:accent1>
      <a:accent2>
        <a:srgbClr val="FF0000"/>
      </a:accent2>
      <a:accent3>
        <a:srgbClr val="ADADAD"/>
      </a:accent3>
      <a:accent4>
        <a:srgbClr val="DADADA"/>
      </a:accent4>
      <a:accent5>
        <a:srgbClr val="D5C8BA"/>
      </a:accent5>
      <a:accent6>
        <a:srgbClr val="E70000"/>
      </a:accent6>
      <a:hlink>
        <a:srgbClr val="0000FF"/>
      </a:hlink>
      <a:folHlink>
        <a:srgbClr val="9900CC"/>
      </a:folHlink>
    </a:clrScheme>
    <a:fontScheme name="1_FSAE_2007">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176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176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1_FSA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SA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SA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SA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SA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SA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SAE_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SA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SA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SA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SA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SA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FSAE_2007 13">
        <a:dk1>
          <a:srgbClr val="B2B2B2"/>
        </a:dk1>
        <a:lt1>
          <a:srgbClr val="FFFFFF"/>
        </a:lt1>
        <a:dk2>
          <a:srgbClr val="333333"/>
        </a:dk2>
        <a:lt2>
          <a:srgbClr val="CC9900"/>
        </a:lt2>
        <a:accent1>
          <a:srgbClr val="CC9900"/>
        </a:accent1>
        <a:accent2>
          <a:srgbClr val="FF0000"/>
        </a:accent2>
        <a:accent3>
          <a:srgbClr val="ADADAD"/>
        </a:accent3>
        <a:accent4>
          <a:srgbClr val="DADADA"/>
        </a:accent4>
        <a:accent5>
          <a:srgbClr val="E2CAA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1_FSAE_2007 14">
        <a:dk1>
          <a:srgbClr val="B2B2B2"/>
        </a:dk1>
        <a:lt1>
          <a:srgbClr val="FFFFFF"/>
        </a:lt1>
        <a:dk2>
          <a:srgbClr val="333333"/>
        </a:dk2>
        <a:lt2>
          <a:srgbClr val="B1946C"/>
        </a:lt2>
        <a:accent1>
          <a:srgbClr val="B1946C"/>
        </a:accent1>
        <a:accent2>
          <a:srgbClr val="FF0000"/>
        </a:accent2>
        <a:accent3>
          <a:srgbClr val="ADADAD"/>
        </a:accent3>
        <a:accent4>
          <a:srgbClr val="DADADA"/>
        </a:accent4>
        <a:accent5>
          <a:srgbClr val="D5C8B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fsae" id="{5BB669F7-F848-44B3-A741-434B8BDF9EFC}" vid="{A52A9B10-4168-45DD-990D-3C83BF2E7DA2}"/>
    </a:ext>
  </a:extLst>
</a:theme>
</file>

<file path=ppt/theme/theme2.xml><?xml version="1.0" encoding="utf-8"?>
<a:theme xmlns:a="http://schemas.openxmlformats.org/drawingml/2006/main" name="pfsae">
  <a:themeElements>
    <a:clrScheme name="1_FSAE_2020">
      <a:dk1>
        <a:srgbClr val="000000"/>
      </a:dk1>
      <a:lt1>
        <a:srgbClr val="FFFFFF"/>
      </a:lt1>
      <a:dk2>
        <a:srgbClr val="333333"/>
      </a:dk2>
      <a:lt2>
        <a:srgbClr val="DEC592"/>
      </a:lt2>
      <a:accent1>
        <a:srgbClr val="DEC592"/>
      </a:accent1>
      <a:accent2>
        <a:srgbClr val="FF0000"/>
      </a:accent2>
      <a:accent3>
        <a:srgbClr val="ADADAD"/>
      </a:accent3>
      <a:accent4>
        <a:srgbClr val="DADADA"/>
      </a:accent4>
      <a:accent5>
        <a:srgbClr val="D5C8BA"/>
      </a:accent5>
      <a:accent6>
        <a:srgbClr val="E70000"/>
      </a:accent6>
      <a:hlink>
        <a:srgbClr val="0000FF"/>
      </a:hlink>
      <a:folHlink>
        <a:srgbClr val="9900CC"/>
      </a:folHlink>
    </a:clrScheme>
    <a:fontScheme name="1_FSAE_2007">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176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1217613"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txDef>
      <a:spPr>
        <a:noFill/>
      </a:spPr>
      <a:bodyPr wrap="square" rtlCol="0">
        <a:spAutoFit/>
      </a:bodyPr>
      <a:lstStyle>
        <a:defPPr algn="l">
          <a:defRPr dirty="0">
            <a:solidFill>
              <a:schemeClr val="bg2"/>
            </a:solidFill>
          </a:defRPr>
        </a:defPPr>
      </a:lstStyle>
    </a:txDef>
  </a:objectDefaults>
  <a:extraClrSchemeLst>
    <a:extraClrScheme>
      <a:clrScheme name="1_FSAE_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FSAE_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FSAE_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FSAE_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FSAE_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FSAE_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FSAE_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FSAE_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FSAE_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FSAE_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FSAE_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FSAE_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FSAE_2007 13">
        <a:dk1>
          <a:srgbClr val="B2B2B2"/>
        </a:dk1>
        <a:lt1>
          <a:srgbClr val="FFFFFF"/>
        </a:lt1>
        <a:dk2>
          <a:srgbClr val="333333"/>
        </a:dk2>
        <a:lt2>
          <a:srgbClr val="CC9900"/>
        </a:lt2>
        <a:accent1>
          <a:srgbClr val="CC9900"/>
        </a:accent1>
        <a:accent2>
          <a:srgbClr val="FF0000"/>
        </a:accent2>
        <a:accent3>
          <a:srgbClr val="ADADAD"/>
        </a:accent3>
        <a:accent4>
          <a:srgbClr val="DADADA"/>
        </a:accent4>
        <a:accent5>
          <a:srgbClr val="E2CAA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1_FSAE_2007 14">
        <a:dk1>
          <a:srgbClr val="B2B2B2"/>
        </a:dk1>
        <a:lt1>
          <a:srgbClr val="FFFFFF"/>
        </a:lt1>
        <a:dk2>
          <a:srgbClr val="333333"/>
        </a:dk2>
        <a:lt2>
          <a:srgbClr val="B1946C"/>
        </a:lt2>
        <a:accent1>
          <a:srgbClr val="B1946C"/>
        </a:accent1>
        <a:accent2>
          <a:srgbClr val="FF0000"/>
        </a:accent2>
        <a:accent3>
          <a:srgbClr val="ADADAD"/>
        </a:accent3>
        <a:accent4>
          <a:srgbClr val="DADADA"/>
        </a:accent4>
        <a:accent5>
          <a:srgbClr val="D5C8BA"/>
        </a:accent5>
        <a:accent6>
          <a:srgbClr val="E70000"/>
        </a:accent6>
        <a:hlink>
          <a:srgbClr val="0000FF"/>
        </a:hlink>
        <a:folHlink>
          <a:srgbClr val="9900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fsae" id="{5BB669F7-F848-44B3-A741-434B8BDF9EFC}" vid="{A52A9B10-4168-45DD-990D-3C83BF2E7D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A7825858F88447923B67E9CA2346B9" ma:contentTypeVersion="17" ma:contentTypeDescription="Create a new document." ma:contentTypeScope="" ma:versionID="96b9911b34dac3346aefead40b5722e4">
  <xsd:schema xmlns:xsd="http://www.w3.org/2001/XMLSchema" xmlns:xs="http://www.w3.org/2001/XMLSchema" xmlns:p="http://schemas.microsoft.com/office/2006/metadata/properties" xmlns:ns2="fec72a18-d207-4120-8e94-a4966e20d6dc" xmlns:ns3="a54ce52b-a1d3-4d9d-99e9-fff3be30a096" targetNamespace="http://schemas.microsoft.com/office/2006/metadata/properties" ma:root="true" ma:fieldsID="8931fdd8b3f282a9c930778f0f070937" ns2:_="" ns3:_="">
    <xsd:import namespace="fec72a18-d207-4120-8e94-a4966e20d6dc"/>
    <xsd:import namespace="a54ce52b-a1d3-4d9d-99e9-fff3be30a09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Location" minOccurs="0"/>
                <xsd:element ref="ns2:_Flow_SignoffStatu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c72a18-d207-4120-8e94-a4966e20d6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8e9e90a8-b24c-4be7-8760-a88b2cd47eb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Location" ma:index="22" nillable="true" ma:displayName="Location" ma:indexed="true" ma:internalName="MediaServiceLocation" ma:readOnly="true">
      <xsd:simpleType>
        <xsd:restriction base="dms:Text"/>
      </xsd:simpleType>
    </xsd:element>
    <xsd:element name="_Flow_SignoffStatus" ma:index="23" nillable="true" ma:displayName="Sign-off status" ma:internalName="Sign_x002d_off_x0020_status">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54ce52b-a1d3-4d9d-99e9-fff3be30a09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a28e8bf-879b-4588-8243-2d37179b56f3}" ma:internalName="TaxCatchAll" ma:showField="CatchAllData" ma:web="a54ce52b-a1d3-4d9d-99e9-fff3be30a09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54ce52b-a1d3-4d9d-99e9-fff3be30a096" xsi:nil="true"/>
    <lcf76f155ced4ddcb4097134ff3c332f xmlns="fec72a18-d207-4120-8e94-a4966e20d6dc">
      <Terms xmlns="http://schemas.microsoft.com/office/infopath/2007/PartnerControls"/>
    </lcf76f155ced4ddcb4097134ff3c332f>
    <_Flow_SignoffStatus xmlns="fec72a18-d207-4120-8e94-a4966e20d6d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C939DD-6CD0-4157-9EBE-23EC00C0BD48}">
  <ds:schemaRefs>
    <ds:schemaRef ds:uri="a54ce52b-a1d3-4d9d-99e9-fff3be30a096"/>
    <ds:schemaRef ds:uri="fec72a18-d207-4120-8e94-a4966e20d6d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57491B4-A1B6-4504-B42E-D4C47518CE8E}">
  <ds:schemaRefs>
    <ds:schemaRef ds:uri="http://purl.org/dc/elements/1.1/"/>
    <ds:schemaRef ds:uri="http://schemas.openxmlformats.org/package/2006/metadata/core-properties"/>
    <ds:schemaRef ds:uri="http://purl.org/dc/dcmitype/"/>
    <ds:schemaRef ds:uri="http://schemas.microsoft.com/office/2006/documentManagement/types"/>
    <ds:schemaRef ds:uri="http://www.w3.org/XML/1998/namespace"/>
    <ds:schemaRef ds:uri="a54ce52b-a1d3-4d9d-99e9-fff3be30a096"/>
    <ds:schemaRef ds:uri="fec72a18-d207-4120-8e94-a4966e20d6dc"/>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EF7044C-B655-4619-818D-05BD35D7B3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Purdue FSAE – Design Review Template</Template>
  <TotalTime>3881</TotalTime>
  <Words>5797</Words>
  <Application>Microsoft Office PowerPoint</Application>
  <PresentationFormat>Widescreen</PresentationFormat>
  <Paragraphs>1031</Paragraphs>
  <Slides>54</Slides>
  <Notes>20</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1_pfsae</vt:lpstr>
      <vt:lpstr>pfsae</vt:lpstr>
      <vt:lpstr>Purdue FSAE – Drivetrain</vt:lpstr>
      <vt:lpstr>Table of Contents</vt:lpstr>
      <vt:lpstr>PowerPoint Presentation</vt:lpstr>
      <vt:lpstr>System Knowledge – PF24</vt:lpstr>
      <vt:lpstr>System Knowledge – PF24</vt:lpstr>
      <vt:lpstr>System Knowledge – PF24</vt:lpstr>
      <vt:lpstr>System Knowledge – PF20</vt:lpstr>
      <vt:lpstr>System Knowledge – PF19</vt:lpstr>
      <vt:lpstr>System Knowledge – PF19</vt:lpstr>
      <vt:lpstr>System Knowledge – PF19</vt:lpstr>
      <vt:lpstr>PowerPoint Presentation</vt:lpstr>
      <vt:lpstr>Integrating Systems</vt:lpstr>
      <vt:lpstr>Integrating Systems</vt:lpstr>
      <vt:lpstr>Integrating Systems</vt:lpstr>
      <vt:lpstr>Integrating Systems</vt:lpstr>
      <vt:lpstr>PowerPoint Presentation</vt:lpstr>
      <vt:lpstr>Boundaries</vt:lpstr>
      <vt:lpstr>PowerPoint Presentation</vt:lpstr>
      <vt:lpstr>Requirements</vt:lpstr>
      <vt:lpstr>Requirements</vt:lpstr>
      <vt:lpstr>Requirements</vt:lpstr>
      <vt:lpstr>Requirements</vt:lpstr>
      <vt:lpstr>Requirements</vt:lpstr>
      <vt:lpstr>Requirements</vt:lpstr>
      <vt:lpstr>Requirements</vt:lpstr>
      <vt:lpstr>PowerPoint Presentation</vt:lpstr>
      <vt:lpstr>Goals</vt:lpstr>
      <vt:lpstr>Goals</vt:lpstr>
      <vt:lpstr>PowerPoint Presentation</vt:lpstr>
      <vt:lpstr>Differential</vt:lpstr>
      <vt:lpstr>Drexler Limited Slip Differential</vt:lpstr>
      <vt:lpstr>Another Purchased Diff</vt:lpstr>
      <vt:lpstr>Rear Sprocket</vt:lpstr>
      <vt:lpstr>Differential Carriers</vt:lpstr>
      <vt:lpstr>Chain Tensioning Mechanism</vt:lpstr>
      <vt:lpstr>Chain Tensioning Mechanism</vt:lpstr>
      <vt:lpstr>Chain Tensioning Mechanism</vt:lpstr>
      <vt:lpstr>Halfshafts</vt:lpstr>
      <vt:lpstr>CV Inserts</vt:lpstr>
      <vt:lpstr>Boots</vt:lpstr>
      <vt:lpstr>Other Components</vt:lpstr>
      <vt:lpstr>PowerPoint Presentation</vt:lpstr>
      <vt:lpstr>System Burndown</vt:lpstr>
      <vt:lpstr>PowerPoint Presentation</vt:lpstr>
      <vt:lpstr>Cost</vt:lpstr>
      <vt:lpstr>PowerPoint Presentation</vt:lpstr>
      <vt:lpstr>Idler Sprocket Basics</vt:lpstr>
      <vt:lpstr>Reference Images</vt:lpstr>
      <vt:lpstr>PowerPoint Presentation</vt:lpstr>
      <vt:lpstr>Halfshaft Length/Diff Endcap Study</vt:lpstr>
      <vt:lpstr>Halfshaft Length/Diff Endcap Study</vt:lpstr>
      <vt:lpstr>Halfshaft Length/Diff Endcap Study</vt:lpstr>
      <vt:lpstr>PowerPoint Presentation</vt:lpstr>
      <vt:lpstr>PF24 BOM (Drivetrain Only)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Purdue FSAE – Subsystem Title</dc:title>
  <dc:creator>Arpit Agarwal</dc:creator>
  <cp:lastModifiedBy>Gurnani, Sidh Dharam</cp:lastModifiedBy>
  <cp:revision>199</cp:revision>
  <dcterms:created xsi:type="dcterms:W3CDTF">2022-09-18T01:29:26Z</dcterms:created>
  <dcterms:modified xsi:type="dcterms:W3CDTF">2024-10-31T17:31:21Z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0x010100AAA7825858F88447923B67E9CA2346B9</vt:lpwstr>
  </property>
  <property fmtid="{D5CDD505-2E9C-101B-9397-08002B2CF9AE}" pid="3" name="MSIP_Label_4044bd30-2ed7-4c9d-9d12-46200872a97b_Enabled">
    <vt:lpwstr>true</vt:lpwstr>
  </property>
  <property fmtid="{D5CDD505-2E9C-101B-9397-08002B2CF9AE}" pid="4" name="MSIP_Label_4044bd30-2ed7-4c9d-9d12-46200872a97b_SetDate">
    <vt:lpwstr>2023-04-04T01:29:00Z</vt:lpwstr>
  </property>
  <property fmtid="{D5CDD505-2E9C-101B-9397-08002B2CF9AE}" pid="5" name="MSIP_Label_4044bd30-2ed7-4c9d-9d12-46200872a97b_Method">
    <vt:lpwstr>Standard</vt:lpwstr>
  </property>
  <property fmtid="{D5CDD505-2E9C-101B-9397-08002B2CF9AE}" pid="6" name="MSIP_Label_4044bd30-2ed7-4c9d-9d12-46200872a97b_Name">
    <vt:lpwstr>defa4170-0d19-0005-0004-bc88714345d2</vt:lpwstr>
  </property>
  <property fmtid="{D5CDD505-2E9C-101B-9397-08002B2CF9AE}" pid="7" name="MSIP_Label_4044bd30-2ed7-4c9d-9d12-46200872a97b_SiteId">
    <vt:lpwstr>4130bd39-7c53-419c-b1e5-8758d6d63f21</vt:lpwstr>
  </property>
  <property fmtid="{D5CDD505-2E9C-101B-9397-08002B2CF9AE}" pid="8" name="MSIP_Label_4044bd30-2ed7-4c9d-9d12-46200872a97b_ActionId">
    <vt:lpwstr>32c9de5b-b10f-4bad-bfca-283707532168</vt:lpwstr>
  </property>
  <property fmtid="{D5CDD505-2E9C-101B-9397-08002B2CF9AE}" pid="9" name="MSIP_Label_4044bd30-2ed7-4c9d-9d12-46200872a97b_ContentBits">
    <vt:lpwstr>0</vt:lpwstr>
  </property>
  <property fmtid="{D5CDD505-2E9C-101B-9397-08002B2CF9AE}" pid="10" name="MediaServiceImageTags">
    <vt:lpwstr/>
  </property>
</Properties>
</file>