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3" r:id="rId5"/>
    <p:sldMasterId id="2147483799" r:id="rId6"/>
  </p:sldMasterIdLst>
  <p:notesMasterIdLst>
    <p:notesMasterId r:id="rId30"/>
  </p:notesMasterIdLst>
  <p:handoutMasterIdLst>
    <p:handoutMasterId r:id="rId31"/>
  </p:handoutMasterIdLst>
  <p:sldIdLst>
    <p:sldId id="754" r:id="rId7"/>
    <p:sldId id="771" r:id="rId8"/>
    <p:sldId id="772" r:id="rId9"/>
    <p:sldId id="780" r:id="rId10"/>
    <p:sldId id="773" r:id="rId11"/>
    <p:sldId id="774" r:id="rId12"/>
    <p:sldId id="775" r:id="rId13"/>
    <p:sldId id="776" r:id="rId14"/>
    <p:sldId id="777" r:id="rId15"/>
    <p:sldId id="778" r:id="rId16"/>
    <p:sldId id="779" r:id="rId17"/>
    <p:sldId id="827" r:id="rId18"/>
    <p:sldId id="829" r:id="rId19"/>
    <p:sldId id="781" r:id="rId20"/>
    <p:sldId id="782" r:id="rId21"/>
    <p:sldId id="831" r:id="rId22"/>
    <p:sldId id="830" r:id="rId23"/>
    <p:sldId id="833" r:id="rId24"/>
    <p:sldId id="785" r:id="rId25"/>
    <p:sldId id="786" r:id="rId26"/>
    <p:sldId id="832" r:id="rId27"/>
    <p:sldId id="787" r:id="rId28"/>
    <p:sldId id="825" r:id="rId29"/>
  </p:sldIdLst>
  <p:sldSz cx="12192000" cy="6858000"/>
  <p:notesSz cx="6858000" cy="9144000"/>
  <p:custDataLst>
    <p:tags r:id="rId32"/>
  </p:custDataLst>
  <p:defaultTextStyle>
    <a:defPPr>
      <a:defRPr lang="en-US"/>
    </a:defPPr>
    <a:lvl1pPr marL="0" algn="l" defTabSz="457107" rtl="0" eaLnBrk="1" latinLnBrk="0" hangingPunct="1">
      <a:defRPr sz="1900" kern="1200">
        <a:solidFill>
          <a:schemeClr val="tx1"/>
        </a:solidFill>
        <a:latin typeface="+mn-lt"/>
        <a:ea typeface="+mn-ea"/>
        <a:cs typeface="+mn-cs"/>
      </a:defRPr>
    </a:lvl1pPr>
    <a:lvl2pPr marL="457107" algn="l" defTabSz="457107" rtl="0" eaLnBrk="1" latinLnBrk="0" hangingPunct="1">
      <a:defRPr sz="1900" kern="1200">
        <a:solidFill>
          <a:schemeClr val="tx1"/>
        </a:solidFill>
        <a:latin typeface="+mn-lt"/>
        <a:ea typeface="+mn-ea"/>
        <a:cs typeface="+mn-cs"/>
      </a:defRPr>
    </a:lvl2pPr>
    <a:lvl3pPr marL="914218" algn="l" defTabSz="457107" rtl="0" eaLnBrk="1" latinLnBrk="0" hangingPunct="1">
      <a:defRPr sz="1900" kern="1200">
        <a:solidFill>
          <a:schemeClr val="tx1"/>
        </a:solidFill>
        <a:latin typeface="+mn-lt"/>
        <a:ea typeface="+mn-ea"/>
        <a:cs typeface="+mn-cs"/>
      </a:defRPr>
    </a:lvl3pPr>
    <a:lvl4pPr marL="1371328" algn="l" defTabSz="457107" rtl="0" eaLnBrk="1" latinLnBrk="0" hangingPunct="1">
      <a:defRPr sz="1900" kern="1200">
        <a:solidFill>
          <a:schemeClr val="tx1"/>
        </a:solidFill>
        <a:latin typeface="+mn-lt"/>
        <a:ea typeface="+mn-ea"/>
        <a:cs typeface="+mn-cs"/>
      </a:defRPr>
    </a:lvl4pPr>
    <a:lvl5pPr marL="1828437" algn="l" defTabSz="457107" rtl="0" eaLnBrk="1" latinLnBrk="0" hangingPunct="1">
      <a:defRPr sz="1900" kern="1200">
        <a:solidFill>
          <a:schemeClr val="tx1"/>
        </a:solidFill>
        <a:latin typeface="+mn-lt"/>
        <a:ea typeface="+mn-ea"/>
        <a:cs typeface="+mn-cs"/>
      </a:defRPr>
    </a:lvl5pPr>
    <a:lvl6pPr marL="2285550" algn="l" defTabSz="457107" rtl="0" eaLnBrk="1" latinLnBrk="0" hangingPunct="1">
      <a:defRPr sz="1900" kern="1200">
        <a:solidFill>
          <a:schemeClr val="tx1"/>
        </a:solidFill>
        <a:latin typeface="+mn-lt"/>
        <a:ea typeface="+mn-ea"/>
        <a:cs typeface="+mn-cs"/>
      </a:defRPr>
    </a:lvl6pPr>
    <a:lvl7pPr marL="2742654" algn="l" defTabSz="457107" rtl="0" eaLnBrk="1" latinLnBrk="0" hangingPunct="1">
      <a:defRPr sz="1900" kern="1200">
        <a:solidFill>
          <a:schemeClr val="tx1"/>
        </a:solidFill>
        <a:latin typeface="+mn-lt"/>
        <a:ea typeface="+mn-ea"/>
        <a:cs typeface="+mn-cs"/>
      </a:defRPr>
    </a:lvl7pPr>
    <a:lvl8pPr marL="3199760" algn="l" defTabSz="457107" rtl="0" eaLnBrk="1" latinLnBrk="0" hangingPunct="1">
      <a:defRPr sz="1900" kern="1200">
        <a:solidFill>
          <a:schemeClr val="tx1"/>
        </a:solidFill>
        <a:latin typeface="+mn-lt"/>
        <a:ea typeface="+mn-ea"/>
        <a:cs typeface="+mn-cs"/>
      </a:defRPr>
    </a:lvl8pPr>
    <a:lvl9pPr marL="3656867" algn="l" defTabSz="457107"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8" userDrawn="1">
          <p15:clr>
            <a:srgbClr val="A4A3A4"/>
          </p15:clr>
        </p15:guide>
        <p15:guide id="2" orient="horz" pos="3664" userDrawn="1">
          <p15:clr>
            <a:srgbClr val="A4A3A4"/>
          </p15:clr>
        </p15:guide>
        <p15:guide id="3" pos="211" userDrawn="1">
          <p15:clr>
            <a:srgbClr val="A4A3A4"/>
          </p15:clr>
        </p15:guide>
        <p15:guide id="4" orient="horz" pos="921">
          <p15:clr>
            <a:srgbClr val="A4A3A4"/>
          </p15:clr>
        </p15:guide>
        <p15:guide id="5" orient="horz" pos="3793">
          <p15:clr>
            <a:srgbClr val="A4A3A4"/>
          </p15:clr>
        </p15:guide>
        <p15:guide id="6" pos="74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1"/>
    <a:srgbClr val="A626AA"/>
    <a:srgbClr val="808080"/>
    <a:srgbClr val="D9E1EE"/>
    <a:srgbClr val="829DC7"/>
    <a:srgbClr val="BFBFBF"/>
    <a:srgbClr val="00B2A9"/>
    <a:srgbClr val="AEA400"/>
    <a:srgbClr val="FF6319"/>
    <a:srgbClr val="83C9C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29" autoAdjust="0"/>
    <p:restoredTop sz="93892" autoAdjust="0"/>
  </p:normalViewPr>
  <p:slideViewPr>
    <p:cSldViewPr snapToGrid="0">
      <p:cViewPr varScale="1">
        <p:scale>
          <a:sx n="85" d="100"/>
          <a:sy n="85" d="100"/>
        </p:scale>
        <p:origin x="486" y="78"/>
      </p:cViewPr>
      <p:guideLst>
        <p:guide orient="horz" pos="1888"/>
        <p:guide orient="horz" pos="3664"/>
        <p:guide pos="211"/>
        <p:guide orient="horz" pos="921"/>
        <p:guide orient="horz" pos="3793"/>
        <p:guide pos="7491"/>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80" d="100"/>
          <a:sy n="80" d="100"/>
        </p:scale>
        <p:origin x="-2484" y="-84"/>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gs" Target="tags/tag1.xml"/><Relationship Id="rId37"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eep Reddy Hanumaihgari" userId="86a9f56c-2e65-4a80-9d64-63b9c07412a6" providerId="ADAL" clId="{FB5F1FCE-4D1D-44A0-9551-20C180F1758D}"/>
  </pc:docChgLst>
  <pc:docChgLst>
    <pc:chgData name="Sandeep Reddy Hanumaihgari" userId="86a9f56c-2e65-4a80-9d64-63b9c07412a6" providerId="ADAL" clId="{B1C4FA1C-CFE6-4C79-AB52-965CE6BC858D}"/>
  </pc:docChgLst>
  <pc:docChgLst>
    <pc:chgData name="Sandeep Reddy Hanumaihgari" userId="86a9f56c-2e65-4a80-9d64-63b9c07412a6" providerId="ADAL" clId="{8B9BF89F-71A2-4869-B63E-BF49A746CCFB}"/>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F4A009-2FD0-4F45-B3CD-E519918B1907}" type="datetimeFigureOut">
              <a:rPr lang="en-US" smtClean="0"/>
              <a:pPr/>
              <a:t>5/5/2018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F8977FB-8AE1-C34B-B1D6-41401FAE3383}" type="slidenum">
              <a:rPr lang="en-US" smtClean="0"/>
              <a:pPr/>
              <a:t>‹#›</a:t>
            </a:fld>
            <a:endParaRPr lang="en-US"/>
          </a:p>
        </p:txBody>
      </p:sp>
    </p:spTree>
    <p:extLst>
      <p:ext uri="{BB962C8B-B14F-4D97-AF65-F5344CB8AC3E}">
        <p14:creationId xmlns:p14="http://schemas.microsoft.com/office/powerpoint/2010/main" val="6446946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A48D8D-67FD-BE45-A481-1697E0088AAD}" type="datetimeFigureOut">
              <a:rPr lang="en-US" smtClean="0"/>
              <a:pPr/>
              <a:t>5/5/2018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E44088-C168-9C41-84A1-E1475C991B46}" type="slidenum">
              <a:rPr lang="en-US" smtClean="0"/>
              <a:pPr/>
              <a:t>‹#›</a:t>
            </a:fld>
            <a:endParaRPr lang="en-US" dirty="0"/>
          </a:p>
        </p:txBody>
      </p:sp>
    </p:spTree>
    <p:extLst>
      <p:ext uri="{BB962C8B-B14F-4D97-AF65-F5344CB8AC3E}">
        <p14:creationId xmlns:p14="http://schemas.microsoft.com/office/powerpoint/2010/main" val="910670658"/>
      </p:ext>
    </p:extLst>
  </p:cSld>
  <p:clrMap bg1="lt1" tx1="dk1" bg2="lt2" tx2="dk2" accent1="accent1" accent2="accent2" accent3="accent3" accent4="accent4" accent5="accent5" accent6="accent6" hlink="hlink" folHlink="folHlink"/>
  <p:hf hdr="0" ftr="0" dt="0"/>
  <p:notesStyle>
    <a:lvl1pPr marL="0" algn="l" defTabSz="457107" rtl="0" eaLnBrk="1" latinLnBrk="0" hangingPunct="1">
      <a:defRPr sz="1200" kern="1200">
        <a:solidFill>
          <a:schemeClr val="tx1"/>
        </a:solidFill>
        <a:latin typeface="+mn-lt"/>
        <a:ea typeface="+mn-ea"/>
        <a:cs typeface="+mn-cs"/>
      </a:defRPr>
    </a:lvl1pPr>
    <a:lvl2pPr marL="457107" algn="l" defTabSz="457107" rtl="0" eaLnBrk="1" latinLnBrk="0" hangingPunct="1">
      <a:defRPr sz="1200" kern="1200">
        <a:solidFill>
          <a:schemeClr val="tx1"/>
        </a:solidFill>
        <a:latin typeface="+mn-lt"/>
        <a:ea typeface="+mn-ea"/>
        <a:cs typeface="+mn-cs"/>
      </a:defRPr>
    </a:lvl2pPr>
    <a:lvl3pPr marL="914218" algn="l" defTabSz="457107" rtl="0" eaLnBrk="1" latinLnBrk="0" hangingPunct="1">
      <a:defRPr sz="1200" kern="1200">
        <a:solidFill>
          <a:schemeClr val="tx1"/>
        </a:solidFill>
        <a:latin typeface="+mn-lt"/>
        <a:ea typeface="+mn-ea"/>
        <a:cs typeface="+mn-cs"/>
      </a:defRPr>
    </a:lvl3pPr>
    <a:lvl4pPr marL="1371328" algn="l" defTabSz="457107" rtl="0" eaLnBrk="1" latinLnBrk="0" hangingPunct="1">
      <a:defRPr sz="1200" kern="1200">
        <a:solidFill>
          <a:schemeClr val="tx1"/>
        </a:solidFill>
        <a:latin typeface="+mn-lt"/>
        <a:ea typeface="+mn-ea"/>
        <a:cs typeface="+mn-cs"/>
      </a:defRPr>
    </a:lvl4pPr>
    <a:lvl5pPr marL="1828437" algn="l" defTabSz="457107" rtl="0" eaLnBrk="1" latinLnBrk="0" hangingPunct="1">
      <a:defRPr sz="1200" kern="1200">
        <a:solidFill>
          <a:schemeClr val="tx1"/>
        </a:solidFill>
        <a:latin typeface="+mn-lt"/>
        <a:ea typeface="+mn-ea"/>
        <a:cs typeface="+mn-cs"/>
      </a:defRPr>
    </a:lvl5pPr>
    <a:lvl6pPr marL="2285550" algn="l" defTabSz="457107" rtl="0" eaLnBrk="1" latinLnBrk="0" hangingPunct="1">
      <a:defRPr sz="1200" kern="1200">
        <a:solidFill>
          <a:schemeClr val="tx1"/>
        </a:solidFill>
        <a:latin typeface="+mn-lt"/>
        <a:ea typeface="+mn-ea"/>
        <a:cs typeface="+mn-cs"/>
      </a:defRPr>
    </a:lvl6pPr>
    <a:lvl7pPr marL="2742654" algn="l" defTabSz="457107" rtl="0" eaLnBrk="1" latinLnBrk="0" hangingPunct="1">
      <a:defRPr sz="1200" kern="1200">
        <a:solidFill>
          <a:schemeClr val="tx1"/>
        </a:solidFill>
        <a:latin typeface="+mn-lt"/>
        <a:ea typeface="+mn-ea"/>
        <a:cs typeface="+mn-cs"/>
      </a:defRPr>
    </a:lvl7pPr>
    <a:lvl8pPr marL="3199760" algn="l" defTabSz="457107" rtl="0" eaLnBrk="1" latinLnBrk="0" hangingPunct="1">
      <a:defRPr sz="1200" kern="1200">
        <a:solidFill>
          <a:schemeClr val="tx1"/>
        </a:solidFill>
        <a:latin typeface="+mn-lt"/>
        <a:ea typeface="+mn-ea"/>
        <a:cs typeface="+mn-cs"/>
      </a:defRPr>
    </a:lvl8pPr>
    <a:lvl9pPr marL="3656867" algn="l" defTabSz="45710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4"/>
            <a:ext cx="2971800" cy="457200"/>
          </a:xfrm>
          <a:prstGeom prst="rect">
            <a:avLst/>
          </a:prstGeom>
        </p:spPr>
        <p:txBody>
          <a:bodyPr/>
          <a:lstStyle/>
          <a:p>
            <a:fld id="{269BF997-9B5F-4A82-AF31-6E87F25749B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4656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28000" y="1396812"/>
            <a:ext cx="6600000" cy="1470025"/>
          </a:xfrm>
        </p:spPr>
        <p:txBody>
          <a:bodyPr anchor="t" anchorCtr="0">
            <a:noAutofit/>
          </a:bodyPr>
          <a:lstStyle>
            <a:lvl1pPr>
              <a:defRPr sz="4100" b="1">
                <a:latin typeface="Verdana" pitchFamily="34" charset="0"/>
                <a:ea typeface="Verdana" pitchFamily="34" charset="0"/>
                <a:cs typeface="Verdana" pitchFamily="34" charset="0"/>
              </a:defRPr>
            </a:lvl1pPr>
          </a:lstStyle>
          <a:p>
            <a:r>
              <a:rPr lang="en-US"/>
              <a:t>Click to edit Master title style</a:t>
            </a:r>
            <a:endParaRPr lang="nl-NL" dirty="0"/>
          </a:p>
        </p:txBody>
      </p:sp>
      <p:sp>
        <p:nvSpPr>
          <p:cNvPr id="3" name="Subtitle 2"/>
          <p:cNvSpPr>
            <a:spLocks noGrp="1"/>
          </p:cNvSpPr>
          <p:nvPr>
            <p:ph type="subTitle" idx="1"/>
          </p:nvPr>
        </p:nvSpPr>
        <p:spPr>
          <a:xfrm>
            <a:off x="2928000" y="2955600"/>
            <a:ext cx="6600000" cy="1486800"/>
          </a:xfrm>
        </p:spPr>
        <p:txBody>
          <a:bodyPr>
            <a:noAutofit/>
          </a:bodyPr>
          <a:lstStyle>
            <a:lvl1pPr marL="0" indent="0" algn="l">
              <a:buNone/>
              <a:defRPr sz="2700" b="0">
                <a:solidFill>
                  <a:schemeClr val="tx1"/>
                </a:solidFill>
                <a:latin typeface="Verdana" pitchFamily="34" charset="0"/>
                <a:ea typeface="Verdana" pitchFamily="34" charset="0"/>
                <a:cs typeface="Verdana" pitchFamily="34" charset="0"/>
              </a:defRPr>
            </a:lvl1pPr>
            <a:lvl2pPr marL="609459" indent="0" algn="ctr">
              <a:buNone/>
              <a:defRPr>
                <a:solidFill>
                  <a:schemeClr val="tx1">
                    <a:tint val="75000"/>
                  </a:schemeClr>
                </a:solidFill>
              </a:defRPr>
            </a:lvl2pPr>
            <a:lvl3pPr marL="1218930" indent="0" algn="ctr">
              <a:buNone/>
              <a:defRPr>
                <a:solidFill>
                  <a:schemeClr val="tx1">
                    <a:tint val="75000"/>
                  </a:schemeClr>
                </a:solidFill>
              </a:defRPr>
            </a:lvl3pPr>
            <a:lvl4pPr marL="1828392" indent="0" algn="ctr">
              <a:buNone/>
              <a:defRPr>
                <a:solidFill>
                  <a:schemeClr val="tx1">
                    <a:tint val="75000"/>
                  </a:schemeClr>
                </a:solidFill>
              </a:defRPr>
            </a:lvl4pPr>
            <a:lvl5pPr marL="2437858" indent="0" algn="ctr">
              <a:buNone/>
              <a:defRPr>
                <a:solidFill>
                  <a:schemeClr val="tx1">
                    <a:tint val="75000"/>
                  </a:schemeClr>
                </a:solidFill>
              </a:defRPr>
            </a:lvl5pPr>
            <a:lvl6pPr marL="3047316" indent="0" algn="ctr">
              <a:buNone/>
              <a:defRPr>
                <a:solidFill>
                  <a:schemeClr val="tx1">
                    <a:tint val="75000"/>
                  </a:schemeClr>
                </a:solidFill>
              </a:defRPr>
            </a:lvl6pPr>
            <a:lvl7pPr marL="3656775" indent="0" algn="ctr">
              <a:buNone/>
              <a:defRPr>
                <a:solidFill>
                  <a:schemeClr val="tx1">
                    <a:tint val="75000"/>
                  </a:schemeClr>
                </a:solidFill>
              </a:defRPr>
            </a:lvl7pPr>
            <a:lvl8pPr marL="4266240" indent="0" algn="ctr">
              <a:buNone/>
              <a:defRPr>
                <a:solidFill>
                  <a:schemeClr val="tx1">
                    <a:tint val="75000"/>
                  </a:schemeClr>
                </a:solidFill>
              </a:defRPr>
            </a:lvl8pPr>
            <a:lvl9pPr marL="4875703" indent="0" algn="ctr">
              <a:buNone/>
              <a:defRPr>
                <a:solidFill>
                  <a:schemeClr val="tx1">
                    <a:tint val="75000"/>
                  </a:schemeClr>
                </a:solidFill>
              </a:defRPr>
            </a:lvl9pPr>
          </a:lstStyle>
          <a:p>
            <a:r>
              <a:rPr lang="en-US"/>
              <a:t>Click to edit Master subtitle style</a:t>
            </a:r>
            <a:endParaRPr lang="nl-NL" dirty="0"/>
          </a:p>
        </p:txBody>
      </p:sp>
      <p:sp>
        <p:nvSpPr>
          <p:cNvPr id="8" name="AddCustomDate#1"/>
          <p:cNvSpPr txBox="1"/>
          <p:nvPr userDrawn="1"/>
        </p:nvSpPr>
        <p:spPr>
          <a:xfrm>
            <a:off x="5313315" y="4653139"/>
            <a:ext cx="1571628" cy="369332"/>
          </a:xfrm>
          <a:prstGeom prst="rect">
            <a:avLst/>
          </a:prstGeom>
          <a:noFill/>
        </p:spPr>
        <p:txBody>
          <a:bodyPr wrap="none" lIns="121896" tIns="60948" rIns="121896" bIns="60948" rtlCol="0">
            <a:spAutoFit/>
          </a:bodyPr>
          <a:lstStyle/>
          <a:p>
            <a:pPr defTabSz="1218930"/>
            <a:r>
              <a:rPr lang="nl-NL" sz="1600" dirty="0" err="1">
                <a:solidFill>
                  <a:prstClr val="black"/>
                </a:solidFill>
                <a:ea typeface="Verdana" pitchFamily="34" charset="0"/>
                <a:cs typeface="Verdana" pitchFamily="34" charset="0"/>
              </a:rPr>
              <a:t>dd</a:t>
            </a:r>
            <a:r>
              <a:rPr lang="nl-NL" sz="1600" dirty="0">
                <a:solidFill>
                  <a:prstClr val="black"/>
                </a:solidFill>
                <a:ea typeface="Verdana" pitchFamily="34" charset="0"/>
                <a:cs typeface="Verdana" pitchFamily="34" charset="0"/>
              </a:rPr>
              <a:t>-mm-</a:t>
            </a:r>
            <a:r>
              <a:rPr lang="nl-NL" sz="1600" dirty="0" err="1">
                <a:solidFill>
                  <a:prstClr val="black"/>
                </a:solidFill>
                <a:ea typeface="Verdana" pitchFamily="34" charset="0"/>
                <a:cs typeface="Verdana" pitchFamily="34" charset="0"/>
              </a:rPr>
              <a:t>yyyy</a:t>
            </a:r>
            <a:endParaRPr lang="nl-NL" sz="1600" dirty="0">
              <a:solidFill>
                <a:prstClr val="black"/>
              </a:solidFill>
              <a:ea typeface="Verdana" pitchFamily="34" charset="0"/>
              <a:cs typeface="Verdana" pitchFamily="34" charset="0"/>
            </a:endParaRPr>
          </a:p>
        </p:txBody>
      </p:sp>
    </p:spTree>
    <p:extLst>
      <p:ext uri="{BB962C8B-B14F-4D97-AF65-F5344CB8AC3E}">
        <p14:creationId xmlns:p14="http://schemas.microsoft.com/office/powerpoint/2010/main" val="218961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Number slide #3">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34" y="-26151"/>
            <a:ext cx="12188388" cy="6858000"/>
          </a:xfrm>
          <a:prstGeom prst="rect">
            <a:avLst/>
          </a:prstGeom>
        </p:spPr>
      </p:pic>
      <p:sp>
        <p:nvSpPr>
          <p:cNvPr id="2" name="Title 1"/>
          <p:cNvSpPr>
            <a:spLocks noGrp="1"/>
          </p:cNvSpPr>
          <p:nvPr>
            <p:ph type="title" hasCustomPrompt="1"/>
          </p:nvPr>
        </p:nvSpPr>
        <p:spPr>
          <a:xfrm>
            <a:off x="4271797" y="2660915"/>
            <a:ext cx="7296811" cy="1440160"/>
          </a:xfrm>
        </p:spPr>
        <p:txBody>
          <a:bodyPr anchor="t"/>
          <a:lstStyle>
            <a:lvl1pPr>
              <a:defRPr sz="4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4005587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umber slide #4">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806" y="-8075"/>
            <a:ext cx="12188388" cy="6858000"/>
          </a:xfrm>
          <a:prstGeom prst="rect">
            <a:avLst/>
          </a:prstGeom>
        </p:spPr>
      </p:pic>
      <p:sp>
        <p:nvSpPr>
          <p:cNvPr id="2" name="Title 1"/>
          <p:cNvSpPr>
            <a:spLocks noGrp="1"/>
          </p:cNvSpPr>
          <p:nvPr>
            <p:ph type="title" hasCustomPrompt="1"/>
          </p:nvPr>
        </p:nvSpPr>
        <p:spPr>
          <a:xfrm>
            <a:off x="4271797" y="2660915"/>
            <a:ext cx="7296811" cy="1440160"/>
          </a:xfrm>
        </p:spPr>
        <p:txBody>
          <a:bodyPr anchor="t"/>
          <a:lstStyle>
            <a:lvl1pPr>
              <a:defRPr sz="4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430046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Number slide #5">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806" y="-24224"/>
            <a:ext cx="12188388" cy="6858000"/>
          </a:xfrm>
          <a:prstGeom prst="rect">
            <a:avLst/>
          </a:prstGeom>
        </p:spPr>
      </p:pic>
      <p:sp>
        <p:nvSpPr>
          <p:cNvPr id="2" name="Title 1"/>
          <p:cNvSpPr>
            <a:spLocks noGrp="1"/>
          </p:cNvSpPr>
          <p:nvPr>
            <p:ph type="title" hasCustomPrompt="1"/>
          </p:nvPr>
        </p:nvSpPr>
        <p:spPr>
          <a:xfrm>
            <a:off x="4271797" y="2660915"/>
            <a:ext cx="7296811" cy="1440160"/>
          </a:xfrm>
        </p:spPr>
        <p:txBody>
          <a:bodyPr anchor="t"/>
          <a:lstStyle>
            <a:lvl1pPr>
              <a:defRPr sz="4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1915822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Number slide #6">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806" y="-40373"/>
            <a:ext cx="12188388" cy="6858000"/>
          </a:xfrm>
          <a:prstGeom prst="rect">
            <a:avLst/>
          </a:prstGeom>
        </p:spPr>
      </p:pic>
      <p:sp>
        <p:nvSpPr>
          <p:cNvPr id="2" name="Title 1"/>
          <p:cNvSpPr>
            <a:spLocks noGrp="1"/>
          </p:cNvSpPr>
          <p:nvPr>
            <p:ph type="title" hasCustomPrompt="1"/>
          </p:nvPr>
        </p:nvSpPr>
        <p:spPr>
          <a:xfrm>
            <a:off x="4271797" y="2660915"/>
            <a:ext cx="7296811" cy="1440160"/>
          </a:xfrm>
        </p:spPr>
        <p:txBody>
          <a:bodyPr anchor="t"/>
          <a:lstStyle>
            <a:lvl1pPr>
              <a:defRPr sz="4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2824595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umber slide #7">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806" y="-24224"/>
            <a:ext cx="12188388" cy="6858000"/>
          </a:xfrm>
          <a:prstGeom prst="rect">
            <a:avLst/>
          </a:prstGeom>
        </p:spPr>
      </p:pic>
      <p:sp>
        <p:nvSpPr>
          <p:cNvPr id="2" name="Title 1"/>
          <p:cNvSpPr>
            <a:spLocks noGrp="1"/>
          </p:cNvSpPr>
          <p:nvPr>
            <p:ph type="title" hasCustomPrompt="1"/>
          </p:nvPr>
        </p:nvSpPr>
        <p:spPr>
          <a:xfrm>
            <a:off x="4271797" y="2660915"/>
            <a:ext cx="7296811" cy="1440160"/>
          </a:xfrm>
        </p:spPr>
        <p:txBody>
          <a:bodyPr anchor="t"/>
          <a:lstStyle>
            <a:lvl1pPr>
              <a:defRPr sz="4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1854555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Number slide #8">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806" y="-40373"/>
            <a:ext cx="12188388" cy="6858000"/>
          </a:xfrm>
          <a:prstGeom prst="rect">
            <a:avLst/>
          </a:prstGeom>
        </p:spPr>
      </p:pic>
      <p:sp>
        <p:nvSpPr>
          <p:cNvPr id="2" name="Title 1"/>
          <p:cNvSpPr>
            <a:spLocks noGrp="1"/>
          </p:cNvSpPr>
          <p:nvPr>
            <p:ph type="title" hasCustomPrompt="1"/>
          </p:nvPr>
        </p:nvSpPr>
        <p:spPr>
          <a:xfrm>
            <a:off x="4271797" y="2660915"/>
            <a:ext cx="7296811" cy="1440160"/>
          </a:xfrm>
        </p:spPr>
        <p:txBody>
          <a:bodyPr anchor="t"/>
          <a:lstStyle>
            <a:lvl1pPr>
              <a:defRPr sz="4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200070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Number slide #9">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806" y="-18197"/>
            <a:ext cx="12188388" cy="6858000"/>
          </a:xfrm>
          <a:prstGeom prst="rect">
            <a:avLst/>
          </a:prstGeom>
        </p:spPr>
      </p:pic>
      <p:sp>
        <p:nvSpPr>
          <p:cNvPr id="2" name="Title 1"/>
          <p:cNvSpPr>
            <a:spLocks noGrp="1"/>
          </p:cNvSpPr>
          <p:nvPr>
            <p:ph type="title" hasCustomPrompt="1"/>
          </p:nvPr>
        </p:nvSpPr>
        <p:spPr>
          <a:xfrm>
            <a:off x="4271797" y="2660915"/>
            <a:ext cx="7296811" cy="1440160"/>
          </a:xfrm>
        </p:spPr>
        <p:txBody>
          <a:bodyPr anchor="t"/>
          <a:lstStyle>
            <a:lvl1pPr>
              <a:defRPr sz="4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3587689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mber slide #10">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806" y="-18197"/>
            <a:ext cx="12188388" cy="6858000"/>
          </a:xfrm>
          <a:prstGeom prst="rect">
            <a:avLst/>
          </a:prstGeom>
        </p:spPr>
      </p:pic>
      <p:sp>
        <p:nvSpPr>
          <p:cNvPr id="2" name="Title 1"/>
          <p:cNvSpPr>
            <a:spLocks noGrp="1"/>
          </p:cNvSpPr>
          <p:nvPr>
            <p:ph type="title" hasCustomPrompt="1"/>
          </p:nvPr>
        </p:nvSpPr>
        <p:spPr>
          <a:xfrm>
            <a:off x="5423925" y="2660915"/>
            <a:ext cx="6624736" cy="1440160"/>
          </a:xfrm>
        </p:spPr>
        <p:txBody>
          <a:bodyPr anchor="t"/>
          <a:lstStyle>
            <a:lvl1pPr>
              <a:defRPr sz="4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7669576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Number slide #11">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806" y="-45493"/>
            <a:ext cx="12188388" cy="6858000"/>
          </a:xfrm>
          <a:prstGeom prst="rect">
            <a:avLst/>
          </a:prstGeom>
        </p:spPr>
      </p:pic>
      <p:sp>
        <p:nvSpPr>
          <p:cNvPr id="2" name="Title 1"/>
          <p:cNvSpPr>
            <a:spLocks noGrp="1"/>
          </p:cNvSpPr>
          <p:nvPr>
            <p:ph type="title" hasCustomPrompt="1"/>
          </p:nvPr>
        </p:nvSpPr>
        <p:spPr>
          <a:xfrm>
            <a:off x="5423925" y="2660915"/>
            <a:ext cx="6624736" cy="1440160"/>
          </a:xfrm>
        </p:spPr>
        <p:txBody>
          <a:bodyPr anchor="t"/>
          <a:lstStyle>
            <a:lvl1pPr>
              <a:defRPr sz="4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4988393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Number slide #12">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806" y="-27296"/>
            <a:ext cx="12188388" cy="6858000"/>
          </a:xfrm>
          <a:prstGeom prst="rect">
            <a:avLst/>
          </a:prstGeom>
        </p:spPr>
      </p:pic>
      <p:sp>
        <p:nvSpPr>
          <p:cNvPr id="2" name="Title 1"/>
          <p:cNvSpPr>
            <a:spLocks noGrp="1"/>
          </p:cNvSpPr>
          <p:nvPr>
            <p:ph type="title" hasCustomPrompt="1"/>
          </p:nvPr>
        </p:nvSpPr>
        <p:spPr>
          <a:xfrm>
            <a:off x="5423925" y="2660915"/>
            <a:ext cx="6624736" cy="1440160"/>
          </a:xfrm>
        </p:spPr>
        <p:txBody>
          <a:bodyPr anchor="t"/>
          <a:lstStyle>
            <a:lvl1pPr>
              <a:defRPr sz="4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2908477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Basic">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endParaRPr lang="nl-NL"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Tree>
    <p:extLst>
      <p:ext uri="{BB962C8B-B14F-4D97-AF65-F5344CB8AC3E}">
        <p14:creationId xmlns:p14="http://schemas.microsoft.com/office/powerpoint/2010/main" val="78260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Number slide #13">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806" y="-45493"/>
            <a:ext cx="12188388" cy="6858000"/>
          </a:xfrm>
          <a:prstGeom prst="rect">
            <a:avLst/>
          </a:prstGeom>
        </p:spPr>
      </p:pic>
      <p:sp>
        <p:nvSpPr>
          <p:cNvPr id="2" name="Title 1"/>
          <p:cNvSpPr>
            <a:spLocks noGrp="1"/>
          </p:cNvSpPr>
          <p:nvPr>
            <p:ph type="title" hasCustomPrompt="1"/>
          </p:nvPr>
        </p:nvSpPr>
        <p:spPr>
          <a:xfrm>
            <a:off x="5423925" y="2660915"/>
            <a:ext cx="6624736" cy="1440160"/>
          </a:xfrm>
        </p:spPr>
        <p:txBody>
          <a:bodyPr anchor="t"/>
          <a:lstStyle>
            <a:lvl1pPr>
              <a:defRPr sz="4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19128254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Number slide #14">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806" y="-45493"/>
            <a:ext cx="12188388" cy="6858000"/>
          </a:xfrm>
          <a:prstGeom prst="rect">
            <a:avLst/>
          </a:prstGeom>
        </p:spPr>
      </p:pic>
      <p:sp>
        <p:nvSpPr>
          <p:cNvPr id="2" name="Title 1"/>
          <p:cNvSpPr>
            <a:spLocks noGrp="1"/>
          </p:cNvSpPr>
          <p:nvPr>
            <p:ph type="title" hasCustomPrompt="1"/>
          </p:nvPr>
        </p:nvSpPr>
        <p:spPr>
          <a:xfrm>
            <a:off x="5423925" y="2660915"/>
            <a:ext cx="6624736" cy="1440160"/>
          </a:xfrm>
        </p:spPr>
        <p:txBody>
          <a:bodyPr anchor="t"/>
          <a:lstStyle>
            <a:lvl1pPr>
              <a:defRPr sz="4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11536990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Number slide #15">
    <p:bg>
      <p:bgPr>
        <a:solidFill>
          <a:srgbClr val="0066A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806" y="-45493"/>
            <a:ext cx="12188388" cy="6858000"/>
          </a:xfrm>
          <a:prstGeom prst="rect">
            <a:avLst/>
          </a:prstGeom>
        </p:spPr>
      </p:pic>
      <p:sp>
        <p:nvSpPr>
          <p:cNvPr id="2" name="Title 1"/>
          <p:cNvSpPr>
            <a:spLocks noGrp="1"/>
          </p:cNvSpPr>
          <p:nvPr>
            <p:ph type="title" hasCustomPrompt="1"/>
          </p:nvPr>
        </p:nvSpPr>
        <p:spPr>
          <a:xfrm>
            <a:off x="5423925" y="2660915"/>
            <a:ext cx="6624736" cy="1440160"/>
          </a:xfrm>
        </p:spPr>
        <p:txBody>
          <a:bodyPr anchor="t"/>
          <a:lstStyle>
            <a:lvl1pPr>
              <a:defRPr sz="4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28314959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umber slide #16">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806" y="-45493"/>
            <a:ext cx="12188388" cy="6858000"/>
          </a:xfrm>
          <a:prstGeom prst="rect">
            <a:avLst/>
          </a:prstGeom>
        </p:spPr>
      </p:pic>
      <p:sp>
        <p:nvSpPr>
          <p:cNvPr id="2" name="Title 1"/>
          <p:cNvSpPr>
            <a:spLocks noGrp="1"/>
          </p:cNvSpPr>
          <p:nvPr>
            <p:ph type="title" hasCustomPrompt="1"/>
          </p:nvPr>
        </p:nvSpPr>
        <p:spPr>
          <a:xfrm>
            <a:off x="5423925" y="2660915"/>
            <a:ext cx="6624736" cy="1440160"/>
          </a:xfrm>
        </p:spPr>
        <p:txBody>
          <a:bodyPr anchor="t"/>
          <a:lstStyle>
            <a:lvl1pPr>
              <a:defRPr sz="4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27858144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Number slide #17">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806" y="-36395"/>
            <a:ext cx="12188388" cy="6858000"/>
          </a:xfrm>
          <a:prstGeom prst="rect">
            <a:avLst/>
          </a:prstGeom>
        </p:spPr>
      </p:pic>
      <p:sp>
        <p:nvSpPr>
          <p:cNvPr id="2" name="Title 1"/>
          <p:cNvSpPr>
            <a:spLocks noGrp="1"/>
          </p:cNvSpPr>
          <p:nvPr>
            <p:ph type="title" hasCustomPrompt="1"/>
          </p:nvPr>
        </p:nvSpPr>
        <p:spPr>
          <a:xfrm>
            <a:off x="5423925" y="2660915"/>
            <a:ext cx="6624736" cy="1440160"/>
          </a:xfrm>
        </p:spPr>
        <p:txBody>
          <a:bodyPr anchor="t"/>
          <a:lstStyle>
            <a:lvl1pPr>
              <a:defRPr sz="4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671039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Number slide #18">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806" y="-45493"/>
            <a:ext cx="12188388" cy="6858000"/>
          </a:xfrm>
          <a:prstGeom prst="rect">
            <a:avLst/>
          </a:prstGeom>
        </p:spPr>
      </p:pic>
      <p:sp>
        <p:nvSpPr>
          <p:cNvPr id="2" name="Title 1"/>
          <p:cNvSpPr>
            <a:spLocks noGrp="1"/>
          </p:cNvSpPr>
          <p:nvPr>
            <p:ph type="title" hasCustomPrompt="1"/>
          </p:nvPr>
        </p:nvSpPr>
        <p:spPr>
          <a:xfrm>
            <a:off x="5423925" y="2660915"/>
            <a:ext cx="6624736" cy="1440160"/>
          </a:xfrm>
        </p:spPr>
        <p:txBody>
          <a:bodyPr anchor="t"/>
          <a:lstStyle>
            <a:lvl1pPr>
              <a:defRPr sz="4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19253653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Number slide #19">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806" y="-45493"/>
            <a:ext cx="12188388" cy="6858000"/>
          </a:xfrm>
          <a:prstGeom prst="rect">
            <a:avLst/>
          </a:prstGeom>
        </p:spPr>
      </p:pic>
      <p:sp>
        <p:nvSpPr>
          <p:cNvPr id="2" name="Title 1"/>
          <p:cNvSpPr>
            <a:spLocks noGrp="1"/>
          </p:cNvSpPr>
          <p:nvPr>
            <p:ph type="title" hasCustomPrompt="1"/>
          </p:nvPr>
        </p:nvSpPr>
        <p:spPr>
          <a:xfrm>
            <a:off x="5423925" y="2660915"/>
            <a:ext cx="6624736" cy="1440160"/>
          </a:xfrm>
        </p:spPr>
        <p:txBody>
          <a:bodyPr anchor="t"/>
          <a:lstStyle>
            <a:lvl1pPr>
              <a:defRPr sz="4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17378008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Number slide #20">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806" y="-45493"/>
            <a:ext cx="12188388" cy="6858000"/>
          </a:xfrm>
          <a:prstGeom prst="rect">
            <a:avLst/>
          </a:prstGeom>
        </p:spPr>
      </p:pic>
      <p:sp>
        <p:nvSpPr>
          <p:cNvPr id="2" name="Title 1"/>
          <p:cNvSpPr>
            <a:spLocks noGrp="1"/>
          </p:cNvSpPr>
          <p:nvPr>
            <p:ph type="title" hasCustomPrompt="1"/>
          </p:nvPr>
        </p:nvSpPr>
        <p:spPr>
          <a:xfrm>
            <a:off x="5807968" y="2660915"/>
            <a:ext cx="6240693" cy="1440160"/>
          </a:xfrm>
        </p:spPr>
        <p:txBody>
          <a:bodyPr anchor="t"/>
          <a:lstStyle>
            <a:lvl1pPr>
              <a:defRPr sz="4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42445842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Number slide #20">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806" y="-45493"/>
            <a:ext cx="12188388" cy="6858000"/>
          </a:xfrm>
          <a:prstGeom prst="rect">
            <a:avLst/>
          </a:prstGeom>
        </p:spPr>
      </p:pic>
      <p:sp>
        <p:nvSpPr>
          <p:cNvPr id="2" name="Title 1"/>
          <p:cNvSpPr>
            <a:spLocks noGrp="1"/>
          </p:cNvSpPr>
          <p:nvPr>
            <p:ph type="title" hasCustomPrompt="1"/>
          </p:nvPr>
        </p:nvSpPr>
        <p:spPr>
          <a:xfrm>
            <a:off x="5807968" y="2660915"/>
            <a:ext cx="6240693" cy="1440160"/>
          </a:xfrm>
        </p:spPr>
        <p:txBody>
          <a:bodyPr anchor="t"/>
          <a:lstStyle>
            <a:lvl1pPr>
              <a:defRPr sz="4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2581552695"/>
      </p:ext>
    </p:extLst>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bwMode="gray">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87705" y="1604798"/>
            <a:ext cx="6600000" cy="1470025"/>
          </a:xfrm>
          <a:prstGeom prst="rect">
            <a:avLst/>
          </a:prstGeom>
        </p:spPr>
        <p:txBody>
          <a:bodyPr anchor="b" anchorCtr="0">
            <a:noAutofit/>
          </a:bodyPr>
          <a:lstStyle>
            <a:lvl1pPr>
              <a:defRPr sz="4000" b="1" baseline="0">
                <a:solidFill>
                  <a:schemeClr val="bg1"/>
                </a:solidFill>
                <a:latin typeface="Verdana" pitchFamily="34" charset="0"/>
                <a:ea typeface="Verdana" pitchFamily="34" charset="0"/>
                <a:cs typeface="Verdana" pitchFamily="34" charset="0"/>
              </a:defRPr>
            </a:lvl1pPr>
          </a:lstStyle>
          <a:p>
            <a:r>
              <a:rPr lang="nl-NL" dirty="0"/>
              <a:t>Click to edit the title</a:t>
            </a:r>
          </a:p>
        </p:txBody>
      </p:sp>
      <p:sp>
        <p:nvSpPr>
          <p:cNvPr id="7" name="AddNotifier#1"/>
          <p:cNvSpPr txBox="1">
            <a:spLocks noChangeArrowheads="1"/>
          </p:cNvSpPr>
          <p:nvPr userDrawn="1"/>
        </p:nvSpPr>
        <p:spPr bwMode="auto">
          <a:xfrm>
            <a:off x="312021" y="5654157"/>
            <a:ext cx="6552064"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defTabSz="1219170"/>
            <a:r>
              <a:rPr lang="en-US" sz="900">
                <a:solidFill>
                  <a:prstClr val="white"/>
                </a:solidFill>
                <a:latin typeface="Verdana" pitchFamily="34" charset="0"/>
                <a:ea typeface="Verdana" pitchFamily="34" charset="0"/>
                <a:cs typeface="Verdana" pitchFamily="34" charset="0"/>
              </a:rPr>
              <a:t>Atos, the Atos logo, Atos Codex, Atos Consulting, Atos Worldgrid, Worldline, BlueKiwi, Bull, Canopy the Open Cloud Company, Unify, Yunano, Zero Email, Zero Email Certified and The Zero Email Company are registered trademarks of the Atos group. October 2016. © 2016 Atos. Confidential information owned by Atos, to be used by the recipient only. This document, or any part of it, may not be reproduced, copied, circulated and/or distributed nor quoted without prior written approval from Atos.</a:t>
            </a:r>
            <a:endParaRPr lang="en-US" sz="900" dirty="0">
              <a:solidFill>
                <a:prstClr val="white"/>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435916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No 2nd top lin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00" y="378000"/>
            <a:ext cx="11655040" cy="756000"/>
          </a:xfrm>
        </p:spPr>
        <p:txBody>
          <a:bodyPr/>
          <a:lstStyle/>
          <a:p>
            <a:r>
              <a:rPr lang="en-US"/>
              <a:t>Click to edit Master title style</a:t>
            </a:r>
            <a:endParaRPr lang="nl-NL"/>
          </a:p>
        </p:txBody>
      </p:sp>
      <p:sp>
        <p:nvSpPr>
          <p:cNvPr id="3" name="Content Placeholder 2"/>
          <p:cNvSpPr>
            <a:spLocks noGrp="1"/>
          </p:cNvSpPr>
          <p:nvPr>
            <p:ph idx="1"/>
          </p:nvPr>
        </p:nvSpPr>
        <p:spPr>
          <a:xfrm>
            <a:off x="187200" y="1124744"/>
            <a:ext cx="11664000" cy="4962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Tree>
    <p:extLst>
      <p:ext uri="{BB962C8B-B14F-4D97-AF65-F5344CB8AC3E}">
        <p14:creationId xmlns:p14="http://schemas.microsoft.com/office/powerpoint/2010/main" val="1291902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Content No 2nd top lin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88651" y="1124745"/>
            <a:ext cx="11664000" cy="4964817"/>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7" name="Slide Number Placeholder 5"/>
          <p:cNvSpPr>
            <a:spLocks noGrp="1"/>
          </p:cNvSpPr>
          <p:nvPr>
            <p:ph type="sldNum" sz="quarter" idx="4"/>
          </p:nvPr>
        </p:nvSpPr>
        <p:spPr>
          <a:xfrm>
            <a:off x="320400" y="6309320"/>
            <a:ext cx="591024" cy="288033"/>
          </a:xfrm>
          <a:prstGeom prst="rect">
            <a:avLst/>
          </a:prstGeom>
        </p:spPr>
        <p:txBody>
          <a:bodyPr vert="horz" lIns="121917" tIns="60958" rIns="121917" bIns="60958" rtlCol="0" anchor="ctr"/>
          <a:lstStyle>
            <a:lvl1pPr algn="l">
              <a:defRPr sz="1300">
                <a:solidFill>
                  <a:schemeClr val="tx1"/>
                </a:solidFill>
                <a:latin typeface="Verdana" pitchFamily="34" charset="0"/>
                <a:ea typeface="Verdana" pitchFamily="34" charset="0"/>
                <a:cs typeface="Verdana" pitchFamily="34" charset="0"/>
              </a:defRPr>
            </a:lvl1pPr>
          </a:lstStyle>
          <a:p>
            <a:pPr defTabSz="1219170"/>
            <a:fld id="{DAF489CC-3B7A-4DA5-A8C0-4984788D0EC5}" type="slidenum">
              <a:rPr lang="nl-NL" smtClean="0">
                <a:solidFill>
                  <a:prstClr val="black"/>
                </a:solidFill>
              </a:rPr>
              <a:pPr defTabSz="1219170"/>
              <a:t>‹#›</a:t>
            </a:fld>
            <a:endParaRPr lang="nl-NL" dirty="0">
              <a:solidFill>
                <a:prstClr val="black"/>
              </a:solidFill>
            </a:endParaRPr>
          </a:p>
        </p:txBody>
      </p:sp>
      <p:sp>
        <p:nvSpPr>
          <p:cNvPr id="9" name="Title 8"/>
          <p:cNvSpPr>
            <a:spLocks noGrp="1"/>
          </p:cNvSpPr>
          <p:nvPr>
            <p:ph type="title" hasCustomPrompt="1"/>
          </p:nvPr>
        </p:nvSpPr>
        <p:spPr>
          <a:xfrm>
            <a:off x="288651" y="164637"/>
            <a:ext cx="11664000" cy="960107"/>
          </a:xfrm>
        </p:spPr>
        <p:txBody>
          <a:bodyPr/>
          <a:lstStyle>
            <a:lvl1pPr>
              <a:defRPr/>
            </a:lvl1pPr>
          </a:lstStyle>
          <a:p>
            <a:r>
              <a:rPr lang="en-US" dirty="0"/>
              <a:t>Click to edit the header</a:t>
            </a:r>
          </a:p>
        </p:txBody>
      </p:sp>
    </p:spTree>
    <p:extLst>
      <p:ext uri="{BB962C8B-B14F-4D97-AF65-F5344CB8AC3E}">
        <p14:creationId xmlns:p14="http://schemas.microsoft.com/office/powerpoint/2010/main" val="22779675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eam One Pager">
    <p:spTree>
      <p:nvGrpSpPr>
        <p:cNvPr id="1" name=""/>
        <p:cNvGrpSpPr/>
        <p:nvPr/>
      </p:nvGrpSpPr>
      <p:grpSpPr>
        <a:xfrm>
          <a:off x="0" y="0"/>
          <a:ext cx="0" cy="0"/>
          <a:chOff x="0" y="0"/>
          <a:chExt cx="0" cy="0"/>
        </a:xfrm>
      </p:grpSpPr>
      <p:sp>
        <p:nvSpPr>
          <p:cNvPr id="34" name="Text Placeholder 12"/>
          <p:cNvSpPr>
            <a:spLocks noGrp="1"/>
          </p:cNvSpPr>
          <p:nvPr>
            <p:ph type="body" sz="quarter" idx="22" hasCustomPrompt="1"/>
          </p:nvPr>
        </p:nvSpPr>
        <p:spPr>
          <a:xfrm>
            <a:off x="491220" y="359757"/>
            <a:ext cx="2052669" cy="328295"/>
          </a:xfrm>
          <a:prstGeom prst="rect">
            <a:avLst/>
          </a:prstGeom>
        </p:spPr>
        <p:txBody>
          <a:bodyPr wrap="none" lIns="119997" tIns="0" rIns="119997" bIns="0">
            <a:spAutoFit/>
          </a:bodyPr>
          <a:lstStyle>
            <a:lvl1pPr marL="0" indent="0">
              <a:buNone/>
              <a:defRPr sz="2100" baseline="0">
                <a:solidFill>
                  <a:schemeClr val="tx1"/>
                </a:solidFill>
                <a:latin typeface="Stag Medium" pitchFamily="50" charset="0"/>
              </a:defRPr>
            </a:lvl1pPr>
          </a:lstStyle>
          <a:p>
            <a:pPr lvl="0"/>
            <a:r>
              <a:rPr lang="pl-PL" dirty="0" err="1"/>
              <a:t>Slide</a:t>
            </a:r>
            <a:r>
              <a:rPr lang="pl-PL" dirty="0"/>
              <a:t> </a:t>
            </a:r>
            <a:r>
              <a:rPr lang="pl-PL" dirty="0" err="1"/>
              <a:t>Title</a:t>
            </a:r>
            <a:endParaRPr lang="pl-PL" dirty="0"/>
          </a:p>
        </p:txBody>
      </p:sp>
      <p:sp>
        <p:nvSpPr>
          <p:cNvPr id="90" name="Slide Number Placeholder 24"/>
          <p:cNvSpPr>
            <a:spLocks noGrp="1"/>
          </p:cNvSpPr>
          <p:nvPr>
            <p:ph type="sldNum" sz="quarter" idx="4"/>
          </p:nvPr>
        </p:nvSpPr>
        <p:spPr>
          <a:xfrm>
            <a:off x="420664" y="6325835"/>
            <a:ext cx="356936" cy="369332"/>
          </a:xfrm>
          <a:prstGeom prst="rect">
            <a:avLst/>
          </a:prstGeom>
        </p:spPr>
        <p:txBody>
          <a:bodyPr vert="horz" wrap="none" lIns="0" tIns="60958" rIns="0" bIns="60958" rtlCol="0" anchor="ctr">
            <a:spAutoFit/>
          </a:bodyPr>
          <a:lstStyle>
            <a:lvl1pPr algn="r">
              <a:defRPr sz="1600">
                <a:solidFill>
                  <a:schemeClr val="tx1"/>
                </a:solidFill>
                <a:latin typeface="+mn-lt"/>
              </a:defRPr>
            </a:lvl1pPr>
          </a:lstStyle>
          <a:p>
            <a:pPr defTabSz="1219170"/>
            <a:fld id="{143CEFA1-60CA-4AF3-AAD2-AEF6B5D9A710}" type="slidenum">
              <a:rPr lang="pl-PL" smtClean="0">
                <a:solidFill>
                  <a:prstClr val="black"/>
                </a:solidFill>
              </a:rPr>
              <a:pPr defTabSz="1219170"/>
              <a:t>‹#›</a:t>
            </a:fld>
            <a:endParaRPr lang="pl-PL" dirty="0">
              <a:solidFill>
                <a:prstClr val="black"/>
              </a:solidFill>
            </a:endParaRPr>
          </a:p>
        </p:txBody>
      </p:sp>
      <p:sp>
        <p:nvSpPr>
          <p:cNvPr id="21" name="Footer Placeholder 23"/>
          <p:cNvSpPr>
            <a:spLocks noGrp="1"/>
          </p:cNvSpPr>
          <p:nvPr>
            <p:ph type="ftr" sz="quarter" idx="3"/>
          </p:nvPr>
        </p:nvSpPr>
        <p:spPr>
          <a:xfrm>
            <a:off x="978945" y="6357844"/>
            <a:ext cx="3126925" cy="307776"/>
          </a:xfrm>
          <a:prstGeom prst="rect">
            <a:avLst/>
          </a:prstGeom>
        </p:spPr>
        <p:txBody>
          <a:bodyPr vert="horz" wrap="none" lIns="0" tIns="60958" rIns="0" bIns="60958" rtlCol="0" anchor="ctr">
            <a:spAutoFit/>
          </a:bodyPr>
          <a:lstStyle>
            <a:lvl1pPr algn="l">
              <a:defRPr sz="1200">
                <a:solidFill>
                  <a:schemeClr val="tx1"/>
                </a:solidFill>
              </a:defRPr>
            </a:lvl1pPr>
          </a:lstStyle>
          <a:p>
            <a:pPr defTabSz="1219170"/>
            <a:r>
              <a:rPr lang="it-IT" dirty="0">
                <a:solidFill>
                  <a:prstClr val="black"/>
                </a:solidFill>
              </a:rPr>
              <a:t>GB&amp;PS EPS Global Delivery Center India</a:t>
            </a:r>
            <a:endParaRPr lang="pl-PL" dirty="0">
              <a:solidFill>
                <a:prstClr val="black"/>
              </a:solidFill>
            </a:endParaRPr>
          </a:p>
        </p:txBody>
      </p:sp>
      <p:sp>
        <p:nvSpPr>
          <p:cNvPr id="46" name="Text Placeholder 41"/>
          <p:cNvSpPr>
            <a:spLocks noGrp="1"/>
          </p:cNvSpPr>
          <p:nvPr>
            <p:ph type="body" sz="quarter" idx="86"/>
          </p:nvPr>
        </p:nvSpPr>
        <p:spPr>
          <a:xfrm>
            <a:off x="576691" y="5010721"/>
            <a:ext cx="11062085" cy="277200"/>
          </a:xfrm>
          <a:solidFill>
            <a:schemeClr val="tx2"/>
          </a:solidFill>
          <a:ln>
            <a:solidFill>
              <a:schemeClr val="tx2"/>
            </a:solidFill>
          </a:ln>
          <a:effectLst>
            <a:outerShdw blurRad="76200" dist="12700" dir="5400000" algn="ctr" rotWithShape="0">
              <a:srgbClr val="000000">
                <a:alpha val="35000"/>
              </a:srgbClr>
            </a:outerShdw>
          </a:effectLst>
        </p:spPr>
        <p:txBody>
          <a:bodyPr lIns="0" tIns="0" rIns="0" bIns="0" anchor="ctr"/>
          <a:lstStyle>
            <a:lvl1pPr marL="0" indent="0" algn="ctr">
              <a:buNone/>
              <a:defRPr>
                <a:solidFill>
                  <a:schemeClr val="bg1"/>
                </a:solidFill>
                <a:latin typeface="+mj-lt"/>
              </a:defRPr>
            </a:lvl1pPr>
          </a:lstStyle>
          <a:p>
            <a:r>
              <a:rPr lang="pl-PL" sz="2100" dirty="0" err="1"/>
              <a:t>References</a:t>
            </a:r>
            <a:endParaRPr lang="pl-PL" sz="2100" dirty="0"/>
          </a:p>
        </p:txBody>
      </p:sp>
      <p:sp>
        <p:nvSpPr>
          <p:cNvPr id="3" name="Picture Placeholder 2"/>
          <p:cNvSpPr>
            <a:spLocks noGrp="1"/>
          </p:cNvSpPr>
          <p:nvPr>
            <p:ph type="pic" sz="quarter" idx="108"/>
          </p:nvPr>
        </p:nvSpPr>
        <p:spPr>
          <a:xfrm>
            <a:off x="612274" y="4304678"/>
            <a:ext cx="1508027" cy="618796"/>
          </a:xfrm>
          <a:effectLst/>
        </p:spPr>
        <p:txBody>
          <a:bodyPr>
            <a:normAutofit/>
          </a:bodyPr>
          <a:lstStyle>
            <a:lvl1pPr marL="0" indent="0">
              <a:buNone/>
              <a:defRPr sz="1200"/>
            </a:lvl1pPr>
          </a:lstStyle>
          <a:p>
            <a:endParaRPr lang="pl-PL" dirty="0"/>
          </a:p>
        </p:txBody>
      </p:sp>
      <p:sp>
        <p:nvSpPr>
          <p:cNvPr id="111" name="Picture Placeholder 2"/>
          <p:cNvSpPr>
            <a:spLocks noGrp="1"/>
          </p:cNvSpPr>
          <p:nvPr>
            <p:ph type="pic" sz="quarter" idx="109"/>
          </p:nvPr>
        </p:nvSpPr>
        <p:spPr>
          <a:xfrm>
            <a:off x="2191475" y="4304678"/>
            <a:ext cx="1508027" cy="618796"/>
          </a:xfrm>
          <a:effectLst/>
        </p:spPr>
        <p:txBody>
          <a:bodyPr>
            <a:normAutofit/>
          </a:bodyPr>
          <a:lstStyle>
            <a:lvl1pPr marL="0" indent="0">
              <a:buNone/>
              <a:defRPr sz="1200"/>
            </a:lvl1pPr>
          </a:lstStyle>
          <a:p>
            <a:endParaRPr lang="pl-PL" dirty="0"/>
          </a:p>
        </p:txBody>
      </p:sp>
      <p:sp>
        <p:nvSpPr>
          <p:cNvPr id="112" name="Picture Placeholder 2"/>
          <p:cNvSpPr>
            <a:spLocks noGrp="1"/>
          </p:cNvSpPr>
          <p:nvPr>
            <p:ph type="pic" sz="quarter" idx="110"/>
          </p:nvPr>
        </p:nvSpPr>
        <p:spPr>
          <a:xfrm>
            <a:off x="3770675" y="4304678"/>
            <a:ext cx="1508027" cy="618796"/>
          </a:xfrm>
          <a:effectLst/>
        </p:spPr>
        <p:txBody>
          <a:bodyPr>
            <a:normAutofit/>
          </a:bodyPr>
          <a:lstStyle>
            <a:lvl1pPr marL="0" indent="0">
              <a:buNone/>
              <a:defRPr sz="1200"/>
            </a:lvl1pPr>
          </a:lstStyle>
          <a:p>
            <a:endParaRPr lang="pl-PL" dirty="0"/>
          </a:p>
        </p:txBody>
      </p:sp>
      <p:sp>
        <p:nvSpPr>
          <p:cNvPr id="113" name="Picture Placeholder 2"/>
          <p:cNvSpPr>
            <a:spLocks noGrp="1"/>
          </p:cNvSpPr>
          <p:nvPr>
            <p:ph type="pic" sz="quarter" idx="111"/>
          </p:nvPr>
        </p:nvSpPr>
        <p:spPr>
          <a:xfrm>
            <a:off x="5349875" y="4304678"/>
            <a:ext cx="1508027" cy="618796"/>
          </a:xfrm>
          <a:effectLst/>
        </p:spPr>
        <p:txBody>
          <a:bodyPr>
            <a:normAutofit/>
          </a:bodyPr>
          <a:lstStyle>
            <a:lvl1pPr marL="0" indent="0">
              <a:buNone/>
              <a:defRPr sz="1200"/>
            </a:lvl1pPr>
          </a:lstStyle>
          <a:p>
            <a:endParaRPr lang="pl-PL" dirty="0"/>
          </a:p>
        </p:txBody>
      </p:sp>
      <p:sp>
        <p:nvSpPr>
          <p:cNvPr id="114" name="Picture Placeholder 2"/>
          <p:cNvSpPr>
            <a:spLocks noGrp="1"/>
          </p:cNvSpPr>
          <p:nvPr>
            <p:ph type="pic" sz="quarter" idx="112"/>
          </p:nvPr>
        </p:nvSpPr>
        <p:spPr>
          <a:xfrm>
            <a:off x="6932945" y="4304678"/>
            <a:ext cx="1508027" cy="618796"/>
          </a:xfrm>
          <a:effectLst/>
        </p:spPr>
        <p:txBody>
          <a:bodyPr>
            <a:normAutofit/>
          </a:bodyPr>
          <a:lstStyle>
            <a:lvl1pPr marL="0" indent="0">
              <a:buNone/>
              <a:defRPr sz="1200"/>
            </a:lvl1pPr>
          </a:lstStyle>
          <a:p>
            <a:endParaRPr lang="pl-PL" dirty="0"/>
          </a:p>
        </p:txBody>
      </p:sp>
      <p:sp>
        <p:nvSpPr>
          <p:cNvPr id="119" name="Picture Placeholder 2"/>
          <p:cNvSpPr>
            <a:spLocks noGrp="1"/>
          </p:cNvSpPr>
          <p:nvPr>
            <p:ph type="pic" sz="quarter" idx="113"/>
          </p:nvPr>
        </p:nvSpPr>
        <p:spPr>
          <a:xfrm>
            <a:off x="8512145" y="4304678"/>
            <a:ext cx="1508027" cy="618796"/>
          </a:xfrm>
          <a:effectLst/>
        </p:spPr>
        <p:txBody>
          <a:bodyPr>
            <a:normAutofit/>
          </a:bodyPr>
          <a:lstStyle>
            <a:lvl1pPr marL="0" indent="0">
              <a:buNone/>
              <a:defRPr sz="1200"/>
            </a:lvl1pPr>
          </a:lstStyle>
          <a:p>
            <a:endParaRPr lang="pl-PL" dirty="0"/>
          </a:p>
        </p:txBody>
      </p:sp>
      <p:sp>
        <p:nvSpPr>
          <p:cNvPr id="120" name="Picture Placeholder 2"/>
          <p:cNvSpPr>
            <a:spLocks noGrp="1"/>
          </p:cNvSpPr>
          <p:nvPr>
            <p:ph type="pic" sz="quarter" idx="114"/>
          </p:nvPr>
        </p:nvSpPr>
        <p:spPr>
          <a:xfrm>
            <a:off x="10091292" y="4304678"/>
            <a:ext cx="1508027" cy="618796"/>
          </a:xfrm>
          <a:effectLst/>
        </p:spPr>
        <p:txBody>
          <a:bodyPr>
            <a:normAutofit/>
          </a:bodyPr>
          <a:lstStyle>
            <a:lvl1pPr marL="0" indent="0">
              <a:buNone/>
              <a:defRPr sz="1200"/>
            </a:lvl1pPr>
          </a:lstStyle>
          <a:p>
            <a:endParaRPr lang="pl-PL" dirty="0"/>
          </a:p>
        </p:txBody>
      </p:sp>
      <p:sp>
        <p:nvSpPr>
          <p:cNvPr id="121" name="Picture Placeholder 2"/>
          <p:cNvSpPr>
            <a:spLocks noGrp="1"/>
          </p:cNvSpPr>
          <p:nvPr>
            <p:ph type="pic" sz="quarter" idx="115"/>
          </p:nvPr>
        </p:nvSpPr>
        <p:spPr>
          <a:xfrm>
            <a:off x="612274" y="5302523"/>
            <a:ext cx="1508027" cy="618796"/>
          </a:xfrm>
          <a:effectLst/>
        </p:spPr>
        <p:txBody>
          <a:bodyPr>
            <a:normAutofit/>
          </a:bodyPr>
          <a:lstStyle>
            <a:lvl1pPr marL="0" indent="0">
              <a:buNone/>
              <a:defRPr sz="1200"/>
            </a:lvl1pPr>
          </a:lstStyle>
          <a:p>
            <a:endParaRPr lang="pl-PL" dirty="0"/>
          </a:p>
        </p:txBody>
      </p:sp>
      <p:sp>
        <p:nvSpPr>
          <p:cNvPr id="122" name="Picture Placeholder 2"/>
          <p:cNvSpPr>
            <a:spLocks noGrp="1"/>
          </p:cNvSpPr>
          <p:nvPr>
            <p:ph type="pic" sz="quarter" idx="116"/>
          </p:nvPr>
        </p:nvSpPr>
        <p:spPr>
          <a:xfrm>
            <a:off x="2191475" y="5302523"/>
            <a:ext cx="1508027" cy="618796"/>
          </a:xfrm>
          <a:effectLst/>
        </p:spPr>
        <p:txBody>
          <a:bodyPr>
            <a:normAutofit/>
          </a:bodyPr>
          <a:lstStyle>
            <a:lvl1pPr marL="0" indent="0">
              <a:buNone/>
              <a:defRPr sz="1200"/>
            </a:lvl1pPr>
          </a:lstStyle>
          <a:p>
            <a:endParaRPr lang="pl-PL" dirty="0"/>
          </a:p>
        </p:txBody>
      </p:sp>
      <p:sp>
        <p:nvSpPr>
          <p:cNvPr id="124" name="Picture Placeholder 2"/>
          <p:cNvSpPr>
            <a:spLocks noGrp="1"/>
          </p:cNvSpPr>
          <p:nvPr>
            <p:ph type="pic" sz="quarter" idx="117"/>
          </p:nvPr>
        </p:nvSpPr>
        <p:spPr>
          <a:xfrm>
            <a:off x="3770675" y="5302523"/>
            <a:ext cx="1508027" cy="618796"/>
          </a:xfrm>
          <a:effectLst/>
        </p:spPr>
        <p:txBody>
          <a:bodyPr>
            <a:normAutofit/>
          </a:bodyPr>
          <a:lstStyle>
            <a:lvl1pPr marL="0" indent="0">
              <a:buNone/>
              <a:defRPr sz="1200"/>
            </a:lvl1pPr>
          </a:lstStyle>
          <a:p>
            <a:endParaRPr lang="pl-PL" dirty="0"/>
          </a:p>
        </p:txBody>
      </p:sp>
      <p:sp>
        <p:nvSpPr>
          <p:cNvPr id="125" name="Picture Placeholder 2"/>
          <p:cNvSpPr>
            <a:spLocks noGrp="1"/>
          </p:cNvSpPr>
          <p:nvPr>
            <p:ph type="pic" sz="quarter" idx="118"/>
          </p:nvPr>
        </p:nvSpPr>
        <p:spPr>
          <a:xfrm>
            <a:off x="5349875" y="5302523"/>
            <a:ext cx="1508027" cy="618796"/>
          </a:xfrm>
          <a:effectLst/>
        </p:spPr>
        <p:txBody>
          <a:bodyPr>
            <a:normAutofit/>
          </a:bodyPr>
          <a:lstStyle>
            <a:lvl1pPr marL="0" indent="0">
              <a:buNone/>
              <a:defRPr sz="1200"/>
            </a:lvl1pPr>
          </a:lstStyle>
          <a:p>
            <a:endParaRPr lang="pl-PL" dirty="0"/>
          </a:p>
        </p:txBody>
      </p:sp>
      <p:sp>
        <p:nvSpPr>
          <p:cNvPr id="126" name="Picture Placeholder 2"/>
          <p:cNvSpPr>
            <a:spLocks noGrp="1"/>
          </p:cNvSpPr>
          <p:nvPr>
            <p:ph type="pic" sz="quarter" idx="119"/>
          </p:nvPr>
        </p:nvSpPr>
        <p:spPr>
          <a:xfrm>
            <a:off x="6932945" y="5302523"/>
            <a:ext cx="1508027" cy="618796"/>
          </a:xfrm>
          <a:effectLst/>
        </p:spPr>
        <p:txBody>
          <a:bodyPr>
            <a:normAutofit/>
          </a:bodyPr>
          <a:lstStyle>
            <a:lvl1pPr marL="0" indent="0">
              <a:buNone/>
              <a:defRPr sz="1200"/>
            </a:lvl1pPr>
          </a:lstStyle>
          <a:p>
            <a:endParaRPr lang="pl-PL" dirty="0"/>
          </a:p>
        </p:txBody>
      </p:sp>
      <p:sp>
        <p:nvSpPr>
          <p:cNvPr id="127" name="Picture Placeholder 2"/>
          <p:cNvSpPr>
            <a:spLocks noGrp="1"/>
          </p:cNvSpPr>
          <p:nvPr>
            <p:ph type="pic" sz="quarter" idx="120"/>
          </p:nvPr>
        </p:nvSpPr>
        <p:spPr>
          <a:xfrm>
            <a:off x="8512145" y="5302523"/>
            <a:ext cx="1508027" cy="618796"/>
          </a:xfrm>
          <a:effectLst/>
        </p:spPr>
        <p:txBody>
          <a:bodyPr>
            <a:normAutofit/>
          </a:bodyPr>
          <a:lstStyle>
            <a:lvl1pPr marL="0" indent="0">
              <a:buNone/>
              <a:defRPr sz="1200"/>
            </a:lvl1pPr>
          </a:lstStyle>
          <a:p>
            <a:endParaRPr lang="pl-PL" dirty="0"/>
          </a:p>
        </p:txBody>
      </p:sp>
      <p:sp>
        <p:nvSpPr>
          <p:cNvPr id="128" name="Picture Placeholder 2"/>
          <p:cNvSpPr>
            <a:spLocks noGrp="1"/>
          </p:cNvSpPr>
          <p:nvPr>
            <p:ph type="pic" sz="quarter" idx="121"/>
          </p:nvPr>
        </p:nvSpPr>
        <p:spPr>
          <a:xfrm>
            <a:off x="10091292" y="5302523"/>
            <a:ext cx="1508027" cy="618796"/>
          </a:xfrm>
          <a:effectLst/>
        </p:spPr>
        <p:txBody>
          <a:bodyPr>
            <a:normAutofit/>
          </a:bodyPr>
          <a:lstStyle>
            <a:lvl1pPr marL="0" indent="0">
              <a:buNone/>
              <a:defRPr sz="1200"/>
            </a:lvl1pPr>
          </a:lstStyle>
          <a:p>
            <a:endParaRPr lang="pl-PL" dirty="0"/>
          </a:p>
        </p:txBody>
      </p:sp>
      <p:sp>
        <p:nvSpPr>
          <p:cNvPr id="133" name="Text Placeholder 6"/>
          <p:cNvSpPr>
            <a:spLocks noGrp="1"/>
          </p:cNvSpPr>
          <p:nvPr>
            <p:ph type="body" sz="quarter" idx="124"/>
          </p:nvPr>
        </p:nvSpPr>
        <p:spPr>
          <a:xfrm>
            <a:off x="576692" y="3220899"/>
            <a:ext cx="2164800" cy="720000"/>
          </a:xfrm>
          <a:solidFill>
            <a:schemeClr val="bg2"/>
          </a:solidFill>
          <a:ln>
            <a:solidFill>
              <a:schemeClr val="tx2"/>
            </a:solidFill>
          </a:ln>
          <a:effectLst>
            <a:outerShdw blurRad="76200" dist="12700" dir="5400000" algn="ctr" rotWithShape="0">
              <a:srgbClr val="000000">
                <a:alpha val="35000"/>
              </a:srgbClr>
            </a:outerShdw>
          </a:effectLst>
        </p:spPr>
        <p:txBody>
          <a:bodyPr anchor="ctr">
            <a:normAutofit/>
          </a:bodyPr>
          <a:lstStyle>
            <a:lvl1pPr marL="0" indent="0" algn="ctr">
              <a:buNone/>
              <a:defRPr sz="1600">
                <a:solidFill>
                  <a:schemeClr val="bg1"/>
                </a:solidFill>
                <a:latin typeface="Stag Sans Book" pitchFamily="34" charset="0"/>
              </a:defRPr>
            </a:lvl1pPr>
          </a:lstStyle>
          <a:p>
            <a:pPr lvl="0"/>
            <a:endParaRPr lang="pl-PL" dirty="0"/>
          </a:p>
        </p:txBody>
      </p:sp>
      <p:sp>
        <p:nvSpPr>
          <p:cNvPr id="134" name="Text Placeholder 6"/>
          <p:cNvSpPr>
            <a:spLocks noGrp="1"/>
          </p:cNvSpPr>
          <p:nvPr>
            <p:ph type="body" sz="quarter" idx="125"/>
          </p:nvPr>
        </p:nvSpPr>
        <p:spPr>
          <a:xfrm>
            <a:off x="9486409" y="3220899"/>
            <a:ext cx="2164800" cy="720000"/>
          </a:xfrm>
          <a:solidFill>
            <a:schemeClr val="bg2"/>
          </a:solidFill>
          <a:ln>
            <a:solidFill>
              <a:schemeClr val="tx2"/>
            </a:solidFill>
          </a:ln>
          <a:effectLst>
            <a:outerShdw blurRad="76200" dist="12700" dir="5400000" algn="ctr" rotWithShape="0">
              <a:srgbClr val="000000">
                <a:alpha val="35000"/>
              </a:srgbClr>
            </a:outerShdw>
          </a:effectLst>
        </p:spPr>
        <p:txBody>
          <a:bodyPr anchor="ctr">
            <a:normAutofit/>
          </a:bodyPr>
          <a:lstStyle>
            <a:lvl1pPr marL="0" indent="0" algn="ctr">
              <a:buNone/>
              <a:defRPr sz="1600">
                <a:solidFill>
                  <a:schemeClr val="bg1"/>
                </a:solidFill>
                <a:latin typeface="Stag Sans Book" pitchFamily="34" charset="0"/>
              </a:defRPr>
            </a:lvl1pPr>
          </a:lstStyle>
          <a:p>
            <a:pPr lvl="0"/>
            <a:endParaRPr lang="pl-PL" dirty="0"/>
          </a:p>
        </p:txBody>
      </p:sp>
      <p:sp>
        <p:nvSpPr>
          <p:cNvPr id="135" name="Text Placeholder 6"/>
          <p:cNvSpPr>
            <a:spLocks noGrp="1"/>
          </p:cNvSpPr>
          <p:nvPr>
            <p:ph type="body" sz="quarter" idx="126"/>
          </p:nvPr>
        </p:nvSpPr>
        <p:spPr>
          <a:xfrm>
            <a:off x="7259209" y="3220899"/>
            <a:ext cx="2164800" cy="720000"/>
          </a:xfrm>
          <a:solidFill>
            <a:schemeClr val="bg2"/>
          </a:solidFill>
          <a:ln>
            <a:solidFill>
              <a:schemeClr val="tx2"/>
            </a:solidFill>
          </a:ln>
          <a:effectLst>
            <a:outerShdw blurRad="76200" dist="12700" dir="5400000" algn="ctr" rotWithShape="0">
              <a:srgbClr val="000000">
                <a:alpha val="35000"/>
              </a:srgbClr>
            </a:outerShdw>
          </a:effectLst>
        </p:spPr>
        <p:txBody>
          <a:bodyPr anchor="ctr">
            <a:normAutofit/>
          </a:bodyPr>
          <a:lstStyle>
            <a:lvl1pPr marL="0" indent="0" algn="ctr">
              <a:buNone/>
              <a:defRPr sz="1600">
                <a:solidFill>
                  <a:schemeClr val="bg1"/>
                </a:solidFill>
                <a:latin typeface="Stag Sans Book" pitchFamily="34" charset="0"/>
              </a:defRPr>
            </a:lvl1pPr>
          </a:lstStyle>
          <a:p>
            <a:pPr lvl="0"/>
            <a:endParaRPr lang="pl-PL" dirty="0"/>
          </a:p>
        </p:txBody>
      </p:sp>
      <p:sp>
        <p:nvSpPr>
          <p:cNvPr id="136" name="Text Placeholder 6"/>
          <p:cNvSpPr>
            <a:spLocks noGrp="1"/>
          </p:cNvSpPr>
          <p:nvPr>
            <p:ph type="body" sz="quarter" idx="127"/>
          </p:nvPr>
        </p:nvSpPr>
        <p:spPr>
          <a:xfrm>
            <a:off x="5032009" y="3220899"/>
            <a:ext cx="2164800" cy="720000"/>
          </a:xfrm>
          <a:solidFill>
            <a:schemeClr val="bg2"/>
          </a:solidFill>
          <a:ln>
            <a:solidFill>
              <a:schemeClr val="tx2"/>
            </a:solidFill>
          </a:ln>
          <a:effectLst>
            <a:outerShdw blurRad="76200" dist="12700" dir="5400000" algn="ctr" rotWithShape="0">
              <a:srgbClr val="000000">
                <a:alpha val="35000"/>
              </a:srgbClr>
            </a:outerShdw>
          </a:effectLst>
        </p:spPr>
        <p:txBody>
          <a:bodyPr anchor="ctr">
            <a:normAutofit/>
          </a:bodyPr>
          <a:lstStyle>
            <a:lvl1pPr marL="0" indent="0" algn="ctr">
              <a:buNone/>
              <a:defRPr sz="1600">
                <a:solidFill>
                  <a:schemeClr val="bg1"/>
                </a:solidFill>
                <a:latin typeface="Stag Sans Book" pitchFamily="34" charset="0"/>
              </a:defRPr>
            </a:lvl1pPr>
          </a:lstStyle>
          <a:p>
            <a:pPr lvl="0"/>
            <a:endParaRPr lang="pl-PL" dirty="0"/>
          </a:p>
        </p:txBody>
      </p:sp>
      <p:sp>
        <p:nvSpPr>
          <p:cNvPr id="137" name="Text Placeholder 6"/>
          <p:cNvSpPr>
            <a:spLocks noGrp="1"/>
          </p:cNvSpPr>
          <p:nvPr>
            <p:ph type="body" sz="quarter" idx="128"/>
          </p:nvPr>
        </p:nvSpPr>
        <p:spPr>
          <a:xfrm>
            <a:off x="2803892" y="3220899"/>
            <a:ext cx="2164800" cy="720000"/>
          </a:xfrm>
          <a:solidFill>
            <a:schemeClr val="bg2"/>
          </a:solidFill>
          <a:ln>
            <a:solidFill>
              <a:schemeClr val="tx2"/>
            </a:solidFill>
          </a:ln>
          <a:effectLst>
            <a:outerShdw blurRad="76200" dist="12700" dir="5400000" algn="ctr" rotWithShape="0">
              <a:srgbClr val="000000">
                <a:alpha val="35000"/>
              </a:srgbClr>
            </a:outerShdw>
          </a:effectLst>
        </p:spPr>
        <p:txBody>
          <a:bodyPr anchor="ctr">
            <a:normAutofit/>
          </a:bodyPr>
          <a:lstStyle>
            <a:lvl1pPr marL="0" indent="0" algn="ctr">
              <a:buNone/>
              <a:defRPr sz="1600">
                <a:solidFill>
                  <a:schemeClr val="bg1"/>
                </a:solidFill>
                <a:latin typeface="Stag Sans Book" pitchFamily="34" charset="0"/>
              </a:defRPr>
            </a:lvl1pPr>
          </a:lstStyle>
          <a:p>
            <a:pPr lvl="0"/>
            <a:endParaRPr lang="pl-PL" dirty="0"/>
          </a:p>
        </p:txBody>
      </p:sp>
      <p:sp>
        <p:nvSpPr>
          <p:cNvPr id="142" name="Text Placeholder 41"/>
          <p:cNvSpPr>
            <a:spLocks noGrp="1"/>
          </p:cNvSpPr>
          <p:nvPr>
            <p:ph type="body" sz="quarter" idx="129" hasCustomPrompt="1"/>
          </p:nvPr>
        </p:nvSpPr>
        <p:spPr>
          <a:xfrm>
            <a:off x="576691" y="4012875"/>
            <a:ext cx="11062085" cy="277200"/>
          </a:xfrm>
          <a:solidFill>
            <a:schemeClr val="tx2"/>
          </a:solidFill>
          <a:ln>
            <a:solidFill>
              <a:schemeClr val="tx2"/>
            </a:solidFill>
          </a:ln>
          <a:effectLst>
            <a:outerShdw blurRad="76200" dist="12700" dir="5400000" algn="ctr" rotWithShape="0">
              <a:srgbClr val="000000">
                <a:alpha val="35000"/>
              </a:srgbClr>
            </a:outerShdw>
          </a:effectLst>
        </p:spPr>
        <p:txBody>
          <a:bodyPr lIns="0" tIns="0" rIns="0" bIns="0" anchor="ctr"/>
          <a:lstStyle>
            <a:lvl1pPr marL="0" indent="0" algn="ctr">
              <a:buNone/>
              <a:defRPr>
                <a:solidFill>
                  <a:schemeClr val="bg1"/>
                </a:solidFill>
                <a:latin typeface="+mj-lt"/>
              </a:defRPr>
            </a:lvl1pPr>
          </a:lstStyle>
          <a:p>
            <a:r>
              <a:rPr lang="pl-PL" sz="2100" dirty="0"/>
              <a:t>Technologies &amp; </a:t>
            </a:r>
            <a:r>
              <a:rPr lang="pl-PL" sz="2100" dirty="0" err="1"/>
              <a:t>Methods</a:t>
            </a:r>
            <a:endParaRPr lang="pl-PL" sz="2100" dirty="0"/>
          </a:p>
        </p:txBody>
      </p:sp>
      <p:sp>
        <p:nvSpPr>
          <p:cNvPr id="143" name="Text Placeholder 41"/>
          <p:cNvSpPr>
            <a:spLocks noGrp="1"/>
          </p:cNvSpPr>
          <p:nvPr>
            <p:ph type="body" sz="quarter" idx="130" hasCustomPrompt="1"/>
          </p:nvPr>
        </p:nvSpPr>
        <p:spPr>
          <a:xfrm>
            <a:off x="576691" y="2868995"/>
            <a:ext cx="11062085" cy="277200"/>
          </a:xfrm>
          <a:solidFill>
            <a:schemeClr val="tx2"/>
          </a:solidFill>
          <a:ln>
            <a:solidFill>
              <a:schemeClr val="tx2"/>
            </a:solidFill>
          </a:ln>
          <a:effectLst>
            <a:outerShdw blurRad="76200" dist="12700" dir="5400000" algn="ctr" rotWithShape="0">
              <a:srgbClr val="000000">
                <a:alpha val="35000"/>
              </a:srgbClr>
            </a:outerShdw>
          </a:effectLst>
        </p:spPr>
        <p:txBody>
          <a:bodyPr lIns="0" tIns="0" rIns="0" bIns="0" anchor="ctr"/>
          <a:lstStyle>
            <a:lvl1pPr marL="0" indent="0" algn="ctr">
              <a:buNone/>
              <a:defRPr>
                <a:solidFill>
                  <a:schemeClr val="bg1"/>
                </a:solidFill>
                <a:latin typeface="+mj-lt"/>
              </a:defRPr>
            </a:lvl1pPr>
          </a:lstStyle>
          <a:p>
            <a:r>
              <a:rPr lang="pl-PL" sz="2100" dirty="0"/>
              <a:t>Team </a:t>
            </a:r>
            <a:r>
              <a:rPr lang="pl-PL" sz="2100" dirty="0" err="1"/>
              <a:t>Structure</a:t>
            </a:r>
            <a:endParaRPr lang="pl-PL" sz="2100" dirty="0"/>
          </a:p>
        </p:txBody>
      </p:sp>
      <p:sp>
        <p:nvSpPr>
          <p:cNvPr id="146" name="Text Placeholder 15"/>
          <p:cNvSpPr>
            <a:spLocks noGrp="1"/>
          </p:cNvSpPr>
          <p:nvPr>
            <p:ph type="body" sz="quarter" idx="131" hasCustomPrompt="1"/>
          </p:nvPr>
        </p:nvSpPr>
        <p:spPr>
          <a:xfrm>
            <a:off x="576687" y="882021"/>
            <a:ext cx="9206115" cy="277200"/>
          </a:xfrm>
          <a:solidFill>
            <a:schemeClr val="tx2"/>
          </a:solidFill>
          <a:ln>
            <a:solidFill>
              <a:schemeClr val="tx2"/>
            </a:solidFill>
          </a:ln>
          <a:effectLst>
            <a:outerShdw blurRad="76200" dist="12700" dir="5400000" algn="ctr" rotWithShape="0">
              <a:srgbClr val="000000">
                <a:alpha val="35000"/>
              </a:srgbClr>
            </a:outerShdw>
          </a:effectLst>
        </p:spPr>
        <p:txBody>
          <a:bodyPr lIns="0" tIns="0" rIns="0" bIns="0" anchor="ctr">
            <a:noAutofit/>
          </a:bodyPr>
          <a:lstStyle>
            <a:lvl1pPr marL="0" indent="0" algn="ctr">
              <a:buNone/>
              <a:defRPr sz="2100">
                <a:solidFill>
                  <a:schemeClr val="bg1"/>
                </a:solidFill>
                <a:latin typeface="+mj-lt"/>
              </a:defRPr>
            </a:lvl1pPr>
          </a:lstStyle>
          <a:p>
            <a:r>
              <a:rPr lang="pl-PL" dirty="0" err="1"/>
              <a:t>Provided</a:t>
            </a:r>
            <a:r>
              <a:rPr lang="pl-PL" dirty="0"/>
              <a:t> Services</a:t>
            </a:r>
          </a:p>
        </p:txBody>
      </p:sp>
      <p:sp>
        <p:nvSpPr>
          <p:cNvPr id="147" name="Text Placeholder 15"/>
          <p:cNvSpPr>
            <a:spLocks noGrp="1"/>
          </p:cNvSpPr>
          <p:nvPr>
            <p:ph type="body" sz="quarter" idx="132" hasCustomPrompt="1"/>
          </p:nvPr>
        </p:nvSpPr>
        <p:spPr>
          <a:xfrm>
            <a:off x="9843577" y="882021"/>
            <a:ext cx="1795200" cy="277200"/>
          </a:xfrm>
          <a:solidFill>
            <a:schemeClr val="tx2"/>
          </a:solidFill>
          <a:ln>
            <a:solidFill>
              <a:schemeClr val="tx2"/>
            </a:solidFill>
          </a:ln>
          <a:effectLst>
            <a:outerShdw blurRad="76200" dist="12700" dir="5400000" algn="ctr" rotWithShape="0">
              <a:srgbClr val="000000">
                <a:alpha val="35000"/>
              </a:srgbClr>
            </a:outerShdw>
          </a:effectLst>
        </p:spPr>
        <p:txBody>
          <a:bodyPr lIns="0" tIns="0" rIns="0" bIns="0" anchor="ctr">
            <a:noAutofit/>
          </a:bodyPr>
          <a:lstStyle>
            <a:lvl1pPr marL="0" indent="0" algn="ctr">
              <a:buNone/>
              <a:defRPr sz="1600">
                <a:solidFill>
                  <a:schemeClr val="bg1"/>
                </a:solidFill>
                <a:latin typeface="+mj-lt"/>
              </a:defRPr>
            </a:lvl1pPr>
          </a:lstStyle>
          <a:p>
            <a:r>
              <a:rPr lang="pl-PL" dirty="0"/>
              <a:t>Team Manager</a:t>
            </a:r>
          </a:p>
        </p:txBody>
      </p:sp>
      <p:sp>
        <p:nvSpPr>
          <p:cNvPr id="130" name="Text Placeholder 2"/>
          <p:cNvSpPr>
            <a:spLocks noGrp="1"/>
          </p:cNvSpPr>
          <p:nvPr>
            <p:ph type="body" sz="quarter" idx="61"/>
          </p:nvPr>
        </p:nvSpPr>
        <p:spPr>
          <a:xfrm>
            <a:off x="576692" y="1169621"/>
            <a:ext cx="9206109" cy="1624673"/>
          </a:xfrm>
          <a:solidFill>
            <a:srgbClr val="F5F5F5"/>
          </a:solidFill>
          <a:ln>
            <a:solidFill>
              <a:srgbClr val="0066A1"/>
            </a:solidFill>
          </a:ln>
          <a:effectLst>
            <a:outerShdw blurRad="76200" dist="12700" dir="5400000" algn="ctr" rotWithShape="0">
              <a:srgbClr val="000000">
                <a:alpha val="35000"/>
              </a:srgbClr>
            </a:outerShdw>
          </a:effectLst>
        </p:spPr>
        <p:txBody>
          <a:bodyPr lIns="119997" rIns="119997">
            <a:normAutofit/>
          </a:bodyPr>
          <a:lstStyle>
            <a:lvl1pPr marL="383990">
              <a:spcBef>
                <a:spcPts val="533"/>
              </a:spcBef>
              <a:spcAft>
                <a:spcPts val="533"/>
              </a:spcAft>
              <a:defRPr sz="2100"/>
            </a:lvl1pPr>
            <a:lvl2pPr marL="767981">
              <a:spcBef>
                <a:spcPts val="0"/>
              </a:spcBef>
              <a:spcAft>
                <a:spcPts val="0"/>
              </a:spcAft>
              <a:defRPr sz="1900"/>
            </a:lvl2pPr>
            <a:lvl3pPr>
              <a:defRPr sz="16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l-PL" dirty="0"/>
          </a:p>
        </p:txBody>
      </p:sp>
      <p:sp>
        <p:nvSpPr>
          <p:cNvPr id="129" name="Picture Placeholder 2"/>
          <p:cNvSpPr>
            <a:spLocks noGrp="1"/>
          </p:cNvSpPr>
          <p:nvPr>
            <p:ph type="pic" sz="quarter" idx="122"/>
          </p:nvPr>
        </p:nvSpPr>
        <p:spPr>
          <a:xfrm>
            <a:off x="9843576" y="1169824"/>
            <a:ext cx="1795200" cy="1347269"/>
          </a:xfrm>
          <a:ln>
            <a:solidFill>
              <a:schemeClr val="tx2"/>
            </a:solidFill>
          </a:ln>
          <a:effectLst>
            <a:outerShdw blurRad="76200" dist="12700" dir="5400000" algn="ctr" rotWithShape="0">
              <a:srgbClr val="000000">
                <a:alpha val="35000"/>
              </a:srgbClr>
            </a:outerShdw>
          </a:effectLst>
        </p:spPr>
        <p:txBody>
          <a:bodyPr>
            <a:normAutofit/>
          </a:bodyPr>
          <a:lstStyle>
            <a:lvl1pPr marL="0" indent="0">
              <a:buNone/>
              <a:defRPr sz="1200"/>
            </a:lvl1pPr>
          </a:lstStyle>
          <a:p>
            <a:endParaRPr lang="pl-PL" dirty="0"/>
          </a:p>
        </p:txBody>
      </p:sp>
      <p:sp>
        <p:nvSpPr>
          <p:cNvPr id="48" name="Text Placeholder 15"/>
          <p:cNvSpPr>
            <a:spLocks noGrp="1"/>
          </p:cNvSpPr>
          <p:nvPr>
            <p:ph type="body" sz="quarter" idx="15" hasCustomPrompt="1"/>
          </p:nvPr>
        </p:nvSpPr>
        <p:spPr>
          <a:xfrm>
            <a:off x="9844971" y="2517092"/>
            <a:ext cx="1793803" cy="277200"/>
          </a:xfrm>
          <a:solidFill>
            <a:schemeClr val="tx2"/>
          </a:solidFill>
          <a:ln>
            <a:solidFill>
              <a:schemeClr val="tx2"/>
            </a:solidFill>
          </a:ln>
          <a:effectLst>
            <a:outerShdw blurRad="76200" dist="12700" dir="5400000" algn="ctr" rotWithShape="0">
              <a:srgbClr val="000000">
                <a:alpha val="35000"/>
              </a:srgbClr>
            </a:outerShdw>
          </a:effectLst>
        </p:spPr>
        <p:txBody>
          <a:bodyPr lIns="0" tIns="0" rIns="0" bIns="0" anchor="ctr">
            <a:noAutofit/>
          </a:bodyPr>
          <a:lstStyle>
            <a:lvl1pPr marL="0" indent="0" algn="ctr">
              <a:buNone/>
              <a:defRPr sz="1300">
                <a:solidFill>
                  <a:schemeClr val="bg1"/>
                </a:solidFill>
                <a:latin typeface="+mj-lt"/>
              </a:defRPr>
            </a:lvl1pPr>
          </a:lstStyle>
          <a:p>
            <a:r>
              <a:rPr lang="pl-PL" dirty="0" err="1"/>
              <a:t>Name</a:t>
            </a:r>
            <a:endParaRPr lang="pl-PL" dirty="0"/>
          </a:p>
        </p:txBody>
      </p:sp>
    </p:spTree>
    <p:extLst>
      <p:ext uri="{BB962C8B-B14F-4D97-AF65-F5344CB8AC3E}">
        <p14:creationId xmlns:p14="http://schemas.microsoft.com/office/powerpoint/2010/main" val="15436304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Title Slide">
    <p:bg>
      <p:bgPr>
        <a:gradFill flip="none" rotWithShape="1">
          <a:gsLst>
            <a:gs pos="0">
              <a:srgbClr val="3399FF"/>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970885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43125" y="1124744"/>
            <a:ext cx="6312000" cy="1245600"/>
          </a:xfrm>
        </p:spPr>
        <p:txBody>
          <a:bodyPr>
            <a:noAutofit/>
          </a:bodyPr>
          <a:lstStyle>
            <a:lvl1pPr>
              <a:defRPr sz="2400">
                <a:solidFill>
                  <a:schemeClr val="tx1"/>
                </a:solidFill>
              </a:defRPr>
            </a:lvl1pPr>
          </a:lstStyle>
          <a:p>
            <a:r>
              <a:rPr lang="en-US" dirty="0"/>
              <a:t>Click to edit Master title style</a:t>
            </a:r>
            <a:endParaRPr lang="nl-NL" dirty="0"/>
          </a:p>
        </p:txBody>
      </p:sp>
      <p:sp>
        <p:nvSpPr>
          <p:cNvPr id="12" name="AddNotifier#1"/>
          <p:cNvSpPr txBox="1">
            <a:spLocks noChangeArrowheads="1"/>
          </p:cNvSpPr>
          <p:nvPr userDrawn="1"/>
        </p:nvSpPr>
        <p:spPr bwMode="auto">
          <a:xfrm>
            <a:off x="2918917" y="3166337"/>
            <a:ext cx="6312000" cy="148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6" tIns="60948" rIns="121896" bIns="60948"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defTabSz="1218930"/>
            <a:r>
              <a:rPr lang="en-US" sz="1300" dirty="0">
                <a:solidFill>
                  <a:prstClr val="black"/>
                </a:solidFill>
                <a:latin typeface="Verdana" pitchFamily="34" charset="0"/>
                <a:ea typeface="Verdana" pitchFamily="34" charset="0"/>
                <a:cs typeface="Verdana" pitchFamily="34" charset="0"/>
              </a:rPr>
              <a:t>Atos, the Atos logo, Atos Consulting, Atos </a:t>
            </a:r>
            <a:r>
              <a:rPr lang="en-US" sz="1300" dirty="0" err="1">
                <a:solidFill>
                  <a:prstClr val="black"/>
                </a:solidFill>
                <a:latin typeface="Verdana" pitchFamily="34" charset="0"/>
                <a:ea typeface="Verdana" pitchFamily="34" charset="0"/>
                <a:cs typeface="Verdana" pitchFamily="34" charset="0"/>
              </a:rPr>
              <a:t>Worldgrid</a:t>
            </a:r>
            <a:r>
              <a:rPr lang="en-US" sz="1300" dirty="0">
                <a:solidFill>
                  <a:prstClr val="black"/>
                </a:solidFill>
                <a:latin typeface="Verdana" pitchFamily="34" charset="0"/>
                <a:ea typeface="Verdana" pitchFamily="34" charset="0"/>
                <a:cs typeface="Verdana" pitchFamily="34" charset="0"/>
              </a:rPr>
              <a:t>, </a:t>
            </a:r>
            <a:r>
              <a:rPr lang="en-US" sz="1300" dirty="0" err="1">
                <a:solidFill>
                  <a:prstClr val="black"/>
                </a:solidFill>
                <a:latin typeface="Verdana" pitchFamily="34" charset="0"/>
                <a:ea typeface="Verdana" pitchFamily="34" charset="0"/>
                <a:cs typeface="Verdana" pitchFamily="34" charset="0"/>
              </a:rPr>
              <a:t>Worldline</a:t>
            </a:r>
            <a:r>
              <a:rPr lang="en-US" sz="1300" dirty="0">
                <a:solidFill>
                  <a:prstClr val="black"/>
                </a:solidFill>
                <a:latin typeface="Verdana" pitchFamily="34" charset="0"/>
                <a:ea typeface="Verdana" pitchFamily="34" charset="0"/>
                <a:cs typeface="Verdana" pitchFamily="34" charset="0"/>
              </a:rPr>
              <a:t>, </a:t>
            </a:r>
            <a:r>
              <a:rPr lang="en-US" sz="1300" dirty="0" err="1">
                <a:solidFill>
                  <a:prstClr val="black"/>
                </a:solidFill>
                <a:latin typeface="Verdana" pitchFamily="34" charset="0"/>
                <a:ea typeface="Verdana" pitchFamily="34" charset="0"/>
                <a:cs typeface="Verdana" pitchFamily="34" charset="0"/>
              </a:rPr>
              <a:t>BlueKiwi</a:t>
            </a:r>
            <a:r>
              <a:rPr lang="en-US" sz="1300" dirty="0">
                <a:solidFill>
                  <a:prstClr val="black"/>
                </a:solidFill>
                <a:latin typeface="Verdana" pitchFamily="34" charset="0"/>
                <a:ea typeface="Verdana" pitchFamily="34" charset="0"/>
                <a:cs typeface="Verdana" pitchFamily="34" charset="0"/>
              </a:rPr>
              <a:t>, Bull, Canopy the Open Cloud Company, </a:t>
            </a:r>
            <a:r>
              <a:rPr lang="en-US" sz="1300" dirty="0" err="1">
                <a:solidFill>
                  <a:prstClr val="black"/>
                </a:solidFill>
                <a:latin typeface="Verdana" pitchFamily="34" charset="0"/>
                <a:ea typeface="Verdana" pitchFamily="34" charset="0"/>
                <a:cs typeface="Verdana" pitchFamily="34" charset="0"/>
              </a:rPr>
              <a:t>Yunano</a:t>
            </a:r>
            <a:r>
              <a:rPr lang="en-US" sz="1300" dirty="0">
                <a:solidFill>
                  <a:prstClr val="black"/>
                </a:solidFill>
                <a:latin typeface="Verdana" pitchFamily="34" charset="0"/>
                <a:ea typeface="Verdana" pitchFamily="34" charset="0"/>
                <a:cs typeface="Verdana" pitchFamily="34" charset="0"/>
              </a:rPr>
              <a:t>, Zero Email, Zero Email Certified and The Zero Email Company are registered trademarks of the Atos group. May 2015. © 2015 Atos. Confidential information owned by Atos, to be used by the recipient only. This document, or any part of it, may not be reproduced, copied, circulated and/or distributed nor quoted without prior written approval from Atos.</a:t>
            </a:r>
          </a:p>
        </p:txBody>
      </p:sp>
      <p:sp>
        <p:nvSpPr>
          <p:cNvPr id="7" name="AddCustomDate#1"/>
          <p:cNvSpPr txBox="1"/>
          <p:nvPr userDrawn="1"/>
        </p:nvSpPr>
        <p:spPr>
          <a:xfrm>
            <a:off x="5313315" y="4653139"/>
            <a:ext cx="1571628" cy="369332"/>
          </a:xfrm>
          <a:prstGeom prst="rect">
            <a:avLst/>
          </a:prstGeom>
          <a:noFill/>
        </p:spPr>
        <p:txBody>
          <a:bodyPr wrap="none" lIns="121896" tIns="60948" rIns="121896" bIns="60948" rtlCol="0">
            <a:spAutoFit/>
          </a:bodyPr>
          <a:lstStyle/>
          <a:p>
            <a:pPr defTabSz="1218930"/>
            <a:r>
              <a:rPr lang="nl-NL" sz="1600">
                <a:solidFill>
                  <a:prstClr val="black"/>
                </a:solidFill>
                <a:ea typeface="Verdana" pitchFamily="34" charset="0"/>
                <a:cs typeface="Verdana" pitchFamily="34" charset="0"/>
              </a:rPr>
              <a:t>dd-mm-yyyy</a:t>
            </a:r>
            <a:endParaRPr lang="nl-NL" sz="1600" dirty="0">
              <a:solidFill>
                <a:prstClr val="black"/>
              </a:solidFill>
              <a:ea typeface="Verdana" pitchFamily="34" charset="0"/>
              <a:cs typeface="Verdana" pitchFamily="34" charset="0"/>
            </a:endParaRPr>
          </a:p>
        </p:txBody>
      </p:sp>
      <p:sp>
        <p:nvSpPr>
          <p:cNvPr id="8" name="AddClassification"/>
          <p:cNvSpPr txBox="1">
            <a:spLocks noChangeArrowheads="1"/>
          </p:cNvSpPr>
          <p:nvPr userDrawn="1"/>
        </p:nvSpPr>
        <p:spPr bwMode="auto">
          <a:xfrm>
            <a:off x="4870315" y="6386411"/>
            <a:ext cx="2409208"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defTabSz="1218930"/>
            <a:r>
              <a:rPr lang="en-US" sz="1300" dirty="0">
                <a:solidFill>
                  <a:prstClr val="black"/>
                </a:solidFill>
                <a:latin typeface="Verdana" pitchFamily="34" charset="0"/>
                <a:ea typeface="Verdana" pitchFamily="34" charset="0"/>
                <a:cs typeface="Verdana" pitchFamily="34" charset="0"/>
              </a:rPr>
              <a:t>© Atos - For internal use</a:t>
            </a:r>
          </a:p>
        </p:txBody>
      </p:sp>
    </p:spTree>
    <p:extLst>
      <p:ext uri="{BB962C8B-B14F-4D97-AF65-F5344CB8AC3E}">
        <p14:creationId xmlns:p14="http://schemas.microsoft.com/office/powerpoint/2010/main" val="2600778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7705" y="1604798"/>
            <a:ext cx="11079128" cy="1470025"/>
          </a:xfrm>
          <a:prstGeom prst="rect">
            <a:avLst/>
          </a:prstGeom>
        </p:spPr>
        <p:txBody>
          <a:bodyPr anchor="b" anchorCtr="0">
            <a:noAutofit/>
          </a:bodyPr>
          <a:lstStyle>
            <a:lvl1pPr>
              <a:defRPr sz="4000" b="1" baseline="0">
                <a:solidFill>
                  <a:schemeClr val="bg1"/>
                </a:solidFill>
                <a:latin typeface="Verdana" pitchFamily="34" charset="0"/>
                <a:ea typeface="Verdana" pitchFamily="34" charset="0"/>
                <a:cs typeface="Verdana" pitchFamily="34" charset="0"/>
              </a:defRPr>
            </a:lvl1pPr>
          </a:lstStyle>
          <a:p>
            <a:endParaRPr lang="nl-NL" dirty="0"/>
          </a:p>
        </p:txBody>
      </p:sp>
      <p:sp>
        <p:nvSpPr>
          <p:cNvPr id="3" name="Subtitle 2"/>
          <p:cNvSpPr>
            <a:spLocks noGrp="1"/>
          </p:cNvSpPr>
          <p:nvPr>
            <p:ph type="subTitle" idx="1" hasCustomPrompt="1"/>
          </p:nvPr>
        </p:nvSpPr>
        <p:spPr>
          <a:xfrm>
            <a:off x="283908" y="3094328"/>
            <a:ext cx="11082925" cy="1486800"/>
          </a:xfrm>
          <a:prstGeom prst="rect">
            <a:avLst/>
          </a:prstGeom>
        </p:spPr>
        <p:txBody>
          <a:bodyPr>
            <a:noAutofit/>
          </a:bodyPr>
          <a:lstStyle>
            <a:lvl1pPr marL="0" indent="0" algn="l">
              <a:buNone/>
              <a:defRPr sz="3700" b="0">
                <a:solidFill>
                  <a:schemeClr val="bg1"/>
                </a:solidFill>
                <a:latin typeface="Verdana" pitchFamily="34" charset="0"/>
                <a:ea typeface="Verdana" pitchFamily="34" charset="0"/>
                <a:cs typeface="Verdana"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Click to edit the sub title</a:t>
            </a:r>
          </a:p>
        </p:txBody>
      </p:sp>
      <p:sp>
        <p:nvSpPr>
          <p:cNvPr id="10" name="AddClassification"/>
          <p:cNvSpPr txBox="1">
            <a:spLocks noChangeArrowheads="1"/>
          </p:cNvSpPr>
          <p:nvPr userDrawn="1"/>
        </p:nvSpPr>
        <p:spPr bwMode="auto">
          <a:xfrm>
            <a:off x="5082424" y="6195793"/>
            <a:ext cx="2027152" cy="292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defTabSz="1219170"/>
            <a:r>
              <a:rPr lang="en-US" sz="1100">
                <a:solidFill>
                  <a:prstClr val="white"/>
                </a:solidFill>
                <a:latin typeface="Verdana" pitchFamily="34" charset="0"/>
                <a:ea typeface="Verdana" pitchFamily="34" charset="0"/>
                <a:cs typeface="Verdana" pitchFamily="34" charset="0"/>
              </a:rPr>
              <a:t>© Atos - For internal use</a:t>
            </a:r>
            <a:endParaRPr lang="en-US" sz="1100" dirty="0">
              <a:solidFill>
                <a:prstClr val="white"/>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760178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Number slide #1">
    <p:bg>
      <p:bgPr>
        <a:solidFill>
          <a:srgbClr val="0066A1"/>
        </a:solidFill>
        <a:effectLst/>
      </p:bgPr>
    </p:bg>
    <p:spTree>
      <p:nvGrpSpPr>
        <p:cNvPr id="1" name=""/>
        <p:cNvGrpSpPr/>
        <p:nvPr/>
      </p:nvGrpSpPr>
      <p:grpSpPr>
        <a:xfrm>
          <a:off x="0" y="0"/>
          <a:ext cx="0" cy="0"/>
          <a:chOff x="0" y="0"/>
          <a:chExt cx="0" cy="0"/>
        </a:xfrm>
      </p:grpSpPr>
      <p:pic>
        <p:nvPicPr>
          <p:cNvPr id="27" name="Picture 2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806" y="0"/>
            <a:ext cx="12188388" cy="6858000"/>
          </a:xfrm>
          <a:prstGeom prst="rect">
            <a:avLst/>
          </a:prstGeom>
        </p:spPr>
      </p:pic>
      <p:sp>
        <p:nvSpPr>
          <p:cNvPr id="2" name="Title 1"/>
          <p:cNvSpPr>
            <a:spLocks noGrp="1"/>
          </p:cNvSpPr>
          <p:nvPr>
            <p:ph type="title" hasCustomPrompt="1"/>
          </p:nvPr>
        </p:nvSpPr>
        <p:spPr>
          <a:xfrm>
            <a:off x="4271797" y="2660915"/>
            <a:ext cx="7296811" cy="1440160"/>
          </a:xfrm>
        </p:spPr>
        <p:txBody>
          <a:bodyPr anchor="t"/>
          <a:lstStyle>
            <a:lvl1pPr>
              <a:defRPr sz="4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501035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Basic">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88651" y="1454400"/>
            <a:ext cx="11664000" cy="4633200"/>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0" name="Slide Number Placeholder 5"/>
          <p:cNvSpPr>
            <a:spLocks noGrp="1"/>
          </p:cNvSpPr>
          <p:nvPr>
            <p:ph type="sldNum" sz="quarter" idx="4"/>
          </p:nvPr>
        </p:nvSpPr>
        <p:spPr>
          <a:xfrm>
            <a:off x="320400" y="6309321"/>
            <a:ext cx="591024" cy="288033"/>
          </a:xfrm>
          <a:prstGeom prst="rect">
            <a:avLst/>
          </a:prstGeom>
        </p:spPr>
        <p:txBody>
          <a:bodyPr vert="horz" lIns="121917" tIns="60958" rIns="121917" bIns="60958" rtlCol="0" anchor="ctr"/>
          <a:lstStyle>
            <a:lvl1pPr algn="l">
              <a:defRPr sz="1300">
                <a:solidFill>
                  <a:schemeClr val="tx1"/>
                </a:solidFill>
                <a:latin typeface="Verdana" pitchFamily="34" charset="0"/>
                <a:ea typeface="Verdana" pitchFamily="34" charset="0"/>
                <a:cs typeface="Verdana" pitchFamily="34" charset="0"/>
              </a:defRPr>
            </a:lvl1pPr>
          </a:lstStyle>
          <a:p>
            <a:pPr defTabSz="1219170"/>
            <a:fld id="{DAF489CC-3B7A-4DA5-A8C0-4984788D0EC5}" type="slidenum">
              <a:rPr lang="nl-NL" smtClean="0">
                <a:solidFill>
                  <a:prstClr val="black"/>
                </a:solidFill>
              </a:rPr>
              <a:pPr defTabSz="1219170"/>
              <a:t>‹#›</a:t>
            </a:fld>
            <a:endParaRPr lang="nl-NL" dirty="0">
              <a:solidFill>
                <a:prstClr val="black"/>
              </a:solidFill>
            </a:endParaRPr>
          </a:p>
        </p:txBody>
      </p:sp>
      <p:sp>
        <p:nvSpPr>
          <p:cNvPr id="6" name="Title 5"/>
          <p:cNvSpPr>
            <a:spLocks noGrp="1"/>
          </p:cNvSpPr>
          <p:nvPr>
            <p:ph type="title" hasCustomPrompt="1"/>
          </p:nvPr>
        </p:nvSpPr>
        <p:spPr>
          <a:xfrm>
            <a:off x="239349" y="164637"/>
            <a:ext cx="11664000" cy="960107"/>
          </a:xfrm>
        </p:spPr>
        <p:txBody>
          <a:bodyPr/>
          <a:lstStyle>
            <a:lvl1pPr>
              <a:defRPr/>
            </a:lvl1pPr>
          </a:lstStyle>
          <a:p>
            <a:r>
              <a:rPr lang="en-US" dirty="0"/>
              <a:t>Click to edit the header</a:t>
            </a:r>
          </a:p>
        </p:txBody>
      </p:sp>
    </p:spTree>
    <p:extLst>
      <p:ext uri="{BB962C8B-B14F-4D97-AF65-F5344CB8AC3E}">
        <p14:creationId xmlns:p14="http://schemas.microsoft.com/office/powerpoint/2010/main" val="2450316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Basic">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88651" y="1454400"/>
            <a:ext cx="11664000" cy="4633200"/>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0" name="Slide Number Placeholder 5"/>
          <p:cNvSpPr>
            <a:spLocks noGrp="1"/>
          </p:cNvSpPr>
          <p:nvPr>
            <p:ph type="sldNum" sz="quarter" idx="4"/>
          </p:nvPr>
        </p:nvSpPr>
        <p:spPr>
          <a:xfrm>
            <a:off x="320400" y="6309320"/>
            <a:ext cx="591024" cy="288033"/>
          </a:xfrm>
          <a:prstGeom prst="rect">
            <a:avLst/>
          </a:prstGeom>
        </p:spPr>
        <p:txBody>
          <a:bodyPr vert="horz" lIns="121917" tIns="60958" rIns="121917" bIns="60958" rtlCol="0" anchor="ctr"/>
          <a:lstStyle>
            <a:lvl1pPr algn="l">
              <a:defRPr sz="1300">
                <a:solidFill>
                  <a:schemeClr val="tx1"/>
                </a:solidFill>
                <a:latin typeface="Verdana" pitchFamily="34" charset="0"/>
                <a:ea typeface="Verdana" pitchFamily="34" charset="0"/>
                <a:cs typeface="Verdana" pitchFamily="34" charset="0"/>
              </a:defRPr>
            </a:lvl1pPr>
          </a:lstStyle>
          <a:p>
            <a:pPr defTabSz="1219170"/>
            <a:fld id="{DAF489CC-3B7A-4DA5-A8C0-4984788D0EC5}" type="slidenum">
              <a:rPr lang="nl-NL" smtClean="0">
                <a:solidFill>
                  <a:prstClr val="black"/>
                </a:solidFill>
              </a:rPr>
              <a:pPr defTabSz="1219170"/>
              <a:t>‹#›</a:t>
            </a:fld>
            <a:endParaRPr lang="nl-NL" dirty="0">
              <a:solidFill>
                <a:prstClr val="black"/>
              </a:solidFill>
            </a:endParaRPr>
          </a:p>
        </p:txBody>
      </p:sp>
      <p:sp>
        <p:nvSpPr>
          <p:cNvPr id="6" name="Title 5"/>
          <p:cNvSpPr>
            <a:spLocks noGrp="1"/>
          </p:cNvSpPr>
          <p:nvPr>
            <p:ph type="title" hasCustomPrompt="1"/>
          </p:nvPr>
        </p:nvSpPr>
        <p:spPr>
          <a:xfrm>
            <a:off x="288651" y="164637"/>
            <a:ext cx="11664000" cy="960107"/>
          </a:xfrm>
        </p:spPr>
        <p:txBody>
          <a:bodyPr/>
          <a:lstStyle>
            <a:lvl1pPr>
              <a:defRPr/>
            </a:lvl1pPr>
          </a:lstStyle>
          <a:p>
            <a:r>
              <a:rPr lang="en-US" dirty="0"/>
              <a:t>Click to edit the header</a:t>
            </a:r>
          </a:p>
        </p:txBody>
      </p:sp>
    </p:spTree>
    <p:extLst>
      <p:ext uri="{BB962C8B-B14F-4D97-AF65-F5344CB8AC3E}">
        <p14:creationId xmlns:p14="http://schemas.microsoft.com/office/powerpoint/2010/main" val="262066867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Number slide #2">
    <p:bg>
      <p:bgPr>
        <a:solidFill>
          <a:srgbClr val="0066A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806" y="-8075"/>
            <a:ext cx="12188388" cy="6858000"/>
          </a:xfrm>
          <a:prstGeom prst="rect">
            <a:avLst/>
          </a:prstGeom>
        </p:spPr>
      </p:pic>
      <p:sp>
        <p:nvSpPr>
          <p:cNvPr id="2" name="Title 1"/>
          <p:cNvSpPr>
            <a:spLocks noGrp="1"/>
          </p:cNvSpPr>
          <p:nvPr>
            <p:ph type="title" hasCustomPrompt="1"/>
          </p:nvPr>
        </p:nvSpPr>
        <p:spPr>
          <a:xfrm>
            <a:off x="4271797" y="2660915"/>
            <a:ext cx="7296811" cy="1440160"/>
          </a:xfrm>
        </p:spPr>
        <p:txBody>
          <a:bodyPr anchor="t"/>
          <a:lstStyle>
            <a:lvl1pPr>
              <a:defRPr sz="4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7759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26" Type="http://schemas.openxmlformats.org/officeDocument/2006/relationships/slideLayout" Target="../slideLayouts/slideLayout30.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5" Type="http://schemas.openxmlformats.org/officeDocument/2006/relationships/slideLayout" Target="../slideLayouts/slideLayout29.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29"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slideLayout" Target="../slideLayouts/slideLayout28.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slideLayout" Target="../slideLayouts/slideLayout27.xml"/><Relationship Id="rId28" Type="http://schemas.openxmlformats.org/officeDocument/2006/relationships/slideLayout" Target="../slideLayouts/slideLayout32.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slideLayout" Target="../slideLayouts/slideLayout26.xml"/><Relationship Id="rId27"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7"/>
            </p:custDataLst>
            <p:extLst>
              <p:ext uri="{D42A27DB-BD31-4B8C-83A1-F6EECF244321}">
                <p14:modId xmlns:p14="http://schemas.microsoft.com/office/powerpoint/2010/main" val="25339989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8" imgW="216" imgH="216" progId="TCLayout.ActiveDocument.1">
                  <p:embed/>
                </p:oleObj>
              </mc:Choice>
              <mc:Fallback>
                <p:oleObj name="think-cell Slide" r:id="rId8" imgW="216" imgH="216" progId="TCLayout.ActiveDocument.1">
                  <p:embed/>
                  <p:pic>
                    <p:nvPicPr>
                      <p:cNvPr id="17" name="Object 16" hidden="1"/>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7" name="AddCustomFooter#1"/>
          <p:cNvSpPr txBox="1"/>
          <p:nvPr/>
        </p:nvSpPr>
        <p:spPr>
          <a:xfrm>
            <a:off x="254403" y="6259454"/>
            <a:ext cx="2088024" cy="323141"/>
          </a:xfrm>
          <a:prstGeom prst="rect">
            <a:avLst/>
          </a:prstGeom>
          <a:noFill/>
        </p:spPr>
        <p:txBody>
          <a:bodyPr wrap="none" lIns="121896" tIns="60948" rIns="121896" bIns="60948" rtlCol="0">
            <a:spAutoFit/>
          </a:bodyPr>
          <a:lstStyle/>
          <a:p>
            <a:pPr defTabSz="1218930"/>
            <a:r>
              <a:rPr lang="en-US" sz="1300" dirty="0">
                <a:solidFill>
                  <a:prstClr val="black"/>
                </a:solidFill>
                <a:ea typeface="Verdana" pitchFamily="34" charset="0"/>
                <a:cs typeface="Verdana" pitchFamily="34" charset="0"/>
              </a:rPr>
              <a:t>© Atos - Confidential</a:t>
            </a:r>
          </a:p>
        </p:txBody>
      </p:sp>
      <p:sp>
        <p:nvSpPr>
          <p:cNvPr id="2" name="Title Placeholder 1"/>
          <p:cNvSpPr>
            <a:spLocks noGrp="1"/>
          </p:cNvSpPr>
          <p:nvPr>
            <p:ph type="title"/>
          </p:nvPr>
        </p:nvSpPr>
        <p:spPr>
          <a:xfrm>
            <a:off x="201600" y="312000"/>
            <a:ext cx="11664000" cy="756000"/>
          </a:xfrm>
          <a:prstGeom prst="rect">
            <a:avLst/>
          </a:prstGeom>
        </p:spPr>
        <p:txBody>
          <a:bodyPr vert="horz" lIns="121896" tIns="60948" rIns="121896" bIns="60948" rtlCol="0" anchor="t" anchorCtr="0">
            <a:noAutofit/>
          </a:bodyPr>
          <a:lstStyle/>
          <a:p>
            <a:r>
              <a:rPr lang="nl-NL"/>
              <a:t>Klik om de stijl te bewerken</a:t>
            </a:r>
            <a:endParaRPr lang="nl-NL" dirty="0"/>
          </a:p>
        </p:txBody>
      </p:sp>
      <p:sp>
        <p:nvSpPr>
          <p:cNvPr id="3" name="Text Placeholder 2"/>
          <p:cNvSpPr>
            <a:spLocks noGrp="1"/>
          </p:cNvSpPr>
          <p:nvPr>
            <p:ph type="body" idx="1"/>
          </p:nvPr>
        </p:nvSpPr>
        <p:spPr>
          <a:xfrm>
            <a:off x="187200" y="1454400"/>
            <a:ext cx="11664000" cy="4633200"/>
          </a:xfrm>
          <a:prstGeom prst="rect">
            <a:avLst/>
          </a:prstGeom>
        </p:spPr>
        <p:txBody>
          <a:bodyPr vert="horz" lIns="121896" tIns="60948" rIns="121896" bIns="60948" rtlCol="0">
            <a:no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16907502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30" rtl="0" eaLnBrk="1" latinLnBrk="0" hangingPunct="1">
        <a:spcBef>
          <a:spcPct val="0"/>
        </a:spcBef>
        <a:buNone/>
        <a:defRPr sz="3200" b="1" kern="1200">
          <a:solidFill>
            <a:schemeClr val="tx1"/>
          </a:solidFill>
          <a:latin typeface="Verdana" pitchFamily="34" charset="0"/>
          <a:ea typeface="Verdana" pitchFamily="34" charset="0"/>
          <a:cs typeface="Verdana" pitchFamily="34" charset="0"/>
        </a:defRPr>
      </a:lvl1pPr>
    </p:titleStyle>
    <p:bodyStyle>
      <a:lvl1pPr marL="359926" indent="-359926" algn="l" defTabSz="1218930" rtl="0" eaLnBrk="1" latinLnBrk="0" hangingPunct="1">
        <a:spcBef>
          <a:spcPct val="20000"/>
        </a:spcBef>
        <a:buClr>
          <a:schemeClr val="tx2"/>
        </a:buClr>
        <a:buFont typeface="Lucida Sans Unicode" pitchFamily="34" charset="0"/>
        <a:buChar char="▶"/>
        <a:defRPr sz="2100" kern="1200">
          <a:solidFill>
            <a:schemeClr val="tx1"/>
          </a:solidFill>
          <a:latin typeface="Verdana" pitchFamily="34" charset="0"/>
          <a:ea typeface="Verdana" pitchFamily="34" charset="0"/>
          <a:cs typeface="Verdana" pitchFamily="34" charset="0"/>
        </a:defRPr>
      </a:lvl1pPr>
      <a:lvl2pPr marL="719839" indent="-359926" algn="l" defTabSz="1218930" rtl="0" eaLnBrk="1" latinLnBrk="0" hangingPunct="1">
        <a:spcBef>
          <a:spcPts val="512"/>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2pPr>
      <a:lvl3pPr marL="1079760" indent="-359926" algn="l" defTabSz="1218930" rtl="0" eaLnBrk="1" latinLnBrk="0" hangingPunct="1">
        <a:spcBef>
          <a:spcPct val="20000"/>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3pPr>
      <a:lvl4pPr marL="1439676" indent="-359926" algn="l" defTabSz="1218930" rtl="0" eaLnBrk="1" latinLnBrk="0" hangingPunct="1">
        <a:spcBef>
          <a:spcPct val="20000"/>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4pPr>
      <a:lvl5pPr marL="1799602" indent="-359926" algn="l" defTabSz="1218930" rtl="0" eaLnBrk="1" latinLnBrk="0" hangingPunct="1">
        <a:spcBef>
          <a:spcPct val="20000"/>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5pPr>
      <a:lvl6pPr marL="3352044"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12"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974"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36"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nl-NL"/>
      </a:defPPr>
      <a:lvl1pPr marL="0" algn="l" defTabSz="1218930" rtl="0" eaLnBrk="1" latinLnBrk="0" hangingPunct="1">
        <a:defRPr sz="2400" kern="1200">
          <a:solidFill>
            <a:schemeClr val="tx1"/>
          </a:solidFill>
          <a:latin typeface="+mn-lt"/>
          <a:ea typeface="+mn-ea"/>
          <a:cs typeface="+mn-cs"/>
        </a:defRPr>
      </a:lvl1pPr>
      <a:lvl2pPr marL="609459" algn="l" defTabSz="1218930" rtl="0" eaLnBrk="1" latinLnBrk="0" hangingPunct="1">
        <a:defRPr sz="2400" kern="1200">
          <a:solidFill>
            <a:schemeClr val="tx1"/>
          </a:solidFill>
          <a:latin typeface="+mn-lt"/>
          <a:ea typeface="+mn-ea"/>
          <a:cs typeface="+mn-cs"/>
        </a:defRPr>
      </a:lvl2pPr>
      <a:lvl3pPr marL="1218930" algn="l" defTabSz="1218930" rtl="0" eaLnBrk="1" latinLnBrk="0" hangingPunct="1">
        <a:defRPr sz="2400" kern="1200">
          <a:solidFill>
            <a:schemeClr val="tx1"/>
          </a:solidFill>
          <a:latin typeface="+mn-lt"/>
          <a:ea typeface="+mn-ea"/>
          <a:cs typeface="+mn-cs"/>
        </a:defRPr>
      </a:lvl3pPr>
      <a:lvl4pPr marL="1828392" algn="l" defTabSz="1218930" rtl="0" eaLnBrk="1" latinLnBrk="0" hangingPunct="1">
        <a:defRPr sz="2400" kern="1200">
          <a:solidFill>
            <a:schemeClr val="tx1"/>
          </a:solidFill>
          <a:latin typeface="+mn-lt"/>
          <a:ea typeface="+mn-ea"/>
          <a:cs typeface="+mn-cs"/>
        </a:defRPr>
      </a:lvl4pPr>
      <a:lvl5pPr marL="2437858" algn="l" defTabSz="1218930" rtl="0" eaLnBrk="1" latinLnBrk="0" hangingPunct="1">
        <a:defRPr sz="2400" kern="1200">
          <a:solidFill>
            <a:schemeClr val="tx1"/>
          </a:solidFill>
          <a:latin typeface="+mn-lt"/>
          <a:ea typeface="+mn-ea"/>
          <a:cs typeface="+mn-cs"/>
        </a:defRPr>
      </a:lvl5pPr>
      <a:lvl6pPr marL="3047316" algn="l" defTabSz="1218930" rtl="0" eaLnBrk="1" latinLnBrk="0" hangingPunct="1">
        <a:defRPr sz="2400" kern="1200">
          <a:solidFill>
            <a:schemeClr val="tx1"/>
          </a:solidFill>
          <a:latin typeface="+mn-lt"/>
          <a:ea typeface="+mn-ea"/>
          <a:cs typeface="+mn-cs"/>
        </a:defRPr>
      </a:lvl6pPr>
      <a:lvl7pPr marL="3656775" algn="l" defTabSz="1218930" rtl="0" eaLnBrk="1" latinLnBrk="0" hangingPunct="1">
        <a:defRPr sz="2400" kern="1200">
          <a:solidFill>
            <a:schemeClr val="tx1"/>
          </a:solidFill>
          <a:latin typeface="+mn-lt"/>
          <a:ea typeface="+mn-ea"/>
          <a:cs typeface="+mn-cs"/>
        </a:defRPr>
      </a:lvl7pPr>
      <a:lvl8pPr marL="4266240" algn="l" defTabSz="1218930" rtl="0" eaLnBrk="1" latinLnBrk="0" hangingPunct="1">
        <a:defRPr sz="2400" kern="1200">
          <a:solidFill>
            <a:schemeClr val="tx1"/>
          </a:solidFill>
          <a:latin typeface="+mn-lt"/>
          <a:ea typeface="+mn-ea"/>
          <a:cs typeface="+mn-cs"/>
        </a:defRPr>
      </a:lvl8pPr>
      <a:lvl9pPr marL="4875703" algn="l" defTabSz="121893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 name="AddCustomFooter#1"/>
          <p:cNvSpPr txBox="1"/>
          <p:nvPr userDrawn="1"/>
        </p:nvSpPr>
        <p:spPr>
          <a:xfrm>
            <a:off x="1007435" y="6269058"/>
            <a:ext cx="6336704" cy="328295"/>
          </a:xfrm>
          <a:prstGeom prst="rect">
            <a:avLst/>
          </a:prstGeom>
          <a:noFill/>
        </p:spPr>
        <p:txBody>
          <a:bodyPr wrap="square" lIns="121917" tIns="60958" rIns="121917" bIns="60958" rtlCol="0">
            <a:spAutoFit/>
          </a:bodyPr>
          <a:lstStyle/>
          <a:p>
            <a:pPr defTabSz="1219170"/>
            <a:r>
              <a:rPr lang="pt-BR" sz="1300" dirty="0">
                <a:solidFill>
                  <a:prstClr val="black"/>
                </a:solidFill>
                <a:ea typeface="Verdana" pitchFamily="34" charset="0"/>
                <a:cs typeface="Verdana" pitchFamily="34" charset="0"/>
              </a:rPr>
              <a:t>| </a:t>
            </a:r>
            <a:r>
              <a:rPr lang="pt-BR" sz="1300" dirty="0" err="1">
                <a:solidFill>
                  <a:prstClr val="black"/>
                </a:solidFill>
                <a:ea typeface="Verdana" pitchFamily="34" charset="0"/>
                <a:cs typeface="Verdana" pitchFamily="34" charset="0"/>
              </a:rPr>
              <a:t>April</a:t>
            </a:r>
            <a:r>
              <a:rPr lang="pt-BR" sz="1300" dirty="0">
                <a:solidFill>
                  <a:prstClr val="black"/>
                </a:solidFill>
                <a:ea typeface="Verdana" pitchFamily="34" charset="0"/>
                <a:cs typeface="Verdana" pitchFamily="34" charset="0"/>
              </a:rPr>
              <a:t> -2017 | © Atos - For </a:t>
            </a:r>
            <a:r>
              <a:rPr lang="pt-BR" sz="1300" dirty="0" err="1">
                <a:solidFill>
                  <a:prstClr val="black"/>
                </a:solidFill>
                <a:ea typeface="Verdana" pitchFamily="34" charset="0"/>
                <a:cs typeface="Verdana" pitchFamily="34" charset="0"/>
              </a:rPr>
              <a:t>internal</a:t>
            </a:r>
            <a:r>
              <a:rPr lang="pt-BR" sz="1300" dirty="0">
                <a:solidFill>
                  <a:prstClr val="black"/>
                </a:solidFill>
                <a:ea typeface="Verdana" pitchFamily="34" charset="0"/>
                <a:cs typeface="Verdana" pitchFamily="34" charset="0"/>
              </a:rPr>
              <a:t> use |</a:t>
            </a:r>
            <a:r>
              <a:rPr lang="en-US" sz="1300" dirty="0">
                <a:solidFill>
                  <a:prstClr val="black"/>
                </a:solidFill>
              </a:rPr>
              <a:t>B&amp;PS GD GDC Organization </a:t>
            </a:r>
            <a:r>
              <a:rPr lang="pt-BR" sz="1300" dirty="0">
                <a:solidFill>
                  <a:prstClr val="black"/>
                </a:solidFill>
                <a:ea typeface="Verdana" pitchFamily="34" charset="0"/>
                <a:cs typeface="Verdana" pitchFamily="34" charset="0"/>
              </a:rPr>
              <a:t> </a:t>
            </a:r>
            <a:r>
              <a:rPr lang="nl-NL" sz="1300" dirty="0">
                <a:solidFill>
                  <a:prstClr val="black"/>
                </a:solidFill>
                <a:ea typeface="Verdana" pitchFamily="34" charset="0"/>
                <a:cs typeface="Verdana" pitchFamily="34" charset="0"/>
              </a:rPr>
              <a:t> </a:t>
            </a:r>
          </a:p>
        </p:txBody>
      </p:sp>
      <p:sp>
        <p:nvSpPr>
          <p:cNvPr id="14" name="Text Placeholder 2"/>
          <p:cNvSpPr>
            <a:spLocks noGrp="1"/>
          </p:cNvSpPr>
          <p:nvPr>
            <p:ph type="body" idx="1"/>
          </p:nvPr>
        </p:nvSpPr>
        <p:spPr>
          <a:xfrm>
            <a:off x="288651" y="1454400"/>
            <a:ext cx="11664000" cy="4633200"/>
          </a:xfrm>
          <a:prstGeom prst="rect">
            <a:avLst/>
          </a:prstGeom>
        </p:spPr>
        <p:txBody>
          <a:bodyPr vert="horz" lIns="121917" tIns="60958" rIns="121917" bIns="60958" rtlCol="0">
            <a:noAutofit/>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6" name="Title Placeholder 1"/>
          <p:cNvSpPr>
            <a:spLocks noGrp="1"/>
          </p:cNvSpPr>
          <p:nvPr>
            <p:ph type="title"/>
          </p:nvPr>
        </p:nvSpPr>
        <p:spPr>
          <a:xfrm>
            <a:off x="288651" y="164637"/>
            <a:ext cx="11664000" cy="756000"/>
          </a:xfrm>
          <a:prstGeom prst="rect">
            <a:avLst/>
          </a:prstGeom>
        </p:spPr>
        <p:txBody>
          <a:bodyPr vert="horz" lIns="121917" tIns="60958" rIns="121917" bIns="60958" rtlCol="0" anchor="t" anchorCtr="0">
            <a:noAutofit/>
          </a:bodyPr>
          <a:lstStyle/>
          <a:p>
            <a:r>
              <a:rPr lang="nl-NL" dirty="0"/>
              <a:t>Click to edit the header</a:t>
            </a:r>
          </a:p>
        </p:txBody>
      </p:sp>
    </p:spTree>
    <p:extLst>
      <p:ext uri="{BB962C8B-B14F-4D97-AF65-F5344CB8AC3E}">
        <p14:creationId xmlns:p14="http://schemas.microsoft.com/office/powerpoint/2010/main" val="1637232403"/>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 id="2147483817" r:id="rId18"/>
    <p:sldLayoutId id="2147483818" r:id="rId19"/>
    <p:sldLayoutId id="2147483819" r:id="rId20"/>
    <p:sldLayoutId id="2147483820" r:id="rId21"/>
    <p:sldLayoutId id="2147483821" r:id="rId22"/>
    <p:sldLayoutId id="2147483822" r:id="rId23"/>
    <p:sldLayoutId id="2147483823" r:id="rId24"/>
    <p:sldLayoutId id="2147483824" r:id="rId25"/>
    <p:sldLayoutId id="2147483825" r:id="rId26"/>
    <p:sldLayoutId id="2147483826" r:id="rId27"/>
    <p:sldLayoutId id="2147483827" r:id="rId28"/>
  </p:sldLayoutIdLst>
  <p:hf hdr="0"/>
  <p:txStyles>
    <p:titleStyle>
      <a:lvl1pPr algn="l" defTabSz="1219170" rtl="0" eaLnBrk="1" latinLnBrk="0" hangingPunct="1">
        <a:spcBef>
          <a:spcPct val="0"/>
        </a:spcBef>
        <a:buNone/>
        <a:defRPr sz="3200" b="1" kern="1200" baseline="0">
          <a:solidFill>
            <a:schemeClr val="tx1"/>
          </a:solidFill>
          <a:latin typeface="Verdana" pitchFamily="34" charset="0"/>
          <a:ea typeface="Verdana" pitchFamily="34" charset="0"/>
          <a:cs typeface="Verdana" pitchFamily="34" charset="0"/>
        </a:defRPr>
      </a:lvl1pPr>
    </p:titleStyle>
    <p:bodyStyle>
      <a:lvl1pPr marL="359991" indent="-359991" algn="l" defTabSz="1219170" rtl="0" eaLnBrk="1" latinLnBrk="0" hangingPunct="1">
        <a:spcBef>
          <a:spcPct val="20000"/>
        </a:spcBef>
        <a:buClr>
          <a:schemeClr val="tx2"/>
        </a:buClr>
        <a:buFont typeface="Lucida Sans Unicode" pitchFamily="34" charset="0"/>
        <a:buChar char="▶"/>
        <a:defRPr sz="2100" kern="1200" baseline="0">
          <a:solidFill>
            <a:schemeClr val="tx1"/>
          </a:solidFill>
          <a:latin typeface="Verdana" pitchFamily="34" charset="0"/>
          <a:ea typeface="Verdana" pitchFamily="34" charset="0"/>
          <a:cs typeface="Verdana" pitchFamily="34" charset="0"/>
        </a:defRPr>
      </a:lvl1pPr>
      <a:lvl2pPr marL="719982" indent="-359991" algn="l" defTabSz="1219170" rtl="0" eaLnBrk="1" latinLnBrk="0" hangingPunct="1">
        <a:spcBef>
          <a:spcPts val="512"/>
        </a:spcBef>
        <a:buClr>
          <a:schemeClr val="tx2"/>
        </a:buClr>
        <a:buFont typeface="Arial" pitchFamily="34" charset="0"/>
        <a:buChar char="–"/>
        <a:defRPr sz="2100" kern="1200" baseline="0">
          <a:solidFill>
            <a:schemeClr val="tx1"/>
          </a:solidFill>
          <a:latin typeface="Verdana" pitchFamily="34" charset="0"/>
          <a:ea typeface="Verdana" pitchFamily="34" charset="0"/>
          <a:cs typeface="Verdana" pitchFamily="34" charset="0"/>
        </a:defRPr>
      </a:lvl2pPr>
      <a:lvl3pPr marL="1079973" indent="-359991" algn="l" defTabSz="1219170" rtl="0" eaLnBrk="1" latinLnBrk="0" hangingPunct="1">
        <a:spcBef>
          <a:spcPct val="20000"/>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3pPr>
      <a:lvl4pPr marL="1439964" indent="-359991" algn="l" defTabSz="1219170" rtl="0" eaLnBrk="1" latinLnBrk="0" hangingPunct="1">
        <a:spcBef>
          <a:spcPct val="20000"/>
        </a:spcBef>
        <a:buClr>
          <a:schemeClr val="tx2"/>
        </a:buClr>
        <a:buFont typeface="Arial" pitchFamily="34" charset="0"/>
        <a:buChar char="–"/>
        <a:defRPr sz="2100" kern="1200" baseline="0">
          <a:solidFill>
            <a:schemeClr val="tx1"/>
          </a:solidFill>
          <a:latin typeface="Verdana" pitchFamily="34" charset="0"/>
          <a:ea typeface="Verdana" pitchFamily="34" charset="0"/>
          <a:cs typeface="Verdana" pitchFamily="34" charset="0"/>
        </a:defRPr>
      </a:lvl4pPr>
      <a:lvl5pPr marL="1799955" indent="-359991" algn="l" defTabSz="1219170" rtl="0" eaLnBrk="1" latinLnBrk="0" hangingPunct="1">
        <a:spcBef>
          <a:spcPct val="20000"/>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nl-NL"/>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b="0" dirty="0"/>
            </a:br>
            <a:r>
              <a:rPr lang="en-US" b="0" dirty="0"/>
              <a:t> SAP HANA ADMINISTRATON 2.0</a:t>
            </a:r>
            <a:br>
              <a:rPr lang="en-US" altLang="en-US" dirty="0"/>
            </a:br>
            <a:endParaRPr lang="en-US" dirty="0"/>
          </a:p>
        </p:txBody>
      </p:sp>
    </p:spTree>
    <p:extLst>
      <p:ext uri="{BB962C8B-B14F-4D97-AF65-F5344CB8AC3E}">
        <p14:creationId xmlns:p14="http://schemas.microsoft.com/office/powerpoint/2010/main" val="14757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1E1F5-50C3-44DC-9879-9F58136657D7}"/>
              </a:ext>
            </a:extLst>
          </p:cNvPr>
          <p:cNvSpPr>
            <a:spLocks noGrp="1"/>
          </p:cNvSpPr>
          <p:nvPr>
            <p:ph type="title"/>
          </p:nvPr>
        </p:nvSpPr>
        <p:spPr/>
        <p:txBody>
          <a:bodyPr/>
          <a:lstStyle/>
          <a:p>
            <a:r>
              <a:rPr lang="en-US" dirty="0"/>
              <a:t>How Did SAP HANA Become Possible?</a:t>
            </a:r>
          </a:p>
        </p:txBody>
      </p:sp>
      <p:sp>
        <p:nvSpPr>
          <p:cNvPr id="3" name="Content Placeholder 2">
            <a:extLst>
              <a:ext uri="{FF2B5EF4-FFF2-40B4-BE49-F238E27FC236}">
                <a16:creationId xmlns:a16="http://schemas.microsoft.com/office/drawing/2014/main" id="{C9AFBC71-46B9-40B8-AC12-8907C6AAE0C4}"/>
              </a:ext>
            </a:extLst>
          </p:cNvPr>
          <p:cNvSpPr>
            <a:spLocks noGrp="1"/>
          </p:cNvSpPr>
          <p:nvPr>
            <p:ph idx="1"/>
          </p:nvPr>
        </p:nvSpPr>
        <p:spPr/>
        <p:txBody>
          <a:bodyPr/>
          <a:lstStyle/>
          <a:p>
            <a:r>
              <a:rPr lang="en-US" b="1" dirty="0"/>
              <a:t>SAP HANA’s strength comes from innovations in hardware and software</a:t>
            </a:r>
          </a:p>
          <a:p>
            <a:r>
              <a:rPr lang="en-US" dirty="0"/>
              <a:t>Important to understand them for understanding performance</a:t>
            </a:r>
          </a:p>
        </p:txBody>
      </p:sp>
      <p:pic>
        <p:nvPicPr>
          <p:cNvPr id="4" name="Picture 3">
            <a:extLst>
              <a:ext uri="{FF2B5EF4-FFF2-40B4-BE49-F238E27FC236}">
                <a16:creationId xmlns:a16="http://schemas.microsoft.com/office/drawing/2014/main" id="{2F82F96E-01B3-48DB-A8C6-BF97E1CEE30B}"/>
              </a:ext>
            </a:extLst>
          </p:cNvPr>
          <p:cNvPicPr>
            <a:picLocks noChangeAspect="1"/>
          </p:cNvPicPr>
          <p:nvPr/>
        </p:nvPicPr>
        <p:blipFill>
          <a:blip r:embed="rId2"/>
          <a:stretch>
            <a:fillRect/>
          </a:stretch>
        </p:blipFill>
        <p:spPr>
          <a:xfrm>
            <a:off x="1354889" y="2411278"/>
            <a:ext cx="8530028" cy="3676322"/>
          </a:xfrm>
          <a:prstGeom prst="rect">
            <a:avLst/>
          </a:prstGeom>
        </p:spPr>
      </p:pic>
    </p:spTree>
    <p:extLst>
      <p:ext uri="{BB962C8B-B14F-4D97-AF65-F5344CB8AC3E}">
        <p14:creationId xmlns:p14="http://schemas.microsoft.com/office/powerpoint/2010/main" val="519853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F5346-C746-48C0-B3D1-5D685927F2E1}"/>
              </a:ext>
            </a:extLst>
          </p:cNvPr>
          <p:cNvSpPr>
            <a:spLocks noGrp="1"/>
          </p:cNvSpPr>
          <p:nvPr>
            <p:ph type="title"/>
          </p:nvPr>
        </p:nvSpPr>
        <p:spPr/>
        <p:txBody>
          <a:bodyPr/>
          <a:lstStyle/>
          <a:p>
            <a:br>
              <a:rPr lang="en-US" dirty="0"/>
            </a:br>
            <a:endParaRPr lang="en-US" dirty="0"/>
          </a:p>
        </p:txBody>
      </p:sp>
      <p:sp>
        <p:nvSpPr>
          <p:cNvPr id="3" name="Content Placeholder 2">
            <a:extLst>
              <a:ext uri="{FF2B5EF4-FFF2-40B4-BE49-F238E27FC236}">
                <a16:creationId xmlns:a16="http://schemas.microsoft.com/office/drawing/2014/main" id="{DFA6EFF3-251A-468C-B5F1-BAC84FEC12E1}"/>
              </a:ext>
            </a:extLst>
          </p:cNvPr>
          <p:cNvSpPr>
            <a:spLocks noGrp="1"/>
          </p:cNvSpPr>
          <p:nvPr>
            <p:ph idx="1"/>
          </p:nvPr>
        </p:nvSpPr>
        <p:spPr/>
        <p:txBody>
          <a:bodyPr/>
          <a:lstStyle/>
          <a:p>
            <a:pPr marL="0" indent="0" algn="ctr">
              <a:buNone/>
            </a:pPr>
            <a:r>
              <a:rPr lang="en-US" dirty="0"/>
              <a:t>Row Store Vs Columnar Store</a:t>
            </a:r>
          </a:p>
        </p:txBody>
      </p:sp>
      <p:pic>
        <p:nvPicPr>
          <p:cNvPr id="4" name="Picture 3">
            <a:extLst>
              <a:ext uri="{FF2B5EF4-FFF2-40B4-BE49-F238E27FC236}">
                <a16:creationId xmlns:a16="http://schemas.microsoft.com/office/drawing/2014/main" id="{05B8D984-89EA-4F01-8CC9-73C1462AAA60}"/>
              </a:ext>
            </a:extLst>
          </p:cNvPr>
          <p:cNvPicPr>
            <a:picLocks noChangeAspect="1"/>
          </p:cNvPicPr>
          <p:nvPr/>
        </p:nvPicPr>
        <p:blipFill>
          <a:blip r:embed="rId2"/>
          <a:stretch>
            <a:fillRect/>
          </a:stretch>
        </p:blipFill>
        <p:spPr>
          <a:xfrm>
            <a:off x="384756" y="1796525"/>
            <a:ext cx="4935274" cy="3948949"/>
          </a:xfrm>
          <a:prstGeom prst="rect">
            <a:avLst/>
          </a:prstGeom>
        </p:spPr>
      </p:pic>
      <p:pic>
        <p:nvPicPr>
          <p:cNvPr id="5" name="Picture 4">
            <a:extLst>
              <a:ext uri="{FF2B5EF4-FFF2-40B4-BE49-F238E27FC236}">
                <a16:creationId xmlns:a16="http://schemas.microsoft.com/office/drawing/2014/main" id="{809C3CDB-F12A-46CC-A2D9-8D58463FDF1E}"/>
              </a:ext>
            </a:extLst>
          </p:cNvPr>
          <p:cNvPicPr>
            <a:picLocks noChangeAspect="1"/>
          </p:cNvPicPr>
          <p:nvPr/>
        </p:nvPicPr>
        <p:blipFill>
          <a:blip r:embed="rId3"/>
          <a:stretch>
            <a:fillRect/>
          </a:stretch>
        </p:blipFill>
        <p:spPr>
          <a:xfrm>
            <a:off x="5517586" y="2007360"/>
            <a:ext cx="6531170" cy="3527280"/>
          </a:xfrm>
          <a:prstGeom prst="rect">
            <a:avLst/>
          </a:prstGeom>
        </p:spPr>
      </p:pic>
    </p:spTree>
    <p:extLst>
      <p:ext uri="{BB962C8B-B14F-4D97-AF65-F5344CB8AC3E}">
        <p14:creationId xmlns:p14="http://schemas.microsoft.com/office/powerpoint/2010/main" val="66589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D31A-9619-4795-91FD-E751D9BDE7EA}"/>
              </a:ext>
            </a:extLst>
          </p:cNvPr>
          <p:cNvSpPr>
            <a:spLocks noGrp="1"/>
          </p:cNvSpPr>
          <p:nvPr>
            <p:ph type="title"/>
          </p:nvPr>
        </p:nvSpPr>
        <p:spPr/>
        <p:txBody>
          <a:bodyPr/>
          <a:lstStyle/>
          <a:p>
            <a:r>
              <a:rPr lang="en-US" b="0" dirty="0"/>
              <a:t>Row &amp; Column Store</a:t>
            </a:r>
            <a:br>
              <a:rPr lang="en-US" b="0" dirty="0"/>
            </a:br>
            <a:r>
              <a:rPr lang="en-US" dirty="0"/>
              <a:t>Table Conversion (Column Table ↔ Row Table)</a:t>
            </a:r>
          </a:p>
        </p:txBody>
      </p:sp>
      <p:pic>
        <p:nvPicPr>
          <p:cNvPr id="4" name="Content Placeholder 3">
            <a:extLst>
              <a:ext uri="{FF2B5EF4-FFF2-40B4-BE49-F238E27FC236}">
                <a16:creationId xmlns:a16="http://schemas.microsoft.com/office/drawing/2014/main" id="{A7F22C10-F55F-4BD6-A297-136530099EAA}"/>
              </a:ext>
            </a:extLst>
          </p:cNvPr>
          <p:cNvPicPr>
            <a:picLocks noGrp="1" noChangeAspect="1"/>
          </p:cNvPicPr>
          <p:nvPr>
            <p:ph idx="1"/>
          </p:nvPr>
        </p:nvPicPr>
        <p:blipFill>
          <a:blip r:embed="rId2"/>
          <a:stretch>
            <a:fillRect/>
          </a:stretch>
        </p:blipFill>
        <p:spPr>
          <a:xfrm>
            <a:off x="2131162" y="1328644"/>
            <a:ext cx="7804876" cy="4633913"/>
          </a:xfrm>
          <a:prstGeom prst="rect">
            <a:avLst/>
          </a:prstGeom>
        </p:spPr>
      </p:pic>
    </p:spTree>
    <p:extLst>
      <p:ext uri="{BB962C8B-B14F-4D97-AF65-F5344CB8AC3E}">
        <p14:creationId xmlns:p14="http://schemas.microsoft.com/office/powerpoint/2010/main" val="76531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6D3F-2CEE-496D-8A63-F61EE270559F}"/>
              </a:ext>
            </a:extLst>
          </p:cNvPr>
          <p:cNvSpPr>
            <a:spLocks noGrp="1"/>
          </p:cNvSpPr>
          <p:nvPr>
            <p:ph type="title"/>
          </p:nvPr>
        </p:nvSpPr>
        <p:spPr/>
        <p:txBody>
          <a:bodyPr/>
          <a:lstStyle/>
          <a:p>
            <a:r>
              <a:rPr lang="en-US" b="0" dirty="0"/>
              <a:t>Row &amp; Column Store</a:t>
            </a:r>
            <a:br>
              <a:rPr lang="en-US" b="0" dirty="0"/>
            </a:br>
            <a:r>
              <a:rPr lang="en-US" dirty="0"/>
              <a:t>Memory vs. Disk</a:t>
            </a:r>
          </a:p>
        </p:txBody>
      </p:sp>
      <p:sp>
        <p:nvSpPr>
          <p:cNvPr id="3" name="Content Placeholder 2">
            <a:extLst>
              <a:ext uri="{FF2B5EF4-FFF2-40B4-BE49-F238E27FC236}">
                <a16:creationId xmlns:a16="http://schemas.microsoft.com/office/drawing/2014/main" id="{B93E0DB4-8917-43C3-9EF4-6A0781B457B2}"/>
              </a:ext>
            </a:extLst>
          </p:cNvPr>
          <p:cNvSpPr>
            <a:spLocks noGrp="1"/>
          </p:cNvSpPr>
          <p:nvPr>
            <p:ph idx="1"/>
          </p:nvPr>
        </p:nvSpPr>
        <p:spPr/>
        <p:txBody>
          <a:bodyPr/>
          <a:lstStyle/>
          <a:p>
            <a:pPr marL="0" indent="0" algn="ctr">
              <a:buNone/>
            </a:pPr>
            <a:r>
              <a:rPr lang="en-US" sz="1400" b="1" dirty="0"/>
              <a:t>The size of a table in memory and on disk need not to be the same:</a:t>
            </a:r>
          </a:p>
          <a:p>
            <a:pPr marL="0" indent="0" algn="ctr">
              <a:buNone/>
            </a:pPr>
            <a:endParaRPr lang="en-US" sz="1400" dirty="0"/>
          </a:p>
        </p:txBody>
      </p:sp>
      <p:pic>
        <p:nvPicPr>
          <p:cNvPr id="4" name="Picture 3">
            <a:extLst>
              <a:ext uri="{FF2B5EF4-FFF2-40B4-BE49-F238E27FC236}">
                <a16:creationId xmlns:a16="http://schemas.microsoft.com/office/drawing/2014/main" id="{EE432F44-8842-4284-A148-173CD8066115}"/>
              </a:ext>
            </a:extLst>
          </p:cNvPr>
          <p:cNvPicPr>
            <a:picLocks noChangeAspect="1"/>
          </p:cNvPicPr>
          <p:nvPr/>
        </p:nvPicPr>
        <p:blipFill>
          <a:blip r:embed="rId2"/>
          <a:stretch>
            <a:fillRect/>
          </a:stretch>
        </p:blipFill>
        <p:spPr>
          <a:xfrm>
            <a:off x="2222817" y="1912308"/>
            <a:ext cx="7592766" cy="4004254"/>
          </a:xfrm>
          <a:prstGeom prst="rect">
            <a:avLst/>
          </a:prstGeom>
        </p:spPr>
      </p:pic>
    </p:spTree>
    <p:extLst>
      <p:ext uri="{BB962C8B-B14F-4D97-AF65-F5344CB8AC3E}">
        <p14:creationId xmlns:p14="http://schemas.microsoft.com/office/powerpoint/2010/main" val="123987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34192D-5F55-4A6E-9CEF-51BDD8F1B9D4}"/>
              </a:ext>
            </a:extLst>
          </p:cNvPr>
          <p:cNvSpPr>
            <a:spLocks noGrp="1"/>
          </p:cNvSpPr>
          <p:nvPr>
            <p:ph idx="1"/>
          </p:nvPr>
        </p:nvSpPr>
        <p:spPr/>
        <p:txBody>
          <a:bodyPr/>
          <a:lstStyle/>
          <a:p>
            <a:pPr marL="0" indent="0" algn="ctr">
              <a:buNone/>
            </a:pPr>
            <a:r>
              <a:rPr lang="en-US" dirty="0"/>
              <a:t>Delegation of data intense operations to the in-memory data layer</a:t>
            </a:r>
          </a:p>
          <a:p>
            <a:pPr marL="0" indent="0">
              <a:buNone/>
            </a:pPr>
            <a:endParaRPr lang="en-US" dirty="0"/>
          </a:p>
        </p:txBody>
      </p:sp>
      <p:pic>
        <p:nvPicPr>
          <p:cNvPr id="4" name="Picture 3">
            <a:extLst>
              <a:ext uri="{FF2B5EF4-FFF2-40B4-BE49-F238E27FC236}">
                <a16:creationId xmlns:a16="http://schemas.microsoft.com/office/drawing/2014/main" id="{68CF57E0-C7B1-4F53-9DE5-73618FD0A6DF}"/>
              </a:ext>
            </a:extLst>
          </p:cNvPr>
          <p:cNvPicPr>
            <a:picLocks noChangeAspect="1"/>
          </p:cNvPicPr>
          <p:nvPr/>
        </p:nvPicPr>
        <p:blipFill>
          <a:blip r:embed="rId2"/>
          <a:stretch>
            <a:fillRect/>
          </a:stretch>
        </p:blipFill>
        <p:spPr>
          <a:xfrm>
            <a:off x="1848859" y="2053884"/>
            <a:ext cx="7846645" cy="3826388"/>
          </a:xfrm>
          <a:prstGeom prst="rect">
            <a:avLst/>
          </a:prstGeom>
        </p:spPr>
      </p:pic>
    </p:spTree>
    <p:extLst>
      <p:ext uri="{BB962C8B-B14F-4D97-AF65-F5344CB8AC3E}">
        <p14:creationId xmlns:p14="http://schemas.microsoft.com/office/powerpoint/2010/main" val="267946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2789-97BA-4A9D-8E32-C6F5952E3914}"/>
              </a:ext>
            </a:extLst>
          </p:cNvPr>
          <p:cNvSpPr>
            <a:spLocks noGrp="1"/>
          </p:cNvSpPr>
          <p:nvPr>
            <p:ph type="title"/>
          </p:nvPr>
        </p:nvSpPr>
        <p:spPr/>
        <p:txBody>
          <a:bodyPr/>
          <a:lstStyle/>
          <a:p>
            <a:r>
              <a:rPr lang="en-US" dirty="0"/>
              <a:t>Parallelization</a:t>
            </a:r>
          </a:p>
        </p:txBody>
      </p:sp>
      <p:pic>
        <p:nvPicPr>
          <p:cNvPr id="4" name="Picture 3">
            <a:extLst>
              <a:ext uri="{FF2B5EF4-FFF2-40B4-BE49-F238E27FC236}">
                <a16:creationId xmlns:a16="http://schemas.microsoft.com/office/drawing/2014/main" id="{CE5D5906-1B74-472B-BBE6-D8EAD6A24802}"/>
              </a:ext>
            </a:extLst>
          </p:cNvPr>
          <p:cNvPicPr>
            <a:picLocks noChangeAspect="1"/>
          </p:cNvPicPr>
          <p:nvPr/>
        </p:nvPicPr>
        <p:blipFill>
          <a:blip r:embed="rId2"/>
          <a:stretch>
            <a:fillRect/>
          </a:stretch>
        </p:blipFill>
        <p:spPr>
          <a:xfrm>
            <a:off x="3348111" y="1677367"/>
            <a:ext cx="8046190" cy="4238150"/>
          </a:xfrm>
          <a:prstGeom prst="rect">
            <a:avLst/>
          </a:prstGeom>
        </p:spPr>
      </p:pic>
    </p:spTree>
    <p:extLst>
      <p:ext uri="{BB962C8B-B14F-4D97-AF65-F5344CB8AC3E}">
        <p14:creationId xmlns:p14="http://schemas.microsoft.com/office/powerpoint/2010/main" val="955995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F0AE-EEF0-485D-99C9-008536C35D30}"/>
              </a:ext>
            </a:extLst>
          </p:cNvPr>
          <p:cNvSpPr>
            <a:spLocks noGrp="1"/>
          </p:cNvSpPr>
          <p:nvPr>
            <p:ph type="title"/>
          </p:nvPr>
        </p:nvSpPr>
        <p:spPr/>
        <p:txBody>
          <a:bodyPr/>
          <a:lstStyle/>
          <a:p>
            <a:r>
              <a:rPr lang="en-US" dirty="0"/>
              <a:t>SAP HANA Architecture</a:t>
            </a:r>
            <a:br>
              <a:rPr lang="en-US" dirty="0"/>
            </a:br>
            <a:r>
              <a:rPr lang="en-US" b="0" dirty="0"/>
              <a:t>Single host configured as multi-tenant database container</a:t>
            </a:r>
            <a:endParaRPr lang="en-US" dirty="0"/>
          </a:p>
        </p:txBody>
      </p:sp>
      <p:pic>
        <p:nvPicPr>
          <p:cNvPr id="4" name="Content Placeholder 3">
            <a:extLst>
              <a:ext uri="{FF2B5EF4-FFF2-40B4-BE49-F238E27FC236}">
                <a16:creationId xmlns:a16="http://schemas.microsoft.com/office/drawing/2014/main" id="{A3BB49BB-0C6B-4115-A86E-751B8EB11B66}"/>
              </a:ext>
            </a:extLst>
          </p:cNvPr>
          <p:cNvPicPr>
            <a:picLocks noGrp="1" noChangeAspect="1"/>
          </p:cNvPicPr>
          <p:nvPr>
            <p:ph idx="1"/>
          </p:nvPr>
        </p:nvPicPr>
        <p:blipFill>
          <a:blip r:embed="rId2"/>
          <a:stretch>
            <a:fillRect/>
          </a:stretch>
        </p:blipFill>
        <p:spPr>
          <a:xfrm>
            <a:off x="972466" y="1419860"/>
            <a:ext cx="10247068" cy="4633913"/>
          </a:xfrm>
          <a:prstGeom prst="rect">
            <a:avLst/>
          </a:prstGeom>
        </p:spPr>
      </p:pic>
    </p:spTree>
    <p:extLst>
      <p:ext uri="{BB962C8B-B14F-4D97-AF65-F5344CB8AC3E}">
        <p14:creationId xmlns:p14="http://schemas.microsoft.com/office/powerpoint/2010/main" val="1874197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8894A-477D-478C-BC2F-7E9B27936249}"/>
              </a:ext>
            </a:extLst>
          </p:cNvPr>
          <p:cNvSpPr>
            <a:spLocks noGrp="1"/>
          </p:cNvSpPr>
          <p:nvPr>
            <p:ph type="title"/>
          </p:nvPr>
        </p:nvSpPr>
        <p:spPr/>
        <p:txBody>
          <a:bodyPr/>
          <a:lstStyle/>
          <a:p>
            <a:r>
              <a:rPr lang="en-US" dirty="0"/>
              <a:t>SAP HANA Architecture</a:t>
            </a:r>
            <a:br>
              <a:rPr lang="en-US" dirty="0"/>
            </a:br>
            <a:r>
              <a:rPr lang="en-US" dirty="0"/>
              <a:t>Core Services</a:t>
            </a:r>
          </a:p>
        </p:txBody>
      </p:sp>
      <p:pic>
        <p:nvPicPr>
          <p:cNvPr id="4" name="Content Placeholder 3">
            <a:extLst>
              <a:ext uri="{FF2B5EF4-FFF2-40B4-BE49-F238E27FC236}">
                <a16:creationId xmlns:a16="http://schemas.microsoft.com/office/drawing/2014/main" id="{A95AE848-1DBA-4A3A-9633-55101793DE99}"/>
              </a:ext>
            </a:extLst>
          </p:cNvPr>
          <p:cNvPicPr>
            <a:picLocks noGrp="1" noChangeAspect="1"/>
          </p:cNvPicPr>
          <p:nvPr>
            <p:ph idx="1"/>
          </p:nvPr>
        </p:nvPicPr>
        <p:blipFill>
          <a:blip r:embed="rId2"/>
          <a:stretch>
            <a:fillRect/>
          </a:stretch>
        </p:blipFill>
        <p:spPr>
          <a:xfrm>
            <a:off x="390435" y="1490154"/>
            <a:ext cx="11257143" cy="4561905"/>
          </a:xfrm>
          <a:prstGeom prst="rect">
            <a:avLst/>
          </a:prstGeom>
        </p:spPr>
      </p:pic>
    </p:spTree>
    <p:extLst>
      <p:ext uri="{BB962C8B-B14F-4D97-AF65-F5344CB8AC3E}">
        <p14:creationId xmlns:p14="http://schemas.microsoft.com/office/powerpoint/2010/main" val="3325601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0D9F7-8369-4CAD-8F59-F594A9082DDE}"/>
              </a:ext>
            </a:extLst>
          </p:cNvPr>
          <p:cNvSpPr>
            <a:spLocks noGrp="1"/>
          </p:cNvSpPr>
          <p:nvPr>
            <p:ph type="title"/>
          </p:nvPr>
        </p:nvSpPr>
        <p:spPr/>
        <p:txBody>
          <a:bodyPr/>
          <a:lstStyle/>
          <a:p>
            <a:r>
              <a:rPr lang="en-US" dirty="0"/>
              <a:t>SAP HANA Architecture</a:t>
            </a:r>
            <a:br>
              <a:rPr lang="en-US" dirty="0"/>
            </a:br>
            <a:r>
              <a:rPr lang="en-US" dirty="0"/>
              <a:t>Optional Services</a:t>
            </a:r>
          </a:p>
        </p:txBody>
      </p:sp>
      <p:pic>
        <p:nvPicPr>
          <p:cNvPr id="4" name="Picture 3">
            <a:extLst>
              <a:ext uri="{FF2B5EF4-FFF2-40B4-BE49-F238E27FC236}">
                <a16:creationId xmlns:a16="http://schemas.microsoft.com/office/drawing/2014/main" id="{AFF55A79-17BF-437D-98E7-01F812E26D4B}"/>
              </a:ext>
            </a:extLst>
          </p:cNvPr>
          <p:cNvPicPr>
            <a:picLocks noChangeAspect="1"/>
          </p:cNvPicPr>
          <p:nvPr/>
        </p:nvPicPr>
        <p:blipFill>
          <a:blip r:embed="rId2"/>
          <a:stretch>
            <a:fillRect/>
          </a:stretch>
        </p:blipFill>
        <p:spPr>
          <a:xfrm>
            <a:off x="1495505" y="1492556"/>
            <a:ext cx="9076190" cy="4247619"/>
          </a:xfrm>
          <a:prstGeom prst="rect">
            <a:avLst/>
          </a:prstGeom>
        </p:spPr>
      </p:pic>
    </p:spTree>
    <p:extLst>
      <p:ext uri="{BB962C8B-B14F-4D97-AF65-F5344CB8AC3E}">
        <p14:creationId xmlns:p14="http://schemas.microsoft.com/office/powerpoint/2010/main" val="200095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849B-328F-4710-97C7-B2CF95D16CBC}"/>
              </a:ext>
            </a:extLst>
          </p:cNvPr>
          <p:cNvSpPr>
            <a:spLocks noGrp="1"/>
          </p:cNvSpPr>
          <p:nvPr>
            <p:ph type="title"/>
          </p:nvPr>
        </p:nvSpPr>
        <p:spPr/>
        <p:txBody>
          <a:bodyPr/>
          <a:lstStyle/>
          <a:p>
            <a:r>
              <a:rPr lang="en-US" dirty="0"/>
              <a:t>Index Server internal architecture</a:t>
            </a:r>
            <a:br>
              <a:rPr lang="en-US" dirty="0"/>
            </a:br>
            <a:endParaRPr lang="en-US" dirty="0"/>
          </a:p>
        </p:txBody>
      </p:sp>
      <p:sp>
        <p:nvSpPr>
          <p:cNvPr id="3" name="Content Placeholder 2">
            <a:extLst>
              <a:ext uri="{FF2B5EF4-FFF2-40B4-BE49-F238E27FC236}">
                <a16:creationId xmlns:a16="http://schemas.microsoft.com/office/drawing/2014/main" id="{58DBCD10-8D2D-40A8-942E-909674575EB8}"/>
              </a:ext>
            </a:extLst>
          </p:cNvPr>
          <p:cNvSpPr>
            <a:spLocks noGrp="1"/>
          </p:cNvSpPr>
          <p:nvPr>
            <p:ph idx="1"/>
          </p:nvPr>
        </p:nvSpPr>
        <p:spPr/>
        <p:txBody>
          <a:bodyPr/>
          <a:lstStyle/>
          <a:p>
            <a:pPr marL="0" indent="0">
              <a:buNone/>
            </a:pPr>
            <a:endParaRPr lang="en-US" dirty="0"/>
          </a:p>
          <a:p>
            <a:r>
              <a:rPr lang="en-US" sz="1400" dirty="0"/>
              <a:t>It's the main SAP HANA database component </a:t>
            </a:r>
          </a:p>
          <a:p>
            <a:r>
              <a:rPr lang="en-US" sz="1400" dirty="0"/>
              <a:t>It contains actual data stores and the engine for </a:t>
            </a:r>
          </a:p>
          <a:p>
            <a:pPr marL="0" indent="0">
              <a:buNone/>
            </a:pPr>
            <a:r>
              <a:rPr lang="en-US" sz="1400" dirty="0"/>
              <a:t>      processing the data. </a:t>
            </a:r>
          </a:p>
          <a:p>
            <a:r>
              <a:rPr lang="en-US" sz="1400" dirty="0"/>
              <a:t>Index Server processes incoming SQL or MDX </a:t>
            </a:r>
          </a:p>
          <a:p>
            <a:pPr marL="0" indent="0">
              <a:buNone/>
            </a:pPr>
            <a:r>
              <a:rPr lang="en-US" sz="1400" dirty="0"/>
              <a:t>      statement.</a:t>
            </a:r>
          </a:p>
        </p:txBody>
      </p:sp>
      <p:pic>
        <p:nvPicPr>
          <p:cNvPr id="6" name="Picture 5">
            <a:extLst>
              <a:ext uri="{FF2B5EF4-FFF2-40B4-BE49-F238E27FC236}">
                <a16:creationId xmlns:a16="http://schemas.microsoft.com/office/drawing/2014/main" id="{1793A199-B8EC-4B37-8669-BFF875A31902}"/>
              </a:ext>
            </a:extLst>
          </p:cNvPr>
          <p:cNvPicPr>
            <a:picLocks noChangeAspect="1"/>
          </p:cNvPicPr>
          <p:nvPr/>
        </p:nvPicPr>
        <p:blipFill>
          <a:blip r:embed="rId2"/>
          <a:stretch>
            <a:fillRect/>
          </a:stretch>
        </p:blipFill>
        <p:spPr>
          <a:xfrm>
            <a:off x="5444197" y="1278431"/>
            <a:ext cx="5808739" cy="4710695"/>
          </a:xfrm>
          <a:prstGeom prst="rect">
            <a:avLst/>
          </a:prstGeom>
        </p:spPr>
      </p:pic>
    </p:spTree>
    <p:extLst>
      <p:ext uri="{BB962C8B-B14F-4D97-AF65-F5344CB8AC3E}">
        <p14:creationId xmlns:p14="http://schemas.microsoft.com/office/powerpoint/2010/main" val="865159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2683" y="2208628"/>
            <a:ext cx="7685925" cy="2447777"/>
          </a:xfrm>
        </p:spPr>
        <p:txBody>
          <a:bodyPr/>
          <a:lstStyle/>
          <a:p>
            <a:br>
              <a:rPr lang="en-US" dirty="0"/>
            </a:br>
            <a:r>
              <a:rPr lang="en-US" b="1" dirty="0"/>
              <a:t>Introduction of SAP HANA </a:t>
            </a:r>
            <a:br>
              <a:rPr lang="en-US" dirty="0"/>
            </a:br>
            <a:endParaRPr lang="en-IN" dirty="0"/>
          </a:p>
        </p:txBody>
      </p:sp>
    </p:spTree>
    <p:extLst>
      <p:ext uri="{BB962C8B-B14F-4D97-AF65-F5344CB8AC3E}">
        <p14:creationId xmlns:p14="http://schemas.microsoft.com/office/powerpoint/2010/main" val="3286915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BA52-5615-42AF-B940-B96D33E81BA1}"/>
              </a:ext>
            </a:extLst>
          </p:cNvPr>
          <p:cNvSpPr>
            <a:spLocks noGrp="1"/>
          </p:cNvSpPr>
          <p:nvPr>
            <p:ph type="title"/>
          </p:nvPr>
        </p:nvSpPr>
        <p:spPr/>
        <p:txBody>
          <a:bodyPr/>
          <a:lstStyle/>
          <a:p>
            <a:r>
              <a:rPr lang="en-US" dirty="0"/>
              <a:t>Main and Delta Storage</a:t>
            </a:r>
            <a:br>
              <a:rPr lang="en-US" dirty="0"/>
            </a:br>
            <a:endParaRPr lang="en-US" dirty="0"/>
          </a:p>
        </p:txBody>
      </p:sp>
      <p:sp>
        <p:nvSpPr>
          <p:cNvPr id="3" name="Content Placeholder 2">
            <a:extLst>
              <a:ext uri="{FF2B5EF4-FFF2-40B4-BE49-F238E27FC236}">
                <a16:creationId xmlns:a16="http://schemas.microsoft.com/office/drawing/2014/main" id="{E9C294A4-40D7-4E22-A53E-2987D6D84B99}"/>
              </a:ext>
            </a:extLst>
          </p:cNvPr>
          <p:cNvSpPr>
            <a:spLocks noGrp="1"/>
          </p:cNvSpPr>
          <p:nvPr>
            <p:ph idx="1"/>
          </p:nvPr>
        </p:nvSpPr>
        <p:spPr/>
        <p:txBody>
          <a:bodyPr/>
          <a:lstStyle/>
          <a:p>
            <a:pPr marL="0" indent="0">
              <a:buNone/>
            </a:pPr>
            <a:r>
              <a:rPr lang="en-US" sz="1800" dirty="0"/>
              <a:t>To fit as much data as possible in memory the in memory data has to be compressed</a:t>
            </a:r>
          </a:p>
          <a:p>
            <a:pPr marL="0" indent="0">
              <a:buNone/>
            </a:pPr>
            <a:endParaRPr lang="en-US" sz="1800" dirty="0"/>
          </a:p>
          <a:p>
            <a:pPr marL="0" indent="0">
              <a:buNone/>
            </a:pPr>
            <a:r>
              <a:rPr lang="en-US" sz="1800" dirty="0"/>
              <a:t>• Writing into highly compressed data is too slow since</a:t>
            </a:r>
          </a:p>
          <a:p>
            <a:pPr marL="0" indent="0">
              <a:buNone/>
            </a:pPr>
            <a:r>
              <a:rPr lang="en-US" sz="1800" dirty="0"/>
              <a:t>then it needs to be re-compressed after each write</a:t>
            </a:r>
          </a:p>
          <a:p>
            <a:pPr marL="0" indent="0">
              <a:buNone/>
            </a:pPr>
            <a:r>
              <a:rPr lang="en-US" sz="1800" dirty="0"/>
              <a:t>• Additionally sorted dictionary optimizes read access</a:t>
            </a:r>
          </a:p>
          <a:p>
            <a:pPr marL="0" indent="0">
              <a:buNone/>
            </a:pPr>
            <a:r>
              <a:rPr lang="en-US" sz="1800" dirty="0"/>
              <a:t>Column Store divides each columns into two parts:</a:t>
            </a:r>
          </a:p>
          <a:p>
            <a:pPr marL="0" indent="0">
              <a:buNone/>
            </a:pPr>
            <a:r>
              <a:rPr lang="en-US" sz="1800" dirty="0"/>
              <a:t> </a:t>
            </a:r>
          </a:p>
          <a:p>
            <a:pPr marL="0" indent="0">
              <a:buNone/>
            </a:pPr>
            <a:r>
              <a:rPr lang="en-US" sz="1800" dirty="0"/>
              <a:t>Delta: Less Compressed, Write Optimized, Not Sorted Dict.</a:t>
            </a:r>
          </a:p>
          <a:p>
            <a:pPr marL="0" indent="0">
              <a:buNone/>
            </a:pPr>
            <a:r>
              <a:rPr lang="en-US" sz="1800" dirty="0"/>
              <a:t>Main: Very Compressed, Read Optimized, Sorted Dictionary</a:t>
            </a:r>
          </a:p>
          <a:p>
            <a:pPr marL="0" indent="0">
              <a:buNone/>
            </a:pPr>
            <a:endParaRPr lang="en-US" sz="1800" dirty="0"/>
          </a:p>
          <a:p>
            <a:pPr marL="0" indent="0">
              <a:buNone/>
            </a:pPr>
            <a:r>
              <a:rPr lang="en-US" sz="1800" dirty="0"/>
              <a:t>This enables high compression and high write performance at the same time</a:t>
            </a:r>
          </a:p>
          <a:p>
            <a:pPr marL="0" indent="0">
              <a:buNone/>
            </a:pPr>
            <a:r>
              <a:rPr lang="en-US" sz="1800" dirty="0"/>
              <a:t>High compression - To keep all relevant application data in memory</a:t>
            </a:r>
          </a:p>
          <a:p>
            <a:pPr marL="0" indent="0">
              <a:buNone/>
            </a:pPr>
            <a:r>
              <a:rPr lang="en-US" sz="1800" dirty="0"/>
              <a:t>High write performance – Insert only in delta storage </a:t>
            </a:r>
            <a:r>
              <a:rPr lang="en-US" sz="1800" dirty="0" err="1"/>
              <a:t>Storage</a:t>
            </a:r>
            <a:endParaRPr lang="en-US" sz="1800" dirty="0"/>
          </a:p>
        </p:txBody>
      </p:sp>
      <p:pic>
        <p:nvPicPr>
          <p:cNvPr id="5" name="Picture 4">
            <a:extLst>
              <a:ext uri="{FF2B5EF4-FFF2-40B4-BE49-F238E27FC236}">
                <a16:creationId xmlns:a16="http://schemas.microsoft.com/office/drawing/2014/main" id="{A0580D1E-0655-4C00-A23C-4DF45192E81A}"/>
              </a:ext>
            </a:extLst>
          </p:cNvPr>
          <p:cNvPicPr>
            <a:picLocks noChangeAspect="1"/>
          </p:cNvPicPr>
          <p:nvPr/>
        </p:nvPicPr>
        <p:blipFill>
          <a:blip r:embed="rId2"/>
          <a:stretch>
            <a:fillRect/>
          </a:stretch>
        </p:blipFill>
        <p:spPr>
          <a:xfrm>
            <a:off x="7202659" y="1997568"/>
            <a:ext cx="4648541" cy="2194896"/>
          </a:xfrm>
          <a:prstGeom prst="rect">
            <a:avLst/>
          </a:prstGeom>
        </p:spPr>
      </p:pic>
    </p:spTree>
    <p:extLst>
      <p:ext uri="{BB962C8B-B14F-4D97-AF65-F5344CB8AC3E}">
        <p14:creationId xmlns:p14="http://schemas.microsoft.com/office/powerpoint/2010/main" val="871351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AE91-9E79-486F-86E1-A80FF8B52B66}"/>
              </a:ext>
            </a:extLst>
          </p:cNvPr>
          <p:cNvSpPr>
            <a:spLocks noGrp="1"/>
          </p:cNvSpPr>
          <p:nvPr>
            <p:ph type="title"/>
          </p:nvPr>
        </p:nvSpPr>
        <p:spPr/>
        <p:txBody>
          <a:bodyPr/>
          <a:lstStyle/>
          <a:p>
            <a:r>
              <a:rPr lang="en-US" dirty="0"/>
              <a:t>SAP HANA Architecture</a:t>
            </a:r>
            <a:br>
              <a:rPr lang="en-US" dirty="0"/>
            </a:br>
            <a:r>
              <a:rPr lang="en-US" b="0" dirty="0"/>
              <a:t>SAP HANA memory usage</a:t>
            </a:r>
            <a:endParaRPr lang="en-US" dirty="0"/>
          </a:p>
        </p:txBody>
      </p:sp>
      <p:pic>
        <p:nvPicPr>
          <p:cNvPr id="4" name="Content Placeholder 3">
            <a:extLst>
              <a:ext uri="{FF2B5EF4-FFF2-40B4-BE49-F238E27FC236}">
                <a16:creationId xmlns:a16="http://schemas.microsoft.com/office/drawing/2014/main" id="{C973D6B8-2464-47C0-9589-D922A2620D8F}"/>
              </a:ext>
            </a:extLst>
          </p:cNvPr>
          <p:cNvPicPr>
            <a:picLocks noGrp="1" noChangeAspect="1"/>
          </p:cNvPicPr>
          <p:nvPr>
            <p:ph idx="1"/>
          </p:nvPr>
        </p:nvPicPr>
        <p:blipFill>
          <a:blip r:embed="rId2"/>
          <a:stretch>
            <a:fillRect/>
          </a:stretch>
        </p:blipFill>
        <p:spPr>
          <a:xfrm>
            <a:off x="519809" y="1492046"/>
            <a:ext cx="11152381" cy="4352381"/>
          </a:xfrm>
          <a:prstGeom prst="rect">
            <a:avLst/>
          </a:prstGeom>
        </p:spPr>
      </p:pic>
    </p:spTree>
    <p:extLst>
      <p:ext uri="{BB962C8B-B14F-4D97-AF65-F5344CB8AC3E}">
        <p14:creationId xmlns:p14="http://schemas.microsoft.com/office/powerpoint/2010/main" val="312661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618AD-9DA0-496C-997D-E376425FDE79}"/>
              </a:ext>
            </a:extLst>
          </p:cNvPr>
          <p:cNvSpPr>
            <a:spLocks noGrp="1"/>
          </p:cNvSpPr>
          <p:nvPr>
            <p:ph type="title"/>
          </p:nvPr>
        </p:nvSpPr>
        <p:spPr/>
        <p:txBody>
          <a:bodyPr/>
          <a:lstStyle/>
          <a:p>
            <a:r>
              <a:rPr lang="en-US" dirty="0"/>
              <a:t>Delta Merge</a:t>
            </a:r>
          </a:p>
        </p:txBody>
      </p:sp>
      <p:pic>
        <p:nvPicPr>
          <p:cNvPr id="7" name="Picture 6">
            <a:extLst>
              <a:ext uri="{FF2B5EF4-FFF2-40B4-BE49-F238E27FC236}">
                <a16:creationId xmlns:a16="http://schemas.microsoft.com/office/drawing/2014/main" id="{49860874-D6EA-4ACA-B25A-B452A1EF75EF}"/>
              </a:ext>
            </a:extLst>
          </p:cNvPr>
          <p:cNvPicPr>
            <a:picLocks noChangeAspect="1"/>
          </p:cNvPicPr>
          <p:nvPr/>
        </p:nvPicPr>
        <p:blipFill>
          <a:blip r:embed="rId2"/>
          <a:stretch>
            <a:fillRect/>
          </a:stretch>
        </p:blipFill>
        <p:spPr>
          <a:xfrm>
            <a:off x="2127298" y="1336430"/>
            <a:ext cx="7812604" cy="4783015"/>
          </a:xfrm>
          <a:prstGeom prst="rect">
            <a:avLst/>
          </a:prstGeom>
        </p:spPr>
      </p:pic>
    </p:spTree>
    <p:extLst>
      <p:ext uri="{BB962C8B-B14F-4D97-AF65-F5344CB8AC3E}">
        <p14:creationId xmlns:p14="http://schemas.microsoft.com/office/powerpoint/2010/main" val="222492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18F22-6D6C-4D2C-BF2D-549E705916FE}"/>
              </a:ext>
            </a:extLst>
          </p:cNvPr>
          <p:cNvSpPr>
            <a:spLocks noGrp="1"/>
          </p:cNvSpPr>
          <p:nvPr>
            <p:ph type="title"/>
          </p:nvPr>
        </p:nvSpPr>
        <p:spPr/>
        <p:txBody>
          <a:bodyPr/>
          <a:lstStyle/>
          <a:p>
            <a:r>
              <a:rPr lang="en-US" dirty="0"/>
              <a:t>SAP HANA Architecture </a:t>
            </a:r>
            <a:br>
              <a:rPr lang="en-US" dirty="0"/>
            </a:br>
            <a:r>
              <a:rPr lang="en-US" dirty="0"/>
              <a:t>Properties</a:t>
            </a:r>
          </a:p>
        </p:txBody>
      </p:sp>
      <p:pic>
        <p:nvPicPr>
          <p:cNvPr id="6" name="Picture 5">
            <a:extLst>
              <a:ext uri="{FF2B5EF4-FFF2-40B4-BE49-F238E27FC236}">
                <a16:creationId xmlns:a16="http://schemas.microsoft.com/office/drawing/2014/main" id="{EB1B6D6B-E08C-461B-AE60-52F204AD3687}"/>
              </a:ext>
            </a:extLst>
          </p:cNvPr>
          <p:cNvPicPr>
            <a:picLocks noChangeAspect="1"/>
          </p:cNvPicPr>
          <p:nvPr/>
        </p:nvPicPr>
        <p:blipFill>
          <a:blip r:embed="rId2"/>
          <a:stretch>
            <a:fillRect/>
          </a:stretch>
        </p:blipFill>
        <p:spPr>
          <a:xfrm>
            <a:off x="725868" y="1400586"/>
            <a:ext cx="10615463" cy="4618532"/>
          </a:xfrm>
          <a:prstGeom prst="rect">
            <a:avLst/>
          </a:prstGeom>
        </p:spPr>
      </p:pic>
    </p:spTree>
    <p:extLst>
      <p:ext uri="{BB962C8B-B14F-4D97-AF65-F5344CB8AC3E}">
        <p14:creationId xmlns:p14="http://schemas.microsoft.com/office/powerpoint/2010/main" val="365102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Course Topics</a:t>
            </a:r>
          </a:p>
        </p:txBody>
      </p:sp>
      <p:sp>
        <p:nvSpPr>
          <p:cNvPr id="3" name="Content Placeholder 2"/>
          <p:cNvSpPr>
            <a:spLocks noGrp="1"/>
          </p:cNvSpPr>
          <p:nvPr>
            <p:ph idx="1"/>
          </p:nvPr>
        </p:nvSpPr>
        <p:spPr/>
        <p:txBody>
          <a:bodyPr/>
          <a:lstStyle/>
          <a:p>
            <a:pPr>
              <a:lnSpc>
                <a:spcPct val="200000"/>
              </a:lnSpc>
              <a:buFont typeface="Wingdings" panose="05000000000000000000" pitchFamily="2" charset="2"/>
              <a:buChar char="§"/>
            </a:pPr>
            <a:r>
              <a:rPr lang="en-US" sz="1600" dirty="0"/>
              <a:t>What is SAP HANA </a:t>
            </a:r>
          </a:p>
          <a:p>
            <a:pPr>
              <a:lnSpc>
                <a:spcPct val="200000"/>
              </a:lnSpc>
              <a:buFont typeface="Wingdings" panose="05000000000000000000" pitchFamily="2" charset="2"/>
              <a:buChar char="§"/>
            </a:pPr>
            <a:r>
              <a:rPr lang="en-US" sz="1600" dirty="0"/>
              <a:t>SAP HANA Database Architecture </a:t>
            </a:r>
          </a:p>
          <a:p>
            <a:pPr>
              <a:lnSpc>
                <a:spcPct val="200000"/>
              </a:lnSpc>
              <a:buFont typeface="Wingdings" panose="05000000000000000000" pitchFamily="2" charset="2"/>
              <a:buChar char="§"/>
            </a:pPr>
            <a:r>
              <a:rPr lang="en-US" sz="1600" dirty="0"/>
              <a:t>SAP HANA Sizing </a:t>
            </a:r>
          </a:p>
          <a:p>
            <a:pPr>
              <a:lnSpc>
                <a:spcPct val="200000"/>
              </a:lnSpc>
              <a:buFont typeface="Wingdings" panose="05000000000000000000" pitchFamily="2" charset="2"/>
              <a:buChar char="§"/>
            </a:pPr>
            <a:r>
              <a:rPr lang="en-US" sz="1600" dirty="0"/>
              <a:t>SAP HANA Persistence Layer</a:t>
            </a:r>
          </a:p>
          <a:p>
            <a:pPr>
              <a:lnSpc>
                <a:spcPct val="200000"/>
              </a:lnSpc>
              <a:buFont typeface="Wingdings" panose="05000000000000000000" pitchFamily="2" charset="2"/>
              <a:buChar char="§"/>
            </a:pPr>
            <a:r>
              <a:rPr lang="en-US" sz="1600" dirty="0"/>
              <a:t>SAP HANA Scenarios</a:t>
            </a:r>
          </a:p>
          <a:p>
            <a:pPr>
              <a:lnSpc>
                <a:spcPct val="200000"/>
              </a:lnSpc>
              <a:buFont typeface="Wingdings" panose="05000000000000000000" pitchFamily="2" charset="2"/>
              <a:buChar char="§"/>
            </a:pPr>
            <a:r>
              <a:rPr lang="en-US" sz="1600" dirty="0"/>
              <a:t>SAP HANA Studio</a:t>
            </a:r>
          </a:p>
          <a:p>
            <a:pPr>
              <a:lnSpc>
                <a:spcPct val="200000"/>
              </a:lnSpc>
              <a:buFont typeface="Wingdings" panose="05000000000000000000" pitchFamily="2" charset="2"/>
              <a:buChar char="§"/>
            </a:pPr>
            <a:r>
              <a:rPr lang="en-US" sz="1600" dirty="0"/>
              <a:t>Modelling</a:t>
            </a:r>
          </a:p>
          <a:p>
            <a:endParaRPr lang="en-IN" sz="1600" dirty="0"/>
          </a:p>
        </p:txBody>
      </p:sp>
    </p:spTree>
    <p:extLst>
      <p:ext uri="{BB962C8B-B14F-4D97-AF65-F5344CB8AC3E}">
        <p14:creationId xmlns:p14="http://schemas.microsoft.com/office/powerpoint/2010/main" val="340924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E4EF-C996-4851-A87A-A1A44AD554FE}"/>
              </a:ext>
            </a:extLst>
          </p:cNvPr>
          <p:cNvSpPr>
            <a:spLocks noGrp="1"/>
          </p:cNvSpPr>
          <p:nvPr>
            <p:ph type="title"/>
          </p:nvPr>
        </p:nvSpPr>
        <p:spPr/>
        <p:txBody>
          <a:bodyPr/>
          <a:lstStyle/>
          <a:p>
            <a:r>
              <a:rPr lang="en-US" dirty="0"/>
              <a:t>What is SAP HANA </a:t>
            </a:r>
            <a:br>
              <a:rPr lang="en-US" dirty="0"/>
            </a:br>
            <a:endParaRPr lang="en-US" dirty="0"/>
          </a:p>
        </p:txBody>
      </p:sp>
      <p:sp>
        <p:nvSpPr>
          <p:cNvPr id="3" name="Content Placeholder 2">
            <a:extLst>
              <a:ext uri="{FF2B5EF4-FFF2-40B4-BE49-F238E27FC236}">
                <a16:creationId xmlns:a16="http://schemas.microsoft.com/office/drawing/2014/main" id="{E44A061B-6CBB-4101-901F-CA4A2A3DEFE7}"/>
              </a:ext>
            </a:extLst>
          </p:cNvPr>
          <p:cNvSpPr>
            <a:spLocks noGrp="1"/>
          </p:cNvSpPr>
          <p:nvPr>
            <p:ph idx="1"/>
          </p:nvPr>
        </p:nvSpPr>
        <p:spPr/>
        <p:txBody>
          <a:bodyPr/>
          <a:lstStyle/>
          <a:p>
            <a:endParaRPr lang="en-US" dirty="0"/>
          </a:p>
          <a:p>
            <a:pPr marL="0" indent="0">
              <a:buNone/>
            </a:pPr>
            <a:r>
              <a:rPr lang="en-US" sz="2400" b="1" dirty="0"/>
              <a:t>SAP HANA </a:t>
            </a:r>
            <a:r>
              <a:rPr lang="en-US" sz="2400" dirty="0"/>
              <a:t>– </a:t>
            </a:r>
            <a:r>
              <a:rPr lang="en-US" sz="2400" b="1" dirty="0"/>
              <a:t>H</a:t>
            </a:r>
            <a:r>
              <a:rPr lang="en-US" sz="2400" dirty="0"/>
              <a:t>igh Performance </a:t>
            </a:r>
            <a:r>
              <a:rPr lang="en-US" sz="2400" b="1" dirty="0" err="1"/>
              <a:t>AN</a:t>
            </a:r>
            <a:r>
              <a:rPr lang="en-US" sz="2400" dirty="0" err="1"/>
              <a:t>alytic</a:t>
            </a:r>
            <a:r>
              <a:rPr lang="en-US" sz="2400" dirty="0"/>
              <a:t> </a:t>
            </a:r>
            <a:r>
              <a:rPr lang="en-US" sz="2400" b="1" dirty="0"/>
              <a:t>A</a:t>
            </a:r>
            <a:r>
              <a:rPr lang="en-US" sz="2400" dirty="0"/>
              <a:t>ppliance</a:t>
            </a:r>
          </a:p>
          <a:p>
            <a:pPr marL="0" indent="0">
              <a:buNone/>
            </a:pPr>
            <a:endParaRPr lang="en-US" dirty="0"/>
          </a:p>
          <a:p>
            <a:pPr>
              <a:buFont typeface="Wingdings" panose="05000000000000000000" pitchFamily="2" charset="2"/>
              <a:buChar char="§"/>
            </a:pPr>
            <a:r>
              <a:rPr lang="en-US" dirty="0"/>
              <a:t>SAP HANA is a solution for IN MEMORY COMPUTING.</a:t>
            </a:r>
          </a:p>
          <a:p>
            <a:pPr marL="0" indent="0">
              <a:buNone/>
            </a:pPr>
            <a:endParaRPr lang="en-US" dirty="0"/>
          </a:p>
          <a:p>
            <a:pPr>
              <a:buFont typeface="Wingdings" panose="05000000000000000000" pitchFamily="2" charset="2"/>
              <a:buChar char="§"/>
            </a:pPr>
            <a:r>
              <a:rPr lang="en-US" dirty="0"/>
              <a:t>It’s a technology that processes massive quantities of real-time data in the main memory of the server to provide immediate results from analysis and transactions.</a:t>
            </a:r>
          </a:p>
          <a:p>
            <a:pPr>
              <a:buFont typeface="Wingdings" panose="05000000000000000000" pitchFamily="2" charset="2"/>
              <a:buChar char="§"/>
            </a:pPr>
            <a:endParaRPr lang="en-US" dirty="0"/>
          </a:p>
          <a:p>
            <a:pPr>
              <a:buFont typeface="Wingdings" panose="05000000000000000000" pitchFamily="2" charset="2"/>
              <a:buChar char="§"/>
            </a:pPr>
            <a:r>
              <a:rPr lang="en-US" dirty="0"/>
              <a:t>Approximately 90% of SAP HANA is written in C++ coding.</a:t>
            </a:r>
          </a:p>
          <a:p>
            <a:pPr marL="0" indent="0">
              <a:buNone/>
            </a:pPr>
            <a:endParaRPr lang="en-US" dirty="0"/>
          </a:p>
        </p:txBody>
      </p:sp>
    </p:spTree>
    <p:extLst>
      <p:ext uri="{BB962C8B-B14F-4D97-AF65-F5344CB8AC3E}">
        <p14:creationId xmlns:p14="http://schemas.microsoft.com/office/powerpoint/2010/main" val="3836450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8E9946-D3A2-4DB2-812C-83466B5783B6}"/>
              </a:ext>
            </a:extLst>
          </p:cNvPr>
          <p:cNvSpPr>
            <a:spLocks noGrp="1"/>
          </p:cNvSpPr>
          <p:nvPr>
            <p:ph idx="1"/>
          </p:nvPr>
        </p:nvSpPr>
        <p:spPr>
          <a:xfrm>
            <a:off x="201600" y="1418541"/>
            <a:ext cx="11664000" cy="4633200"/>
          </a:xfrm>
        </p:spPr>
        <p:txBody>
          <a:bodyPr/>
          <a:lstStyle/>
          <a:p>
            <a:r>
              <a:rPr lang="en-US" sz="1800" b="1" dirty="0"/>
              <a:t>SAP HANA is a technology platform for the new generation of SAP!</a:t>
            </a:r>
          </a:p>
          <a:p>
            <a:endParaRPr lang="en-US" sz="1800" b="1" dirty="0"/>
          </a:p>
          <a:p>
            <a:r>
              <a:rPr lang="en-US" sz="1800" dirty="0"/>
              <a:t>SAP HANA is the latest ERP Solution from SAP, which is a combination of Hardware and Software. </a:t>
            </a:r>
          </a:p>
          <a:p>
            <a:endParaRPr lang="en-US" sz="1800" dirty="0"/>
          </a:p>
          <a:p>
            <a:r>
              <a:rPr lang="en-US" sz="1800" dirty="0"/>
              <a:t>SAP HANA is an innovative columnar store in-memory database and data management platform, specifically developed to take full advantage of the capabilities provided by modern hardware to increase application performance. By keeping all relevant data in main memory (RAM), data processing operations are significantly accelerated. </a:t>
            </a:r>
          </a:p>
          <a:p>
            <a:endParaRPr lang="en-US" sz="1800" dirty="0"/>
          </a:p>
          <a:p>
            <a:r>
              <a:rPr lang="en-US" sz="1800" dirty="0"/>
              <a:t>The key performance indicators of SAP HANA appeal to many customers, and hundreds of deployments are in progress. SAP HANA has become the fastest growing product in SAP’s 40-year history. </a:t>
            </a:r>
          </a:p>
          <a:p>
            <a:endParaRPr lang="en-US" sz="1800" dirty="0"/>
          </a:p>
          <a:p>
            <a:r>
              <a:rPr lang="en-US" sz="1800" dirty="0"/>
              <a:t>SAP HANA can be deployed on-premise or cloud.</a:t>
            </a:r>
          </a:p>
          <a:p>
            <a:endParaRPr lang="en-US" dirty="0"/>
          </a:p>
        </p:txBody>
      </p:sp>
      <p:sp>
        <p:nvSpPr>
          <p:cNvPr id="6" name="Title 5">
            <a:extLst>
              <a:ext uri="{FF2B5EF4-FFF2-40B4-BE49-F238E27FC236}">
                <a16:creationId xmlns:a16="http://schemas.microsoft.com/office/drawing/2014/main" id="{8171208D-D03B-4A5F-BBA4-23B65A522BE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2718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31F92-5B35-42F4-81CA-6E37CC4097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BAB9AC-5CA3-445B-8C4D-89F323BF9302}"/>
              </a:ext>
            </a:extLst>
          </p:cNvPr>
          <p:cNvSpPr>
            <a:spLocks noGrp="1"/>
          </p:cNvSpPr>
          <p:nvPr>
            <p:ph idx="1"/>
          </p:nvPr>
        </p:nvSpPr>
        <p:spPr/>
        <p:txBody>
          <a:bodyPr/>
          <a:lstStyle/>
          <a:p>
            <a:pPr marL="0" indent="0">
              <a:buNone/>
            </a:pPr>
            <a:r>
              <a:rPr lang="en-US" dirty="0"/>
              <a:t>Two main components are available for the users:</a:t>
            </a:r>
          </a:p>
          <a:p>
            <a:pPr marL="0" indent="0">
              <a:buNone/>
            </a:pPr>
            <a:r>
              <a:rPr lang="en-US" dirty="0"/>
              <a:t>       1. A relational database management system (RDMS)</a:t>
            </a:r>
          </a:p>
          <a:p>
            <a:pPr marL="0" indent="0">
              <a:buNone/>
            </a:pPr>
            <a:r>
              <a:rPr lang="en-US" dirty="0"/>
              <a:t>	SAP HANA Database is a hybrid in– memory database. SAP HANA Database 	is the heart of SAP in-memory technology. In SAP HANA, Database table 	are of two types (</a:t>
            </a:r>
            <a:r>
              <a:rPr lang="en-US" dirty="0">
                <a:solidFill>
                  <a:srgbClr val="92D050"/>
                </a:solidFill>
              </a:rPr>
              <a:t>Row Store &amp; Column Store)</a:t>
            </a:r>
          </a:p>
          <a:p>
            <a:pPr lvl="1"/>
            <a:endParaRPr lang="en-US" dirty="0">
              <a:solidFill>
                <a:srgbClr val="92D050"/>
              </a:solidFill>
            </a:endParaRPr>
          </a:p>
          <a:p>
            <a:pPr marL="359913" lvl="1" indent="0">
              <a:buNone/>
            </a:pPr>
            <a:r>
              <a:rPr lang="en-US" dirty="0">
                <a:solidFill>
                  <a:srgbClr val="92D050"/>
                </a:solidFill>
              </a:rPr>
              <a:t>   </a:t>
            </a:r>
            <a:r>
              <a:rPr lang="en-US" dirty="0"/>
              <a:t>2</a:t>
            </a:r>
            <a:r>
              <a:rPr lang="en-US" dirty="0">
                <a:solidFill>
                  <a:srgbClr val="92D050"/>
                </a:solidFill>
              </a:rPr>
              <a:t>. </a:t>
            </a:r>
            <a:r>
              <a:rPr lang="en-US" dirty="0"/>
              <a:t>A development platform and application server</a:t>
            </a:r>
          </a:p>
          <a:p>
            <a:pPr marL="359913" lvl="1" indent="0">
              <a:buNone/>
            </a:pPr>
            <a:r>
              <a:rPr lang="en-US" dirty="0"/>
              <a:t>	SAP HANA Platform is a development platform with an in-memory data 	store which allows the customers to analyze a large volume of data in real 	time. SAP HANA Platform works as a development platform, which provides 	infrastructure and tools for building a high-performance application based 	on SAP HANA Extended Application Services (SAP HANA XS).</a:t>
            </a:r>
          </a:p>
        </p:txBody>
      </p:sp>
    </p:spTree>
    <p:extLst>
      <p:ext uri="{BB962C8B-B14F-4D97-AF65-F5344CB8AC3E}">
        <p14:creationId xmlns:p14="http://schemas.microsoft.com/office/powerpoint/2010/main" val="291612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2AAE7-CDA8-448D-9B1C-C91679081B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A81AD8-8C01-4DB4-AFB4-7E84D05EEEB6}"/>
              </a:ext>
            </a:extLst>
          </p:cNvPr>
          <p:cNvSpPr>
            <a:spLocks noGrp="1"/>
          </p:cNvSpPr>
          <p:nvPr>
            <p:ph idx="1"/>
          </p:nvPr>
        </p:nvSpPr>
        <p:spPr/>
        <p:txBody>
          <a:bodyPr/>
          <a:lstStyle/>
          <a:p>
            <a:pPr marL="0" indent="0">
              <a:buNone/>
            </a:pPr>
            <a:r>
              <a:rPr lang="en-US" sz="1800" dirty="0"/>
              <a:t>There are different types of SAP HANA edition, some of them as below</a:t>
            </a:r>
          </a:p>
          <a:p>
            <a:pPr marL="0" indent="0">
              <a:buNone/>
            </a:pPr>
            <a:r>
              <a:rPr lang="en-US" sz="1800" dirty="0"/>
              <a:t> </a:t>
            </a:r>
          </a:p>
          <a:p>
            <a:r>
              <a:rPr lang="en-US" sz="1800" b="1" dirty="0"/>
              <a:t>SAP HANA Platform Edition</a:t>
            </a:r>
            <a:r>
              <a:rPr lang="en-US" sz="1800" dirty="0"/>
              <a:t> – It provides Core database technology. It Integrate SAP component like SAP HANA database, SAP HANA Studio and SAP HANA clients. It is for customers who want to use ETL-based replication and already have a license for SAP Business Objects Data Services. </a:t>
            </a:r>
          </a:p>
          <a:p>
            <a:endParaRPr lang="en-US" sz="1800" dirty="0"/>
          </a:p>
          <a:p>
            <a:r>
              <a:rPr lang="en-US" sz="1800" b="1" dirty="0"/>
              <a:t>SAP HANA Enterprise Edition </a:t>
            </a:r>
            <a:r>
              <a:rPr lang="en-US" sz="1800" dirty="0"/>
              <a:t>– It contains data provisioning (SLT, BODS, DXC) component including core database technology. It is for customers who want to use either trigger-based replication or ETL-based replication and do not have all of the necessary license for SAP Business Objects Data Services. </a:t>
            </a:r>
          </a:p>
          <a:p>
            <a:endParaRPr lang="en-US" sz="1800" dirty="0"/>
          </a:p>
          <a:p>
            <a:r>
              <a:rPr lang="en-US" sz="1800" b="1" dirty="0"/>
              <a:t>SAP HANA Extended Edition </a:t>
            </a:r>
            <a:r>
              <a:rPr lang="en-US" sz="1800" dirty="0"/>
              <a:t>– It contains data provisioning (Sybase) features more than Platform and Enterprises edition. It is for customers who want to use the full potential of all available replication scenarios including log-based replication.</a:t>
            </a:r>
          </a:p>
        </p:txBody>
      </p:sp>
    </p:spTree>
    <p:extLst>
      <p:ext uri="{BB962C8B-B14F-4D97-AF65-F5344CB8AC3E}">
        <p14:creationId xmlns:p14="http://schemas.microsoft.com/office/powerpoint/2010/main" val="1816191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96988-40AA-4077-B5E6-DC5B308EF07F}"/>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3B7D5D98-FDCF-4BAB-B654-D7EC04188745}"/>
              </a:ext>
            </a:extLst>
          </p:cNvPr>
          <p:cNvSpPr>
            <a:spLocks noGrp="1"/>
          </p:cNvSpPr>
          <p:nvPr>
            <p:ph idx="1"/>
          </p:nvPr>
        </p:nvSpPr>
        <p:spPr/>
        <p:txBody>
          <a:bodyPr/>
          <a:lstStyle/>
          <a:p>
            <a:r>
              <a:rPr lang="en-US" dirty="0"/>
              <a:t>Below diagram shows difference between all these editions.</a:t>
            </a:r>
          </a:p>
          <a:p>
            <a:pPr marL="0" indent="0">
              <a:buNone/>
            </a:pPr>
            <a:endParaRPr lang="en-US" dirty="0"/>
          </a:p>
          <a:p>
            <a:pPr marL="0" indent="0">
              <a:buNone/>
            </a:pPr>
            <a:endParaRPr lang="en-US" dirty="0"/>
          </a:p>
        </p:txBody>
      </p:sp>
      <p:pic>
        <p:nvPicPr>
          <p:cNvPr id="6" name="Content Placeholder 3">
            <a:extLst>
              <a:ext uri="{FF2B5EF4-FFF2-40B4-BE49-F238E27FC236}">
                <a16:creationId xmlns:a16="http://schemas.microsoft.com/office/drawing/2014/main" id="{2CB6A516-3B12-40B4-8FBA-BD72C8B71935}"/>
              </a:ext>
            </a:extLst>
          </p:cNvPr>
          <p:cNvPicPr>
            <a:picLocks noChangeAspect="1"/>
          </p:cNvPicPr>
          <p:nvPr/>
        </p:nvPicPr>
        <p:blipFill>
          <a:blip r:embed="rId2"/>
          <a:stretch>
            <a:fillRect/>
          </a:stretch>
        </p:blipFill>
        <p:spPr>
          <a:xfrm>
            <a:off x="1127182" y="1969477"/>
            <a:ext cx="9177023" cy="4118123"/>
          </a:xfrm>
          <a:prstGeom prst="rect">
            <a:avLst/>
          </a:prstGeom>
        </p:spPr>
      </p:pic>
    </p:spTree>
    <p:extLst>
      <p:ext uri="{BB962C8B-B14F-4D97-AF65-F5344CB8AC3E}">
        <p14:creationId xmlns:p14="http://schemas.microsoft.com/office/powerpoint/2010/main" val="164340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2EED1-1567-4ED4-BB1C-9193F631D3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26D6457-6CB1-4C21-BA56-A28C12F3CF39}"/>
              </a:ext>
            </a:extLst>
          </p:cNvPr>
          <p:cNvSpPr>
            <a:spLocks noGrp="1"/>
          </p:cNvSpPr>
          <p:nvPr>
            <p:ph idx="1"/>
          </p:nvPr>
        </p:nvSpPr>
        <p:spPr/>
        <p:txBody>
          <a:bodyPr/>
          <a:lstStyle/>
          <a:p>
            <a:r>
              <a:rPr lang="fr-FR" sz="1800" b="1" dirty="0" err="1"/>
              <a:t>Traditional</a:t>
            </a:r>
            <a:r>
              <a:rPr lang="fr-FR" sz="1800" b="1" dirty="0"/>
              <a:t> 3-tier applications (Java, ABAP) vs. native SAP HANA applications</a:t>
            </a:r>
          </a:p>
          <a:p>
            <a:pPr marL="0" indent="0">
              <a:buNone/>
            </a:pPr>
            <a:endParaRPr lang="fr-FR" b="1" dirty="0"/>
          </a:p>
        </p:txBody>
      </p:sp>
      <p:pic>
        <p:nvPicPr>
          <p:cNvPr id="4" name="Picture 3">
            <a:extLst>
              <a:ext uri="{FF2B5EF4-FFF2-40B4-BE49-F238E27FC236}">
                <a16:creationId xmlns:a16="http://schemas.microsoft.com/office/drawing/2014/main" id="{34F0E355-1182-444E-BBCE-991B19C7288F}"/>
              </a:ext>
            </a:extLst>
          </p:cNvPr>
          <p:cNvPicPr>
            <a:picLocks noChangeAspect="1"/>
          </p:cNvPicPr>
          <p:nvPr/>
        </p:nvPicPr>
        <p:blipFill>
          <a:blip r:embed="rId2"/>
          <a:stretch>
            <a:fillRect/>
          </a:stretch>
        </p:blipFill>
        <p:spPr>
          <a:xfrm>
            <a:off x="2787324" y="1856935"/>
            <a:ext cx="5577558" cy="4083046"/>
          </a:xfrm>
          <a:prstGeom prst="rect">
            <a:avLst/>
          </a:prstGeom>
        </p:spPr>
      </p:pic>
    </p:spTree>
    <p:extLst>
      <p:ext uri="{BB962C8B-B14F-4D97-AF65-F5344CB8AC3E}">
        <p14:creationId xmlns:p14="http://schemas.microsoft.com/office/powerpoint/2010/main" val="45617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PROJECT_OPEN" val="0"/>
  <p:tag name="ARTICULATE_SLIDE_COUNT" val="6"/>
  <p:tag name="EE4P_STYLE_ID" val="6cd991bf-f022-4378-96e7-2c338aeb3f5a"/>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PT-Atos_Widescreen">
  <a:themeElements>
    <a:clrScheme name="Atos Theme">
      <a:dk1>
        <a:sysClr val="windowText" lastClr="000000"/>
      </a:dk1>
      <a:lt1>
        <a:sysClr val="window" lastClr="FFFFFF"/>
      </a:lt1>
      <a:dk2>
        <a:srgbClr val="0066A1"/>
      </a:dk2>
      <a:lt2>
        <a:srgbClr val="829DC7"/>
      </a:lt2>
      <a:accent1>
        <a:srgbClr val="0066A1"/>
      </a:accent1>
      <a:accent2>
        <a:srgbClr val="829DC7"/>
      </a:accent2>
      <a:accent3>
        <a:srgbClr val="000000"/>
      </a:accent3>
      <a:accent4>
        <a:srgbClr val="808080"/>
      </a:accent4>
      <a:accent5>
        <a:srgbClr val="FFFFFF"/>
      </a:accent5>
      <a:accent6>
        <a:srgbClr val="BFBFBF"/>
      </a:accent6>
      <a:hlink>
        <a:srgbClr val="0066A1"/>
      </a:hlink>
      <a:folHlink>
        <a:srgbClr val="829DC7"/>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FBFB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Atos v4.0">
  <a:themeElements>
    <a:clrScheme name="Atos Theme">
      <a:dk1>
        <a:sysClr val="windowText" lastClr="000000"/>
      </a:dk1>
      <a:lt1>
        <a:sysClr val="window" lastClr="FFFFFF"/>
      </a:lt1>
      <a:dk2>
        <a:srgbClr val="0066A1"/>
      </a:dk2>
      <a:lt2>
        <a:srgbClr val="829DC7"/>
      </a:lt2>
      <a:accent1>
        <a:srgbClr val="0066A1"/>
      </a:accent1>
      <a:accent2>
        <a:srgbClr val="829DC7"/>
      </a:accent2>
      <a:accent3>
        <a:srgbClr val="000000"/>
      </a:accent3>
      <a:accent4>
        <a:srgbClr val="808080"/>
      </a:accent4>
      <a:accent5>
        <a:srgbClr val="FFFFFF"/>
      </a:accent5>
      <a:accent6>
        <a:srgbClr val="BFBFBF"/>
      </a:accent6>
      <a:hlink>
        <a:srgbClr val="0066A1"/>
      </a:hlink>
      <a:folHlink>
        <a:srgbClr val="829DC7"/>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365EAD210758408B3B6F3E87960FB9" ma:contentTypeVersion="1" ma:contentTypeDescription="Create a new document." ma:contentTypeScope="" ma:versionID="485c4f5c0bca839f143488e5be6183c6">
  <xsd:schema xmlns:xsd="http://www.w3.org/2001/XMLSchema" xmlns:xs="http://www.w3.org/2001/XMLSchema" xmlns:p="http://schemas.microsoft.com/office/2006/metadata/properties" xmlns:ns2="6b44be04-4f4f-4ad5-8583-fc6cfe787cfe" xmlns:ns3="http://schemas.microsoft.com/sharepoint/v4" targetNamespace="http://schemas.microsoft.com/office/2006/metadata/properties" ma:root="true" ma:fieldsID="ffa8ad015ffffd35b8eb1e99451c63dd" ns2:_="" ns3:_="">
    <xsd:import namespace="6b44be04-4f4f-4ad5-8583-fc6cfe787cfe"/>
    <xsd:import namespace="http://schemas.microsoft.com/sharepoint/v4"/>
    <xsd:element name="properties">
      <xsd:complexType>
        <xsd:sequence>
          <xsd:element name="documentManagement">
            <xsd:complexType>
              <xsd:all>
                <xsd:element ref="ns2:_dlc_DocId" minOccurs="0"/>
                <xsd:element ref="ns2:_dlc_DocIdUrl" minOccurs="0"/>
                <xsd:element ref="ns2:_dlc_DocIdPersistId" minOccurs="0"/>
                <xsd:element ref="ns3: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44be04-4f4f-4ad5-8583-fc6cfe787cf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1"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_dlc_DocId xmlns="6b44be04-4f4f-4ad5-8583-fc6cfe787cfe">P7YSZEP7SPDX-13083-58</_dlc_DocId>
    <_dlc_DocIdUrl xmlns="6b44be04-4f4f-4ad5-8583-fc6cfe787cfe">
      <Url>https://sp.myatos.net/si/gsa/_layouts/DocIdRedir.aspx?ID=P7YSZEP7SPDX-13083-58</Url>
      <Description>P7YSZEP7SPDX-13083-58</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05B88BA-77AC-4E7E-A9EC-04204E2602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44be04-4f4f-4ad5-8583-fc6cfe787cfe"/>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760301-8519-4A4C-8CB1-402282D37E7A}">
  <ds:schemaRefs>
    <ds:schemaRef ds:uri="http://www.w3.org/XML/1998/namespace"/>
    <ds:schemaRef ds:uri="http://schemas.microsoft.com/office/2006/documentManagement/types"/>
    <ds:schemaRef ds:uri="http://purl.org/dc/terms/"/>
    <ds:schemaRef ds:uri="http://schemas.openxmlformats.org/package/2006/metadata/core-properties"/>
    <ds:schemaRef ds:uri="http://schemas.microsoft.com/sharepoint/v4"/>
    <ds:schemaRef ds:uri="http://purl.org/dc/elements/1.1/"/>
    <ds:schemaRef ds:uri="http://purl.org/dc/dcmitype/"/>
    <ds:schemaRef ds:uri="6b44be04-4f4f-4ad5-8583-fc6cfe787cfe"/>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88B36E3B-1561-443B-9E0F-0CC4A496E46A}">
  <ds:schemaRefs>
    <ds:schemaRef ds:uri="http://schemas.microsoft.com/sharepoint/v3/contenttype/forms"/>
  </ds:schemaRefs>
</ds:datastoreItem>
</file>

<file path=customXml/itemProps4.xml><?xml version="1.0" encoding="utf-8"?>
<ds:datastoreItem xmlns:ds="http://schemas.openxmlformats.org/officeDocument/2006/customXml" ds:itemID="{64B3616F-6DCF-4018-9A86-742E28980A68}">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atos_olympic_final_6april2015v9 (2)</Template>
  <TotalTime>637</TotalTime>
  <Words>638</Words>
  <PresentationFormat>Widescreen</PresentationFormat>
  <Paragraphs>81</Paragraphs>
  <Slides>23</Slides>
  <Notes>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33" baseType="lpstr">
      <vt:lpstr>Arial</vt:lpstr>
      <vt:lpstr>Calibri</vt:lpstr>
      <vt:lpstr>Lucida Sans Unicode</vt:lpstr>
      <vt:lpstr>Stag Medium</vt:lpstr>
      <vt:lpstr>Stag Sans Book</vt:lpstr>
      <vt:lpstr>Verdana</vt:lpstr>
      <vt:lpstr>Wingdings</vt:lpstr>
      <vt:lpstr>PPT-Atos_Widescreen</vt:lpstr>
      <vt:lpstr>Atos v4.0</vt:lpstr>
      <vt:lpstr>think-cell Slide</vt:lpstr>
      <vt:lpstr>  SAP HANA ADMINISTRATON 2.0 </vt:lpstr>
      <vt:lpstr> Introduction of SAP HANA  </vt:lpstr>
      <vt:lpstr>Course Topics</vt:lpstr>
      <vt:lpstr>What is SAP HANA  </vt:lpstr>
      <vt:lpstr>PowerPoint Presentation</vt:lpstr>
      <vt:lpstr>PowerPoint Presentation</vt:lpstr>
      <vt:lpstr>PowerPoint Presentation</vt:lpstr>
      <vt:lpstr>PowerPoint Presentation</vt:lpstr>
      <vt:lpstr>PowerPoint Presentation</vt:lpstr>
      <vt:lpstr>How Did SAP HANA Become Possible?</vt:lpstr>
      <vt:lpstr> </vt:lpstr>
      <vt:lpstr>Row &amp; Column Store Table Conversion (Column Table ↔ Row Table)</vt:lpstr>
      <vt:lpstr>Row &amp; Column Store Memory vs. Disk</vt:lpstr>
      <vt:lpstr>PowerPoint Presentation</vt:lpstr>
      <vt:lpstr>Parallelization</vt:lpstr>
      <vt:lpstr>SAP HANA Architecture Single host configured as multi-tenant database container</vt:lpstr>
      <vt:lpstr>SAP HANA Architecture Core Services</vt:lpstr>
      <vt:lpstr>SAP HANA Architecture Optional Services</vt:lpstr>
      <vt:lpstr>Index Server internal architecture </vt:lpstr>
      <vt:lpstr>Main and Delta Storage </vt:lpstr>
      <vt:lpstr>SAP HANA Architecture SAP HANA memory usage</vt:lpstr>
      <vt:lpstr>Delta Merge</vt:lpstr>
      <vt:lpstr>SAP HANA Architecture  Properties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2016-02-27T05:53:40Z</dcterms:created>
  <dcterms:modified xsi:type="dcterms:W3CDTF">2018-05-05T06:16:48Z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ArticulateGUID">
    <vt:lpwstr>36C525D7-F40C-463D-9448-0052C90938E4</vt:lpwstr>
  </property>
  <property fmtid="{D5CDD505-2E9C-101B-9397-08002B2CF9AE}" pid="4" name="ArticulatePath">
    <vt:lpwstr>atos_olympic_final_6april2015v9 (1)</vt:lpwstr>
  </property>
  <property fmtid="{D5CDD505-2E9C-101B-9397-08002B2CF9AE}" pid="5" name="ContentTypeId">
    <vt:lpwstr>0x010100CD365EAD210758408B3B6F3E87960FB9</vt:lpwstr>
  </property>
  <property fmtid="{D5CDD505-2E9C-101B-9397-08002B2CF9AE}" pid="6" name="_dlc_DocIdItemGuid">
    <vt:lpwstr>f8cdee6f-fe5b-411a-b21f-13678c2f8f89</vt:lpwstr>
  </property>
</Properties>
</file>