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7"/>
  </p:notesMasterIdLst>
  <p:sldIdLst>
    <p:sldId id="257" r:id="rId3"/>
    <p:sldId id="299" r:id="rId4"/>
    <p:sldId id="300" r:id="rId5"/>
    <p:sldId id="287" r:id="rId6"/>
    <p:sldId id="290" r:id="rId7"/>
    <p:sldId id="288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ep Reddy Hanumaihgari" userId="86a9f56c-2e65-4a80-9d64-63b9c07412a6" providerId="ADAL" clId="{FC37BFA0-917C-4963-A7EC-F87FA73709AD}"/>
    <pc:docChg chg="undo addSld delSld modSld">
      <pc:chgData name="Sandeep Reddy Hanumaihgari" userId="86a9f56c-2e65-4a80-9d64-63b9c07412a6" providerId="ADAL" clId="{FC37BFA0-917C-4963-A7EC-F87FA73709AD}" dt="2018-05-05T07:22:02.995" v="26" actId="2696"/>
      <pc:docMkLst>
        <pc:docMk/>
      </pc:docMkLst>
      <pc:sldChg chg="modSp">
        <pc:chgData name="Sandeep Reddy Hanumaihgari" userId="86a9f56c-2e65-4a80-9d64-63b9c07412a6" providerId="ADAL" clId="{FC37BFA0-917C-4963-A7EC-F87FA73709AD}" dt="2018-05-05T07:21:32.572" v="14" actId="20577"/>
        <pc:sldMkLst>
          <pc:docMk/>
          <pc:sldMk cId="147571053" sldId="257"/>
        </pc:sldMkLst>
        <pc:spChg chg="mod">
          <ac:chgData name="Sandeep Reddy Hanumaihgari" userId="86a9f56c-2e65-4a80-9d64-63b9c07412a6" providerId="ADAL" clId="{FC37BFA0-917C-4963-A7EC-F87FA73709AD}" dt="2018-05-05T07:21:32.572" v="14" actId="20577"/>
          <ac:spMkLst>
            <pc:docMk/>
            <pc:sldMk cId="147571053" sldId="257"/>
            <ac:spMk id="2" creationId="{00000000-0000-0000-0000-000000000000}"/>
          </ac:spMkLst>
        </pc:spChg>
      </pc:sldChg>
      <pc:sldChg chg="del">
        <pc:chgData name="Sandeep Reddy Hanumaihgari" userId="86a9f56c-2e65-4a80-9d64-63b9c07412a6" providerId="ADAL" clId="{FC37BFA0-917C-4963-A7EC-F87FA73709AD}" dt="2018-05-05T07:21:38.011" v="15" actId="2696"/>
        <pc:sldMkLst>
          <pc:docMk/>
          <pc:sldMk cId="4271528126" sldId="285"/>
        </pc:sldMkLst>
      </pc:sldChg>
      <pc:sldChg chg="del">
        <pc:chgData name="Sandeep Reddy Hanumaihgari" userId="86a9f56c-2e65-4a80-9d64-63b9c07412a6" providerId="ADAL" clId="{FC37BFA0-917C-4963-A7EC-F87FA73709AD}" dt="2018-05-05T07:21:38.731" v="16" actId="2696"/>
        <pc:sldMkLst>
          <pc:docMk/>
          <pc:sldMk cId="2328822948" sldId="286"/>
        </pc:sldMkLst>
      </pc:sldChg>
      <pc:sldChg chg="del">
        <pc:chgData name="Sandeep Reddy Hanumaihgari" userId="86a9f56c-2e65-4a80-9d64-63b9c07412a6" providerId="ADAL" clId="{FC37BFA0-917C-4963-A7EC-F87FA73709AD}" dt="2018-05-05T07:22:02.917" v="19" actId="2696"/>
        <pc:sldMkLst>
          <pc:docMk/>
          <pc:sldMk cId="728068608" sldId="291"/>
        </pc:sldMkLst>
      </pc:sldChg>
      <pc:sldChg chg="del">
        <pc:chgData name="Sandeep Reddy Hanumaihgari" userId="86a9f56c-2e65-4a80-9d64-63b9c07412a6" providerId="ADAL" clId="{FC37BFA0-917C-4963-A7EC-F87FA73709AD}" dt="2018-05-05T07:22:02.932" v="20" actId="2696"/>
        <pc:sldMkLst>
          <pc:docMk/>
          <pc:sldMk cId="1554105566" sldId="292"/>
        </pc:sldMkLst>
      </pc:sldChg>
      <pc:sldChg chg="del">
        <pc:chgData name="Sandeep Reddy Hanumaihgari" userId="86a9f56c-2e65-4a80-9d64-63b9c07412a6" providerId="ADAL" clId="{FC37BFA0-917C-4963-A7EC-F87FA73709AD}" dt="2018-05-05T07:22:02.948" v="21" actId="2696"/>
        <pc:sldMkLst>
          <pc:docMk/>
          <pc:sldMk cId="2415238847" sldId="293"/>
        </pc:sldMkLst>
      </pc:sldChg>
      <pc:sldChg chg="del">
        <pc:chgData name="Sandeep Reddy Hanumaihgari" userId="86a9f56c-2e65-4a80-9d64-63b9c07412a6" providerId="ADAL" clId="{FC37BFA0-917C-4963-A7EC-F87FA73709AD}" dt="2018-05-05T07:22:02.948" v="22" actId="2696"/>
        <pc:sldMkLst>
          <pc:docMk/>
          <pc:sldMk cId="3977233131" sldId="294"/>
        </pc:sldMkLst>
      </pc:sldChg>
      <pc:sldChg chg="del">
        <pc:chgData name="Sandeep Reddy Hanumaihgari" userId="86a9f56c-2e65-4a80-9d64-63b9c07412a6" providerId="ADAL" clId="{FC37BFA0-917C-4963-A7EC-F87FA73709AD}" dt="2018-05-05T07:22:02.964" v="23" actId="2696"/>
        <pc:sldMkLst>
          <pc:docMk/>
          <pc:sldMk cId="139258758" sldId="295"/>
        </pc:sldMkLst>
      </pc:sldChg>
      <pc:sldChg chg="del">
        <pc:chgData name="Sandeep Reddy Hanumaihgari" userId="86a9f56c-2e65-4a80-9d64-63b9c07412a6" providerId="ADAL" clId="{FC37BFA0-917C-4963-A7EC-F87FA73709AD}" dt="2018-05-05T07:22:02.979" v="24" actId="2696"/>
        <pc:sldMkLst>
          <pc:docMk/>
          <pc:sldMk cId="2372641511" sldId="296"/>
        </pc:sldMkLst>
      </pc:sldChg>
      <pc:sldChg chg="del">
        <pc:chgData name="Sandeep Reddy Hanumaihgari" userId="86a9f56c-2e65-4a80-9d64-63b9c07412a6" providerId="ADAL" clId="{FC37BFA0-917C-4963-A7EC-F87FA73709AD}" dt="2018-05-05T07:22:02.979" v="25" actId="2696"/>
        <pc:sldMkLst>
          <pc:docMk/>
          <pc:sldMk cId="1318045822" sldId="297"/>
        </pc:sldMkLst>
      </pc:sldChg>
      <pc:sldChg chg="del">
        <pc:chgData name="Sandeep Reddy Hanumaihgari" userId="86a9f56c-2e65-4a80-9d64-63b9c07412a6" providerId="ADAL" clId="{FC37BFA0-917C-4963-A7EC-F87FA73709AD}" dt="2018-05-05T07:22:02.995" v="26" actId="2696"/>
        <pc:sldMkLst>
          <pc:docMk/>
          <pc:sldMk cId="18025794" sldId="298"/>
        </pc:sldMkLst>
      </pc:sldChg>
      <pc:sldChg chg="add del">
        <pc:chgData name="Sandeep Reddy Hanumaihgari" userId="86a9f56c-2e65-4a80-9d64-63b9c07412a6" providerId="ADAL" clId="{FC37BFA0-917C-4963-A7EC-F87FA73709AD}" dt="2018-05-05T07:21:44.930" v="18" actId="2696"/>
        <pc:sldMkLst>
          <pc:docMk/>
          <pc:sldMk cId="3584930177" sldId="299"/>
        </pc:sldMkLst>
      </pc:sldChg>
    </pc:docChg>
  </pc:docChgLst>
  <pc:docChgLst>
    <pc:chgData name="Sandeep Reddy Hanumaihgari" userId="86a9f56c-2e65-4a80-9d64-63b9c07412a6" providerId="ADAL" clId="{34CD2898-2CBF-4D03-8C62-D844F47B7E21}"/>
    <pc:docChg chg="addSld modSld">
      <pc:chgData name="Sandeep Reddy Hanumaihgari" userId="86a9f56c-2e65-4a80-9d64-63b9c07412a6" providerId="ADAL" clId="{34CD2898-2CBF-4D03-8C62-D844F47B7E21}" dt="2018-05-05T14:24:44.570" v="43" actId="20577"/>
      <pc:docMkLst>
        <pc:docMk/>
      </pc:docMkLst>
      <pc:sldChg chg="modSp add">
        <pc:chgData name="Sandeep Reddy Hanumaihgari" userId="86a9f56c-2e65-4a80-9d64-63b9c07412a6" providerId="ADAL" clId="{34CD2898-2CBF-4D03-8C62-D844F47B7E21}" dt="2018-05-05T14:24:44.570" v="43" actId="20577"/>
        <pc:sldMkLst>
          <pc:docMk/>
          <pc:sldMk cId="3957184361" sldId="308"/>
        </pc:sldMkLst>
        <pc:spChg chg="mod">
          <ac:chgData name="Sandeep Reddy Hanumaihgari" userId="86a9f56c-2e65-4a80-9d64-63b9c07412a6" providerId="ADAL" clId="{34CD2898-2CBF-4D03-8C62-D844F47B7E21}" dt="2018-05-05T14:19:00.412" v="28" actId="20577"/>
          <ac:spMkLst>
            <pc:docMk/>
            <pc:sldMk cId="3957184361" sldId="308"/>
            <ac:spMk id="2" creationId="{27B80E14-6CDB-4957-9951-FA9FE41C7819}"/>
          </ac:spMkLst>
        </pc:spChg>
        <pc:spChg chg="mod">
          <ac:chgData name="Sandeep Reddy Hanumaihgari" userId="86a9f56c-2e65-4a80-9d64-63b9c07412a6" providerId="ADAL" clId="{34CD2898-2CBF-4D03-8C62-D844F47B7E21}" dt="2018-05-05T14:24:44.570" v="43" actId="20577"/>
          <ac:spMkLst>
            <pc:docMk/>
            <pc:sldMk cId="3957184361" sldId="308"/>
            <ac:spMk id="3" creationId="{C74A9A74-AF8C-4211-81A2-BB115137DC3D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9A268-BC20-4C4B-AD49-13C7E7892CCC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614D3-19B3-4C34-9035-E38A1934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4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</p:spPr>
        <p:txBody>
          <a:bodyPr/>
          <a:lstStyle/>
          <a:p>
            <a:fld id="{269BF997-9B5F-4A82-AF31-6E87F25749B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36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3B73-1F3F-48A1-868B-556C9EBE0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542A6-BC5D-406C-BE1E-844BBBE4D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E802A-AAAE-4137-A3EC-78A795EA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810E1-EA93-4156-9E4F-516D85C6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18669-54D8-4FA7-AC03-4711395A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1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0569-26CD-4E48-AB8F-C8D393C56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BDF74-D7DD-4F74-8204-768D6D8C8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E0E80-DE55-4227-8F22-8B46CC33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D90D3-5DB1-4E46-965A-43DE2A1AD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E9E31-07F6-4BA3-89E4-4406CB6F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0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B4F80-033E-40D6-8EB5-E065B96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FA981-8292-42BE-B5C1-A1E25890D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BE0CF-2BE4-4B92-BEC3-5CF0BDF96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38A02-307F-4A5A-BA7D-F53437CE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FE8E8-723C-4492-8FB7-5544427A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6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text only">
    <p:bg bwMode="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705" y="1604798"/>
            <a:ext cx="11079128" cy="147002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4000" b="1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908" y="3094328"/>
            <a:ext cx="11082925" cy="148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7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Click to edit the sub title</a:t>
            </a:r>
          </a:p>
        </p:txBody>
      </p:sp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5082424" y="6195793"/>
            <a:ext cx="2027152" cy="292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 defTabSz="1219170"/>
            <a:r>
              <a:rPr lang="en-US" sz="110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Atos - For internal use</a:t>
            </a:r>
            <a:endParaRPr lang="en-US" sz="1100" dirty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02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000" y="1396812"/>
            <a:ext cx="6600000" cy="1470025"/>
          </a:xfrm>
        </p:spPr>
        <p:txBody>
          <a:bodyPr anchor="t" anchorCtr="0">
            <a:noAutofit/>
          </a:bodyPr>
          <a:lstStyle>
            <a:lvl1pPr>
              <a:defRPr sz="41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000" y="2955600"/>
            <a:ext cx="6600000" cy="1486800"/>
          </a:xfrm>
        </p:spPr>
        <p:txBody>
          <a:bodyPr>
            <a:noAutofit/>
          </a:bodyPr>
          <a:lstStyle>
            <a:lvl1pPr marL="0" indent="0" algn="l">
              <a:buNone/>
              <a:defRPr sz="2700" b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09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5313315" y="4653139"/>
            <a:ext cx="1571628" cy="369332"/>
          </a:xfrm>
          <a:prstGeom prst="rect">
            <a:avLst/>
          </a:prstGeom>
          <a:noFill/>
        </p:spPr>
        <p:txBody>
          <a:bodyPr wrap="none" lIns="121896" tIns="60948" rIns="121896" bIns="60948" rtlCol="0">
            <a:spAutoFit/>
          </a:bodyPr>
          <a:lstStyle/>
          <a:p>
            <a:pPr defTabSz="1218930"/>
            <a:r>
              <a:rPr lang="nl-NL" sz="1600" dirty="0" err="1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dd</a:t>
            </a:r>
            <a:r>
              <a:rPr lang="nl-NL" sz="1600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-mm-</a:t>
            </a:r>
            <a:r>
              <a:rPr lang="nl-NL" sz="1600" dirty="0" err="1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yyyy</a:t>
            </a:r>
            <a:endParaRPr lang="nl-NL" sz="1600" dirty="0">
              <a:solidFill>
                <a:prstClr val="black"/>
              </a:solidFill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13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asic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738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No 2nd top lin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00" y="378000"/>
            <a:ext cx="11655040" cy="75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00" y="1124744"/>
            <a:ext cx="11664000" cy="4962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9301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3125" y="1124744"/>
            <a:ext cx="6312000" cy="124560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12" name="AddNotifier#1"/>
          <p:cNvSpPr txBox="1">
            <a:spLocks noChangeArrowheads="1"/>
          </p:cNvSpPr>
          <p:nvPr userDrawn="1"/>
        </p:nvSpPr>
        <p:spPr bwMode="auto">
          <a:xfrm>
            <a:off x="2918917" y="3166337"/>
            <a:ext cx="6312000" cy="148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6" tIns="60948" rIns="121896" bIns="60948"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defTabSz="1218930"/>
            <a:r>
              <a:rPr lang="en-US" sz="13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Consulting, Atos </a:t>
            </a:r>
            <a:r>
              <a:rPr lang="en-US" sz="1300" dirty="0" err="1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Worldgrid</a:t>
            </a:r>
            <a:r>
              <a:rPr lang="en-US" sz="13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300" dirty="0" err="1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Worldline</a:t>
            </a:r>
            <a:r>
              <a:rPr lang="en-US" sz="13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300" dirty="0" err="1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BlueKiwi</a:t>
            </a:r>
            <a:r>
              <a:rPr lang="en-US" sz="13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Bull, Canopy the Open Cloud Company, </a:t>
            </a:r>
            <a:r>
              <a:rPr lang="en-US" sz="1300" dirty="0" err="1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Yunano</a:t>
            </a:r>
            <a:r>
              <a:rPr lang="en-US" sz="13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Zero Email, Zero Email Certified and The Zero Email Company are registered trademarks of the Atos group. May 2015. © 2015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  <p:sp>
        <p:nvSpPr>
          <p:cNvPr id="7" name="AddCustomDate#1"/>
          <p:cNvSpPr txBox="1"/>
          <p:nvPr userDrawn="1"/>
        </p:nvSpPr>
        <p:spPr>
          <a:xfrm>
            <a:off x="5313315" y="4653139"/>
            <a:ext cx="1571628" cy="369332"/>
          </a:xfrm>
          <a:prstGeom prst="rect">
            <a:avLst/>
          </a:prstGeom>
          <a:noFill/>
        </p:spPr>
        <p:txBody>
          <a:bodyPr wrap="none" lIns="121896" tIns="60948" rIns="121896" bIns="60948" rtlCol="0">
            <a:spAutoFit/>
          </a:bodyPr>
          <a:lstStyle/>
          <a:p>
            <a:pPr defTabSz="1218930"/>
            <a:r>
              <a:rPr lang="nl-NL" sz="160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dd-mm-yyyy</a:t>
            </a:r>
            <a:endParaRPr lang="nl-NL" sz="1600" dirty="0">
              <a:solidFill>
                <a:prstClr val="black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AddClassification"/>
          <p:cNvSpPr txBox="1">
            <a:spLocks noChangeArrowheads="1"/>
          </p:cNvSpPr>
          <p:nvPr userDrawn="1"/>
        </p:nvSpPr>
        <p:spPr bwMode="auto">
          <a:xfrm>
            <a:off x="4870315" y="6386411"/>
            <a:ext cx="2409208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6" tIns="60948" rIns="121896" bIns="60948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 defTabSz="1218930"/>
            <a:r>
              <a:rPr lang="en-US" sz="13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Atos - For internal use</a:t>
            </a:r>
          </a:p>
        </p:txBody>
      </p:sp>
    </p:spTree>
    <p:extLst>
      <p:ext uri="{BB962C8B-B14F-4D97-AF65-F5344CB8AC3E}">
        <p14:creationId xmlns:p14="http://schemas.microsoft.com/office/powerpoint/2010/main" val="425212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4AC-E648-434F-BEDB-346C6DBF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12F3D-B04D-4F29-80F1-0837DC278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8322C-9794-48D1-A122-5BFD30DD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CFE6F-FAAA-4B59-BBF9-67A11755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F35E-BA32-4430-8147-FABE21F0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7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721F-979D-4E0A-969B-7BB719E3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F2DCB-7440-4EFE-84FD-C5B145200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ACA7C-2459-464A-91EB-8BD8D435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2BCB3-0A02-4EF7-B31F-717F5620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A4E46-7117-4D66-868F-0C98B7A0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2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B745-55E6-46E8-A9C1-1D98F55C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1F58C-8AE0-467A-998D-E3674FEEA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C3FB9-B5F5-4E9A-A17A-B5D6D4D93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47810-B2A7-4D3B-A423-C016E19B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82A90-1D5F-4C48-B548-158C650F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40744-9B09-41CF-8B15-03637B1E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7563-4482-4574-830B-35EECC306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71EB2-9F73-4E58-9B70-1E050A35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C5A2C-F538-4D22-98A9-44D27C369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E44E8-930C-40B0-835A-0A5C05D1F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C8BB31-4C2B-4D50-8EB0-CF37B702B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F99087-D002-4FE9-B555-9E2DC569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5234BA-58AC-4B2A-810E-78129A0F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C9DCA1-C6F2-4CF8-AD8A-7151584B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2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1152-6F5D-4953-9548-73735ECF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916F0-D4AD-4E4E-B6B4-3A6A6BAC6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95BE9-D92C-4FE0-AFA4-E1A698F1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8B18E-5C3A-48C0-96B0-9B54BCBC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5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E6C72-7166-4CA2-BC9E-C452D7AB6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E8DAF-2365-48A4-8150-C5BCAF10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120AC-937E-4B78-B520-3A8707C5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DD97-A677-45A3-AD27-50F3B768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9FAE0-B897-45AD-B735-9875E0B5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F4331-14A5-4906-B535-11DFC7BB8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5BE19-62C1-4201-BE5A-06A040EF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9B403-FD2B-4AAB-A35A-3D5E1168B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1C00C-92D0-4167-83E0-D6C96287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9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E95F-F2A1-41BB-8B65-1CBC83EF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00368E-6900-484E-8EE4-2022CE8B6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11AFA-F4D4-4382-89A4-1033B9377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79854-9770-4B55-9842-F704E5A95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E9529-00BE-434D-88DD-255B69E7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C066D-5495-4B44-B716-BD7D0605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4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15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3447FF-3495-4E79-BFE3-BFEE93C4F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3DAE0-3EFD-48A2-9700-FE7CE93A8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952D2-743E-4B8A-A3A7-F3C054AA2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C3202-D806-4596-B738-5EFF906A959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4BA33-A220-4C6F-97D3-EC5A351B9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C0680-4F5F-4D3E-8B9C-72D97FCC6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 noChangeAspect="1"/>
          </p:cNvGraphicFramePr>
          <p:nvPr>
            <p:custDataLst>
              <p:tags r:id="rId7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8" imgW="216" imgH="216" progId="TCLayout.ActiveDocument.1">
                  <p:embed/>
                </p:oleObj>
              </mc:Choice>
              <mc:Fallback>
                <p:oleObj name="think-cell Slide" r:id="rId8" imgW="216" imgH="216" progId="TCLayout.ActiveDocument.1">
                  <p:embed/>
                  <p:pic>
                    <p:nvPicPr>
                      <p:cNvPr id="17" name="Object 16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ddCustomFooter#1"/>
          <p:cNvSpPr txBox="1"/>
          <p:nvPr/>
        </p:nvSpPr>
        <p:spPr>
          <a:xfrm>
            <a:off x="254403" y="6259454"/>
            <a:ext cx="2088024" cy="323141"/>
          </a:xfrm>
          <a:prstGeom prst="rect">
            <a:avLst/>
          </a:prstGeom>
          <a:noFill/>
        </p:spPr>
        <p:txBody>
          <a:bodyPr wrap="none" lIns="121896" tIns="60948" rIns="121896" bIns="60948" rtlCol="0">
            <a:spAutoFit/>
          </a:bodyPr>
          <a:lstStyle/>
          <a:p>
            <a:pPr defTabSz="1218930"/>
            <a:r>
              <a:rPr lang="en-US" sz="1300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© Atos - Confidential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600" y="312000"/>
            <a:ext cx="11664000" cy="756000"/>
          </a:xfrm>
          <a:prstGeom prst="rect">
            <a:avLst/>
          </a:prstGeom>
        </p:spPr>
        <p:txBody>
          <a:bodyPr vert="horz" lIns="121896" tIns="60948" rIns="121896" bIns="60948" rtlCol="0" anchor="t" anchorCtr="0">
            <a:noAutofit/>
          </a:bodyPr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200" y="1454400"/>
            <a:ext cx="11664000" cy="4633200"/>
          </a:xfrm>
          <a:prstGeom prst="rect">
            <a:avLst/>
          </a:prstGeom>
        </p:spPr>
        <p:txBody>
          <a:bodyPr vert="horz" lIns="121896" tIns="60948" rIns="121896" bIns="60948" rtlCol="0">
            <a:no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08589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3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59926" indent="-359926" algn="l" defTabSz="1218930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21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19839" indent="-359926" algn="l" defTabSz="1218930" rtl="0" eaLnBrk="1" latinLnBrk="0" hangingPunct="1">
        <a:spcBef>
          <a:spcPts val="512"/>
        </a:spcBef>
        <a:buClr>
          <a:schemeClr val="tx2"/>
        </a:buClr>
        <a:buFont typeface="Arial" pitchFamily="34" charset="0"/>
        <a:buChar char="–"/>
        <a:defRPr sz="21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79760" indent="-359926" algn="l" defTabSz="121893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1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439676" indent="-359926" algn="l" defTabSz="121893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1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799602" indent="-359926" algn="l" defTabSz="121893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21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3352044" indent="-304728" algn="l" defTabSz="121893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512" indent="-304728" algn="l" defTabSz="121893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974" indent="-304728" algn="l" defTabSz="121893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436" indent="-304728" algn="l" defTabSz="121893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218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9" algn="l" defTabSz="1218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0" algn="l" defTabSz="1218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92" algn="l" defTabSz="1218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58" algn="l" defTabSz="1218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16" algn="l" defTabSz="1218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775" algn="l" defTabSz="1218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40" algn="l" defTabSz="1218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03" algn="l" defTabSz="1218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cn.sap.com/wiki/display/SAPHANA/SAP+HANA+2.0+Cockpit+FAQ" TargetMode="External"/><Relationship Id="rId2" Type="http://schemas.openxmlformats.org/officeDocument/2006/relationships/hyperlink" Target="https://blogs.sap.com/2017/12/14/sap-hana-2.0-cockpit-installation-and-configuration-how-to-guide/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help.sap.com/viewer/afa922439b204e9caf22c78b6b69e4f2/2.6.0.0/en-US" TargetMode="External"/><Relationship Id="rId4" Type="http://schemas.openxmlformats.org/officeDocument/2006/relationships/hyperlink" Target="https://blogs.sap.com/2018/01/26/sap-hana-cockpit-2.0-sp-05-whats-new-by-the-sap-hana-academy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b="0" dirty="0"/>
            </a:br>
            <a:r>
              <a:rPr lang="en-US" b="0" dirty="0"/>
              <a:t> </a:t>
            </a:r>
            <a:r>
              <a:rPr lang="en-US" dirty="0"/>
              <a:t>SAP HANA Cockpit 2.0</a:t>
            </a:r>
          </a:p>
        </p:txBody>
      </p:sp>
    </p:spTree>
    <p:extLst>
      <p:ext uri="{BB962C8B-B14F-4D97-AF65-F5344CB8AC3E}">
        <p14:creationId xmlns:p14="http://schemas.microsoft.com/office/powerpoint/2010/main" val="147571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1207-C6A1-4DD8-8814-F1A8C396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SAP HANA Cockpit</a:t>
            </a:r>
            <a:br>
              <a:rPr lang="en-US" dirty="0"/>
            </a:br>
            <a:r>
              <a:rPr lang="en-IN" b="0" dirty="0"/>
              <a:t>Launching cockpit manager and SAP HANA cockpit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84918B-B96F-461A-8E94-2D1E4B2BB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381" y="1618725"/>
            <a:ext cx="11095238" cy="4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6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699-7E0D-49B4-8642-EA0B45E7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Resources to Manage</a:t>
            </a:r>
            <a:br>
              <a:rPr lang="en-US" dirty="0"/>
            </a:br>
            <a:r>
              <a:rPr lang="en-US" b="0" dirty="0"/>
              <a:t>The registration process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E0C013-0061-427D-BE96-6AD0A0F40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076" y="1406202"/>
            <a:ext cx="10419048" cy="4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9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8546C-6ABB-4013-980F-28B4FB74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Resources to Manage</a:t>
            </a:r>
            <a:br>
              <a:rPr lang="en-US" dirty="0"/>
            </a:br>
            <a:r>
              <a:rPr lang="en-IN" b="0" dirty="0"/>
              <a:t>SAP HANA cockpit security model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1FCDDB-F6CA-420F-9288-23701C08C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296" y="1411620"/>
            <a:ext cx="10428607" cy="463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9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D10A-51A9-4D0A-820C-33DB2C8D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Resources to Manage</a:t>
            </a:r>
            <a:br>
              <a:rPr lang="en-US" dirty="0"/>
            </a:br>
            <a:r>
              <a:rPr lang="en-US" b="0" dirty="0"/>
              <a:t>Registering your first resource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32ED59-B1A5-497E-BB48-46E7E71E9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600" y="1458932"/>
            <a:ext cx="9951721" cy="414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2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0E14-6CDB-4957-9951-FA9FE41C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SAP HANA Cockpit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9A74-AF8C-4211-81A2-BB115137D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hlinkClick r:id="rId2"/>
            </a:endParaRPr>
          </a:p>
          <a:p>
            <a:r>
              <a:rPr lang="en-IN" dirty="0">
                <a:hlinkClick r:id="rId2"/>
              </a:rPr>
              <a:t>SAP HANA 2.0 Cockpit Installation and Configuration How to Guide</a:t>
            </a:r>
            <a:endParaRPr lang="en-IN" dirty="0"/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SAP HANA 2.0 Cockpit FAQ</a:t>
            </a:r>
            <a:endParaRPr lang="en-US" dirty="0"/>
          </a:p>
          <a:p>
            <a:endParaRPr lang="en-IN" dirty="0">
              <a:hlinkClick r:id="rId4"/>
            </a:endParaRPr>
          </a:p>
          <a:p>
            <a:r>
              <a:rPr lang="en-IN" dirty="0">
                <a:hlinkClick r:id="rId4"/>
              </a:rPr>
              <a:t>SAP HANA Cockpit 2.0 SP 05 What’s New</a:t>
            </a:r>
            <a:endParaRPr lang="en-IN" dirty="0"/>
          </a:p>
          <a:p>
            <a:endParaRPr lang="en-IN" dirty="0">
              <a:hlinkClick r:id="rId5"/>
            </a:endParaRPr>
          </a:p>
          <a:p>
            <a:r>
              <a:rPr lang="en-IN" dirty="0">
                <a:hlinkClick r:id="rId5"/>
              </a:rPr>
              <a:t>SAP HANA Administration with SAP HANA Cockpit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8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5D9483-A8B0-40BA-85AA-AC787AFB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40" y="428958"/>
            <a:ext cx="11350341" cy="756000"/>
          </a:xfrm>
        </p:spPr>
        <p:txBody>
          <a:bodyPr/>
          <a:lstStyle/>
          <a:p>
            <a:r>
              <a:rPr lang="en-IN" b="0" dirty="0"/>
              <a:t>Native SAP HANA administration tools – SAP HANA 1.0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CA67D-169F-4CA8-AE20-76A9FE951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20" y="1270928"/>
            <a:ext cx="10792560" cy="481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3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AE1CE-8C77-484F-A851-A7084B657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Native SAP HANA administration tools – SAP HANA 2.0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A5A887-51D1-4BBA-83F3-3B7121AD2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66" y="1382232"/>
            <a:ext cx="10201467" cy="451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3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C945-41DD-4C37-A0BC-D8DF9FB2A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SAP HANA Cockpit</a:t>
            </a:r>
            <a:br>
              <a:rPr lang="en-US" dirty="0"/>
            </a:br>
            <a:r>
              <a:rPr lang="en-US" b="0" dirty="0"/>
              <a:t>Simplified architecture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2F745C-2412-46CD-A639-00D85CEA2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43" y="1361153"/>
            <a:ext cx="11085714" cy="4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3206583-9377-4109-86B3-13972618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00" y="312000"/>
            <a:ext cx="11664000" cy="756000"/>
          </a:xfrm>
        </p:spPr>
        <p:txBody>
          <a:bodyPr/>
          <a:lstStyle/>
          <a:p>
            <a:r>
              <a:rPr lang="en-US" dirty="0"/>
              <a:t>SAP HANA Cockpit</a:t>
            </a:r>
            <a:br>
              <a:rPr lang="en-US" dirty="0"/>
            </a:br>
            <a:r>
              <a:rPr lang="en-US" b="0" dirty="0"/>
              <a:t>Internals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D7BDD3-5D4F-49D4-81E0-919645E70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25" y="1433357"/>
            <a:ext cx="10008749" cy="452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0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AD56-A5AD-470D-92FC-185D035B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SAP HANA Cockpit</a:t>
            </a:r>
            <a:br>
              <a:rPr lang="en-US" dirty="0"/>
            </a:br>
            <a:r>
              <a:rPr lang="en-US" b="0" dirty="0"/>
              <a:t>System requirements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D02C82-D9CC-45CB-A1B2-C75C1DD84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57" y="1485617"/>
            <a:ext cx="11114286" cy="4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DC81-BD40-4A47-995A-78EEA9A3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SAP HANA Cockpit</a:t>
            </a:r>
            <a:br>
              <a:rPr lang="en-US" dirty="0"/>
            </a:br>
            <a:r>
              <a:rPr lang="en-US" b="0" dirty="0"/>
              <a:t>Deployment scenarios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653FF5-DFFD-410D-934D-DD30BDCDE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47" y="1354174"/>
            <a:ext cx="10361905" cy="4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5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FED5-8EC2-46FC-A8C5-9790AD2E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SAP HANA Cockpit</a:t>
            </a:r>
            <a:br>
              <a:rPr lang="en-US" dirty="0"/>
            </a:br>
            <a:r>
              <a:rPr lang="en-US" b="0" dirty="0"/>
              <a:t>Getting started – Download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70A23F-079F-4308-A22F-F330D0C10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57" y="1533762"/>
            <a:ext cx="11114286" cy="3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5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47AA-F0A0-43CF-83AA-BF4807CE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SAP HANA Cockpit</a:t>
            </a:r>
            <a:br>
              <a:rPr lang="en-US" dirty="0"/>
            </a:br>
            <a:r>
              <a:rPr lang="en-US" b="0" dirty="0"/>
              <a:t>Getting started – Installation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D88B1E-C55B-4F8C-8C60-CE7921B60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221" y="1422252"/>
            <a:ext cx="10348758" cy="463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0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PT-Atos_Widescreen">
  <a:themeElements>
    <a:clrScheme name="Atos Theme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FBFB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87</Words>
  <PresentationFormat>Widescreen</PresentationFormat>
  <Paragraphs>23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Lucida Sans Unicode</vt:lpstr>
      <vt:lpstr>Verdana</vt:lpstr>
      <vt:lpstr>Office Theme</vt:lpstr>
      <vt:lpstr>PPT-Atos_Widescreen</vt:lpstr>
      <vt:lpstr>think-cell Slide</vt:lpstr>
      <vt:lpstr>  SAP HANA Cockpit 2.0</vt:lpstr>
      <vt:lpstr>Native SAP HANA administration tools – SAP HANA 1.0</vt:lpstr>
      <vt:lpstr>Native SAP HANA administration tools – SAP HANA 2.0</vt:lpstr>
      <vt:lpstr>SAP HANA Cockpit Simplified architecture</vt:lpstr>
      <vt:lpstr>SAP HANA Cockpit Internals</vt:lpstr>
      <vt:lpstr>SAP HANA Cockpit System requirements</vt:lpstr>
      <vt:lpstr>SAP HANA Cockpit Deployment scenarios</vt:lpstr>
      <vt:lpstr>SAP HANA Cockpit Getting started – Download</vt:lpstr>
      <vt:lpstr>SAP HANA Cockpit Getting started – Installation</vt:lpstr>
      <vt:lpstr>SAP HANA Cockpit Launching cockpit manager and SAP HANA cockpit</vt:lpstr>
      <vt:lpstr>Registering Resources to Manage The registration process</vt:lpstr>
      <vt:lpstr>Registering Resources to Manage SAP HANA cockpit security model</vt:lpstr>
      <vt:lpstr>Registering Resources to Manage Registering your first resource</vt:lpstr>
      <vt:lpstr>More on SAP HANA Cockpit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2017-10-23T12:55:41Z</dcterms:created>
  <dcterms:modified xsi:type="dcterms:W3CDTF">2018-05-05T14:24:46Z</dcterms:modified>
</cp:coreProperties>
</file>