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10"/>
  </p:notesMasterIdLst>
  <p:sldIdLst>
    <p:sldId id="257" r:id="rId3"/>
    <p:sldId id="284" r:id="rId4"/>
    <p:sldId id="285" r:id="rId5"/>
    <p:sldId id="286" r:id="rId6"/>
    <p:sldId id="287" r:id="rId7"/>
    <p:sldId id="288" r:id="rId8"/>
    <p:sldId id="28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0" d="100"/>
          <a:sy n="90" d="100"/>
        </p:scale>
        <p:origin x="48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deep Reddy Hanumaihgari" userId="86a9f56c-2e65-4a80-9d64-63b9c07412a6" providerId="ADAL" clId="{71B50FF3-AB2A-448E-9D5A-19D618C94357}"/>
  </pc:docChgLst>
  <pc:docChgLst>
    <pc:chgData name="Sandeep Reddy Hanumaihgari" userId="86a9f56c-2e65-4a80-9d64-63b9c07412a6" providerId="ADAL" clId="{2C0CCE16-B012-4740-9F42-0D7A6614B4FC}"/>
  </pc:docChgLst>
  <pc:docChgLst>
    <pc:chgData name="Sandeep Reddy Hanumaihgari" userId="86a9f56c-2e65-4a80-9d64-63b9c07412a6" providerId="ADAL" clId="{604EBA65-7EAC-40AE-9C20-C1B876F3F851}"/>
    <pc:docChg chg="modSld">
      <pc:chgData name="Sandeep Reddy Hanumaihgari" userId="86a9f56c-2e65-4a80-9d64-63b9c07412a6" providerId="ADAL" clId="{604EBA65-7EAC-40AE-9C20-C1B876F3F851}" dt="2018-05-05T14:06:47.147" v="3" actId="20577"/>
      <pc:docMkLst>
        <pc:docMk/>
      </pc:docMkLst>
      <pc:sldChg chg="modSp">
        <pc:chgData name="Sandeep Reddy Hanumaihgari" userId="86a9f56c-2e65-4a80-9d64-63b9c07412a6" providerId="ADAL" clId="{604EBA65-7EAC-40AE-9C20-C1B876F3F851}" dt="2018-05-05T14:06:47.147" v="3" actId="20577"/>
        <pc:sldMkLst>
          <pc:docMk/>
          <pc:sldMk cId="147571053" sldId="257"/>
        </pc:sldMkLst>
        <pc:spChg chg="mod">
          <ac:chgData name="Sandeep Reddy Hanumaihgari" userId="86a9f56c-2e65-4a80-9d64-63b9c07412a6" providerId="ADAL" clId="{604EBA65-7EAC-40AE-9C20-C1B876F3F851}" dt="2018-05-05T14:06:47.147" v="3" actId="20577"/>
          <ac:spMkLst>
            <pc:docMk/>
            <pc:sldMk cId="147571053" sldId="257"/>
            <ac:spMk id="2" creationId="{00000000-0000-0000-0000-000000000000}"/>
          </ac:spMkLst>
        </pc:spChg>
      </pc:sldChg>
    </pc:docChg>
  </pc:docChgLst>
  <pc:docChgLst>
    <pc:chgData name="Sandeep Reddy Hanumaihgari" userId="86a9f56c-2e65-4a80-9d64-63b9c07412a6" providerId="ADAL" clId="{7840F842-5818-48B5-9C29-7D791A968D74}"/>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79A268-BC20-4C4B-AD49-13C7E7892CCC}" type="datetimeFigureOut">
              <a:rPr lang="en-US" smtClean="0"/>
              <a:t>5/5/2018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B614D3-19B3-4C34-9035-E38A193485BF}" type="slidenum">
              <a:rPr lang="en-US" smtClean="0"/>
              <a:t>‹#›</a:t>
            </a:fld>
            <a:endParaRPr lang="en-US"/>
          </a:p>
        </p:txBody>
      </p:sp>
    </p:spTree>
    <p:extLst>
      <p:ext uri="{BB962C8B-B14F-4D97-AF65-F5344CB8AC3E}">
        <p14:creationId xmlns:p14="http://schemas.microsoft.com/office/powerpoint/2010/main" val="341654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4"/>
            <a:ext cx="2971800" cy="457200"/>
          </a:xfrm>
          <a:prstGeom prst="rect">
            <a:avLst/>
          </a:prstGeom>
        </p:spPr>
        <p:txBody>
          <a:bodyPr/>
          <a:lstStyle/>
          <a:p>
            <a:fld id="{269BF997-9B5F-4A82-AF31-6E87F25749BF}"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295360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63B73-1F3F-48A1-868B-556C9EBE01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1542A6-BC5D-406C-BE1E-844BBBE4D4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16E802A-AAAE-4137-A3EC-78A795EA3A32}"/>
              </a:ext>
            </a:extLst>
          </p:cNvPr>
          <p:cNvSpPr>
            <a:spLocks noGrp="1"/>
          </p:cNvSpPr>
          <p:nvPr>
            <p:ph type="dt" sz="half" idx="10"/>
          </p:nvPr>
        </p:nvSpPr>
        <p:spPr/>
        <p:txBody>
          <a:bodyPr/>
          <a:lstStyle/>
          <a:p>
            <a:fld id="{AF3C3202-D806-4596-B738-5EFF906A959D}" type="datetimeFigureOut">
              <a:rPr lang="en-US" smtClean="0"/>
              <a:t>5/5/2018</a:t>
            </a:fld>
            <a:endParaRPr lang="en-US"/>
          </a:p>
        </p:txBody>
      </p:sp>
      <p:sp>
        <p:nvSpPr>
          <p:cNvPr id="5" name="Footer Placeholder 4">
            <a:extLst>
              <a:ext uri="{FF2B5EF4-FFF2-40B4-BE49-F238E27FC236}">
                <a16:creationId xmlns:a16="http://schemas.microsoft.com/office/drawing/2014/main" id="{A0E810E1-EA93-4156-9E4F-516D85C617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418669-54D8-4FA7-AC03-4711395A8234}"/>
              </a:ext>
            </a:extLst>
          </p:cNvPr>
          <p:cNvSpPr>
            <a:spLocks noGrp="1"/>
          </p:cNvSpPr>
          <p:nvPr>
            <p:ph type="sldNum" sz="quarter" idx="12"/>
          </p:nvPr>
        </p:nvSpPr>
        <p:spPr/>
        <p:txBody>
          <a:bodyPr/>
          <a:lstStyle/>
          <a:p>
            <a:fld id="{484C7BE7-978E-4B01-9470-E85C6231532D}" type="slidenum">
              <a:rPr lang="en-US" smtClean="0"/>
              <a:t>‹#›</a:t>
            </a:fld>
            <a:endParaRPr lang="en-US"/>
          </a:p>
        </p:txBody>
      </p:sp>
    </p:spTree>
    <p:extLst>
      <p:ext uri="{BB962C8B-B14F-4D97-AF65-F5344CB8AC3E}">
        <p14:creationId xmlns:p14="http://schemas.microsoft.com/office/powerpoint/2010/main" val="2410110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80569-26CD-4E48-AB8F-C8D393C56B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DBDF74-D7DD-4F74-8204-768D6D8C870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EE0E80-DE55-4227-8F22-8B46CC3313A8}"/>
              </a:ext>
            </a:extLst>
          </p:cNvPr>
          <p:cNvSpPr>
            <a:spLocks noGrp="1"/>
          </p:cNvSpPr>
          <p:nvPr>
            <p:ph type="dt" sz="half" idx="10"/>
          </p:nvPr>
        </p:nvSpPr>
        <p:spPr/>
        <p:txBody>
          <a:bodyPr/>
          <a:lstStyle/>
          <a:p>
            <a:fld id="{AF3C3202-D806-4596-B738-5EFF906A959D}" type="datetimeFigureOut">
              <a:rPr lang="en-US" smtClean="0"/>
              <a:t>5/5/2018</a:t>
            </a:fld>
            <a:endParaRPr lang="en-US"/>
          </a:p>
        </p:txBody>
      </p:sp>
      <p:sp>
        <p:nvSpPr>
          <p:cNvPr id="5" name="Footer Placeholder 4">
            <a:extLst>
              <a:ext uri="{FF2B5EF4-FFF2-40B4-BE49-F238E27FC236}">
                <a16:creationId xmlns:a16="http://schemas.microsoft.com/office/drawing/2014/main" id="{3F1D90D3-5DB1-4E46-965A-43DE2A1ADA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7E9E31-07F6-4BA3-89E4-4406CB6F4AE7}"/>
              </a:ext>
            </a:extLst>
          </p:cNvPr>
          <p:cNvSpPr>
            <a:spLocks noGrp="1"/>
          </p:cNvSpPr>
          <p:nvPr>
            <p:ph type="sldNum" sz="quarter" idx="12"/>
          </p:nvPr>
        </p:nvSpPr>
        <p:spPr/>
        <p:txBody>
          <a:bodyPr/>
          <a:lstStyle/>
          <a:p>
            <a:fld id="{484C7BE7-978E-4B01-9470-E85C6231532D}" type="slidenum">
              <a:rPr lang="en-US" smtClean="0"/>
              <a:t>‹#›</a:t>
            </a:fld>
            <a:endParaRPr lang="en-US"/>
          </a:p>
        </p:txBody>
      </p:sp>
    </p:spTree>
    <p:extLst>
      <p:ext uri="{BB962C8B-B14F-4D97-AF65-F5344CB8AC3E}">
        <p14:creationId xmlns:p14="http://schemas.microsoft.com/office/powerpoint/2010/main" val="454208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FB4F80-033E-40D6-8EB5-E065B968872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3FA981-8292-42BE-B5C1-A1E25890D7F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2BE0CF-2BE4-4B92-BEC3-5CF0BDF9696D}"/>
              </a:ext>
            </a:extLst>
          </p:cNvPr>
          <p:cNvSpPr>
            <a:spLocks noGrp="1"/>
          </p:cNvSpPr>
          <p:nvPr>
            <p:ph type="dt" sz="half" idx="10"/>
          </p:nvPr>
        </p:nvSpPr>
        <p:spPr/>
        <p:txBody>
          <a:bodyPr/>
          <a:lstStyle/>
          <a:p>
            <a:fld id="{AF3C3202-D806-4596-B738-5EFF906A959D}" type="datetimeFigureOut">
              <a:rPr lang="en-US" smtClean="0"/>
              <a:t>5/5/2018</a:t>
            </a:fld>
            <a:endParaRPr lang="en-US"/>
          </a:p>
        </p:txBody>
      </p:sp>
      <p:sp>
        <p:nvSpPr>
          <p:cNvPr id="5" name="Footer Placeholder 4">
            <a:extLst>
              <a:ext uri="{FF2B5EF4-FFF2-40B4-BE49-F238E27FC236}">
                <a16:creationId xmlns:a16="http://schemas.microsoft.com/office/drawing/2014/main" id="{D8738A02-307F-4A5A-BA7D-F53437CEEE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4FE8E8-723C-4492-8FB7-5544427AE491}"/>
              </a:ext>
            </a:extLst>
          </p:cNvPr>
          <p:cNvSpPr>
            <a:spLocks noGrp="1"/>
          </p:cNvSpPr>
          <p:nvPr>
            <p:ph type="sldNum" sz="quarter" idx="12"/>
          </p:nvPr>
        </p:nvSpPr>
        <p:spPr/>
        <p:txBody>
          <a:bodyPr/>
          <a:lstStyle/>
          <a:p>
            <a:fld id="{484C7BE7-978E-4B01-9470-E85C6231532D}" type="slidenum">
              <a:rPr lang="en-US" smtClean="0"/>
              <a:t>‹#›</a:t>
            </a:fld>
            <a:endParaRPr lang="en-US"/>
          </a:p>
        </p:txBody>
      </p:sp>
    </p:spTree>
    <p:extLst>
      <p:ext uri="{BB962C8B-B14F-4D97-AF65-F5344CB8AC3E}">
        <p14:creationId xmlns:p14="http://schemas.microsoft.com/office/powerpoint/2010/main" val="1429567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text only">
    <p:bg bwMode="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7705" y="1604798"/>
            <a:ext cx="11079128" cy="1470025"/>
          </a:xfrm>
          <a:prstGeom prst="rect">
            <a:avLst/>
          </a:prstGeom>
        </p:spPr>
        <p:txBody>
          <a:bodyPr anchor="b" anchorCtr="0">
            <a:noAutofit/>
          </a:bodyPr>
          <a:lstStyle>
            <a:lvl1pPr>
              <a:defRPr sz="4000" b="1" baseline="0">
                <a:solidFill>
                  <a:schemeClr val="bg1"/>
                </a:solidFill>
                <a:latin typeface="Verdana" pitchFamily="34" charset="0"/>
                <a:ea typeface="Verdana" pitchFamily="34" charset="0"/>
                <a:cs typeface="Verdana" pitchFamily="34" charset="0"/>
              </a:defRPr>
            </a:lvl1pPr>
          </a:lstStyle>
          <a:p>
            <a:endParaRPr lang="nl-NL" dirty="0"/>
          </a:p>
        </p:txBody>
      </p:sp>
      <p:sp>
        <p:nvSpPr>
          <p:cNvPr id="3" name="Subtitle 2"/>
          <p:cNvSpPr>
            <a:spLocks noGrp="1"/>
          </p:cNvSpPr>
          <p:nvPr>
            <p:ph type="subTitle" idx="1" hasCustomPrompt="1"/>
          </p:nvPr>
        </p:nvSpPr>
        <p:spPr>
          <a:xfrm>
            <a:off x="283908" y="3094328"/>
            <a:ext cx="11082925" cy="1486800"/>
          </a:xfrm>
          <a:prstGeom prst="rect">
            <a:avLst/>
          </a:prstGeom>
        </p:spPr>
        <p:txBody>
          <a:bodyPr>
            <a:noAutofit/>
          </a:bodyPr>
          <a:lstStyle>
            <a:lvl1pPr marL="0" indent="0" algn="l">
              <a:buNone/>
              <a:defRPr sz="3700" b="0">
                <a:solidFill>
                  <a:schemeClr val="bg1"/>
                </a:solidFill>
                <a:latin typeface="Verdana" pitchFamily="34" charset="0"/>
                <a:ea typeface="Verdana" pitchFamily="34" charset="0"/>
                <a:cs typeface="Verdana"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nl-NL" dirty="0"/>
              <a:t>Click to edit the sub title</a:t>
            </a:r>
          </a:p>
        </p:txBody>
      </p:sp>
      <p:sp>
        <p:nvSpPr>
          <p:cNvPr id="10" name="AddClassification"/>
          <p:cNvSpPr txBox="1">
            <a:spLocks noChangeArrowheads="1"/>
          </p:cNvSpPr>
          <p:nvPr userDrawn="1"/>
        </p:nvSpPr>
        <p:spPr bwMode="auto">
          <a:xfrm>
            <a:off x="5082424" y="6195793"/>
            <a:ext cx="2027152" cy="292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8" rIns="121917" bIns="60958">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defTabSz="1219170"/>
            <a:r>
              <a:rPr lang="en-US" sz="1100">
                <a:solidFill>
                  <a:prstClr val="white"/>
                </a:solidFill>
                <a:latin typeface="Verdana" pitchFamily="34" charset="0"/>
                <a:ea typeface="Verdana" pitchFamily="34" charset="0"/>
                <a:cs typeface="Verdana" pitchFamily="34" charset="0"/>
              </a:rPr>
              <a:t>© Atos - For internal use</a:t>
            </a:r>
            <a:endParaRPr lang="en-US" sz="1100" dirty="0">
              <a:solidFill>
                <a:prstClr val="white"/>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8570021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text only">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928000" y="1396812"/>
            <a:ext cx="6600000" cy="1470025"/>
          </a:xfrm>
        </p:spPr>
        <p:txBody>
          <a:bodyPr anchor="t" anchorCtr="0">
            <a:noAutofit/>
          </a:bodyPr>
          <a:lstStyle>
            <a:lvl1pPr>
              <a:defRPr sz="4100" b="1">
                <a:latin typeface="Verdana" pitchFamily="34" charset="0"/>
                <a:ea typeface="Verdana" pitchFamily="34" charset="0"/>
                <a:cs typeface="Verdana" pitchFamily="34" charset="0"/>
              </a:defRPr>
            </a:lvl1pPr>
          </a:lstStyle>
          <a:p>
            <a:r>
              <a:rPr lang="en-US"/>
              <a:t>Click to edit Master title style</a:t>
            </a:r>
            <a:endParaRPr lang="nl-NL" dirty="0"/>
          </a:p>
        </p:txBody>
      </p:sp>
      <p:sp>
        <p:nvSpPr>
          <p:cNvPr id="3" name="Subtitle 2"/>
          <p:cNvSpPr>
            <a:spLocks noGrp="1"/>
          </p:cNvSpPr>
          <p:nvPr>
            <p:ph type="subTitle" idx="1"/>
          </p:nvPr>
        </p:nvSpPr>
        <p:spPr>
          <a:xfrm>
            <a:off x="2928000" y="2955600"/>
            <a:ext cx="6600000" cy="1486800"/>
          </a:xfrm>
        </p:spPr>
        <p:txBody>
          <a:bodyPr>
            <a:noAutofit/>
          </a:bodyPr>
          <a:lstStyle>
            <a:lvl1pPr marL="0" indent="0" algn="l">
              <a:buNone/>
              <a:defRPr sz="2700" b="0">
                <a:solidFill>
                  <a:schemeClr val="tx1"/>
                </a:solidFill>
                <a:latin typeface="Verdana" pitchFamily="34" charset="0"/>
                <a:ea typeface="Verdana" pitchFamily="34" charset="0"/>
                <a:cs typeface="Verdana" pitchFamily="34" charset="0"/>
              </a:defRPr>
            </a:lvl1pPr>
            <a:lvl2pPr marL="609459" indent="0" algn="ctr">
              <a:buNone/>
              <a:defRPr>
                <a:solidFill>
                  <a:schemeClr val="tx1">
                    <a:tint val="75000"/>
                  </a:schemeClr>
                </a:solidFill>
              </a:defRPr>
            </a:lvl2pPr>
            <a:lvl3pPr marL="1218930" indent="0" algn="ctr">
              <a:buNone/>
              <a:defRPr>
                <a:solidFill>
                  <a:schemeClr val="tx1">
                    <a:tint val="75000"/>
                  </a:schemeClr>
                </a:solidFill>
              </a:defRPr>
            </a:lvl3pPr>
            <a:lvl4pPr marL="1828392" indent="0" algn="ctr">
              <a:buNone/>
              <a:defRPr>
                <a:solidFill>
                  <a:schemeClr val="tx1">
                    <a:tint val="75000"/>
                  </a:schemeClr>
                </a:solidFill>
              </a:defRPr>
            </a:lvl4pPr>
            <a:lvl5pPr marL="2437858" indent="0" algn="ctr">
              <a:buNone/>
              <a:defRPr>
                <a:solidFill>
                  <a:schemeClr val="tx1">
                    <a:tint val="75000"/>
                  </a:schemeClr>
                </a:solidFill>
              </a:defRPr>
            </a:lvl5pPr>
            <a:lvl6pPr marL="3047316" indent="0" algn="ctr">
              <a:buNone/>
              <a:defRPr>
                <a:solidFill>
                  <a:schemeClr val="tx1">
                    <a:tint val="75000"/>
                  </a:schemeClr>
                </a:solidFill>
              </a:defRPr>
            </a:lvl6pPr>
            <a:lvl7pPr marL="3656775" indent="0" algn="ctr">
              <a:buNone/>
              <a:defRPr>
                <a:solidFill>
                  <a:schemeClr val="tx1">
                    <a:tint val="75000"/>
                  </a:schemeClr>
                </a:solidFill>
              </a:defRPr>
            </a:lvl7pPr>
            <a:lvl8pPr marL="4266240" indent="0" algn="ctr">
              <a:buNone/>
              <a:defRPr>
                <a:solidFill>
                  <a:schemeClr val="tx1">
                    <a:tint val="75000"/>
                  </a:schemeClr>
                </a:solidFill>
              </a:defRPr>
            </a:lvl8pPr>
            <a:lvl9pPr marL="4875703" indent="0" algn="ctr">
              <a:buNone/>
              <a:defRPr>
                <a:solidFill>
                  <a:schemeClr val="tx1">
                    <a:tint val="75000"/>
                  </a:schemeClr>
                </a:solidFill>
              </a:defRPr>
            </a:lvl9pPr>
          </a:lstStyle>
          <a:p>
            <a:r>
              <a:rPr lang="en-US"/>
              <a:t>Click to edit Master subtitle style</a:t>
            </a:r>
            <a:endParaRPr lang="nl-NL" dirty="0"/>
          </a:p>
        </p:txBody>
      </p:sp>
      <p:sp>
        <p:nvSpPr>
          <p:cNvPr id="8" name="AddCustomDate#1"/>
          <p:cNvSpPr txBox="1"/>
          <p:nvPr userDrawn="1"/>
        </p:nvSpPr>
        <p:spPr>
          <a:xfrm>
            <a:off x="5313315" y="4653139"/>
            <a:ext cx="1571628" cy="369332"/>
          </a:xfrm>
          <a:prstGeom prst="rect">
            <a:avLst/>
          </a:prstGeom>
          <a:noFill/>
        </p:spPr>
        <p:txBody>
          <a:bodyPr wrap="none" lIns="121896" tIns="60948" rIns="121896" bIns="60948" rtlCol="0">
            <a:spAutoFit/>
          </a:bodyPr>
          <a:lstStyle/>
          <a:p>
            <a:pPr defTabSz="1218930"/>
            <a:r>
              <a:rPr lang="nl-NL" sz="1600" dirty="0" err="1">
                <a:solidFill>
                  <a:prstClr val="black"/>
                </a:solidFill>
                <a:ea typeface="Verdana" pitchFamily="34" charset="0"/>
                <a:cs typeface="Verdana" pitchFamily="34" charset="0"/>
              </a:rPr>
              <a:t>dd</a:t>
            </a:r>
            <a:r>
              <a:rPr lang="nl-NL" sz="1600" dirty="0">
                <a:solidFill>
                  <a:prstClr val="black"/>
                </a:solidFill>
                <a:ea typeface="Verdana" pitchFamily="34" charset="0"/>
                <a:cs typeface="Verdana" pitchFamily="34" charset="0"/>
              </a:rPr>
              <a:t>-mm-</a:t>
            </a:r>
            <a:r>
              <a:rPr lang="nl-NL" sz="1600" dirty="0" err="1">
                <a:solidFill>
                  <a:prstClr val="black"/>
                </a:solidFill>
                <a:ea typeface="Verdana" pitchFamily="34" charset="0"/>
                <a:cs typeface="Verdana" pitchFamily="34" charset="0"/>
              </a:rPr>
              <a:t>yyyy</a:t>
            </a:r>
            <a:endParaRPr lang="nl-NL" sz="1600" dirty="0">
              <a:solidFill>
                <a:prstClr val="black"/>
              </a:solidFill>
              <a:ea typeface="Verdana" pitchFamily="34" charset="0"/>
              <a:cs typeface="Verdana" pitchFamily="34" charset="0"/>
            </a:endParaRPr>
          </a:p>
        </p:txBody>
      </p:sp>
    </p:spTree>
    <p:extLst>
      <p:ext uri="{BB962C8B-B14F-4D97-AF65-F5344CB8AC3E}">
        <p14:creationId xmlns:p14="http://schemas.microsoft.com/office/powerpoint/2010/main" val="2890137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Basic">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endParaRPr lang="nl-NL"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Tree>
    <p:extLst>
      <p:ext uri="{BB962C8B-B14F-4D97-AF65-F5344CB8AC3E}">
        <p14:creationId xmlns:p14="http://schemas.microsoft.com/office/powerpoint/2010/main" val="417389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No 2nd top lin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1600" y="378000"/>
            <a:ext cx="11655040" cy="756000"/>
          </a:xfrm>
        </p:spPr>
        <p:txBody>
          <a:bodyPr/>
          <a:lstStyle/>
          <a:p>
            <a:r>
              <a:rPr lang="en-US"/>
              <a:t>Click to edit Master title style</a:t>
            </a:r>
            <a:endParaRPr lang="nl-NL"/>
          </a:p>
        </p:txBody>
      </p:sp>
      <p:sp>
        <p:nvSpPr>
          <p:cNvPr id="3" name="Content Placeholder 2"/>
          <p:cNvSpPr>
            <a:spLocks noGrp="1"/>
          </p:cNvSpPr>
          <p:nvPr>
            <p:ph idx="1"/>
          </p:nvPr>
        </p:nvSpPr>
        <p:spPr>
          <a:xfrm>
            <a:off x="187200" y="1124744"/>
            <a:ext cx="11664000" cy="4962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Tree>
    <p:extLst>
      <p:ext uri="{BB962C8B-B14F-4D97-AF65-F5344CB8AC3E}">
        <p14:creationId xmlns:p14="http://schemas.microsoft.com/office/powerpoint/2010/main" val="2293012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losing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943125" y="1124744"/>
            <a:ext cx="6312000" cy="1245600"/>
          </a:xfrm>
        </p:spPr>
        <p:txBody>
          <a:bodyPr>
            <a:noAutofit/>
          </a:bodyPr>
          <a:lstStyle>
            <a:lvl1pPr>
              <a:defRPr sz="2400">
                <a:solidFill>
                  <a:schemeClr val="tx1"/>
                </a:solidFill>
              </a:defRPr>
            </a:lvl1pPr>
          </a:lstStyle>
          <a:p>
            <a:r>
              <a:rPr lang="en-US" dirty="0"/>
              <a:t>Click to edit Master title style</a:t>
            </a:r>
            <a:endParaRPr lang="nl-NL" dirty="0"/>
          </a:p>
        </p:txBody>
      </p:sp>
      <p:sp>
        <p:nvSpPr>
          <p:cNvPr id="12" name="AddNotifier#1"/>
          <p:cNvSpPr txBox="1">
            <a:spLocks noChangeArrowheads="1"/>
          </p:cNvSpPr>
          <p:nvPr userDrawn="1"/>
        </p:nvSpPr>
        <p:spPr bwMode="auto">
          <a:xfrm>
            <a:off x="2918917" y="3166337"/>
            <a:ext cx="6312000" cy="148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6" tIns="60948" rIns="121896" bIns="60948" anchor="b"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defTabSz="1218930"/>
            <a:r>
              <a:rPr lang="en-US" sz="1300" dirty="0">
                <a:solidFill>
                  <a:prstClr val="black"/>
                </a:solidFill>
                <a:latin typeface="Verdana" pitchFamily="34" charset="0"/>
                <a:ea typeface="Verdana" pitchFamily="34" charset="0"/>
                <a:cs typeface="Verdana" pitchFamily="34" charset="0"/>
              </a:rPr>
              <a:t>Atos, the Atos logo, Atos Consulting, Atos </a:t>
            </a:r>
            <a:r>
              <a:rPr lang="en-US" sz="1300" dirty="0" err="1">
                <a:solidFill>
                  <a:prstClr val="black"/>
                </a:solidFill>
                <a:latin typeface="Verdana" pitchFamily="34" charset="0"/>
                <a:ea typeface="Verdana" pitchFamily="34" charset="0"/>
                <a:cs typeface="Verdana" pitchFamily="34" charset="0"/>
              </a:rPr>
              <a:t>Worldgrid</a:t>
            </a:r>
            <a:r>
              <a:rPr lang="en-US" sz="1300" dirty="0">
                <a:solidFill>
                  <a:prstClr val="black"/>
                </a:solidFill>
                <a:latin typeface="Verdana" pitchFamily="34" charset="0"/>
                <a:ea typeface="Verdana" pitchFamily="34" charset="0"/>
                <a:cs typeface="Verdana" pitchFamily="34" charset="0"/>
              </a:rPr>
              <a:t>, </a:t>
            </a:r>
            <a:r>
              <a:rPr lang="en-US" sz="1300" dirty="0" err="1">
                <a:solidFill>
                  <a:prstClr val="black"/>
                </a:solidFill>
                <a:latin typeface="Verdana" pitchFamily="34" charset="0"/>
                <a:ea typeface="Verdana" pitchFamily="34" charset="0"/>
                <a:cs typeface="Verdana" pitchFamily="34" charset="0"/>
              </a:rPr>
              <a:t>Worldline</a:t>
            </a:r>
            <a:r>
              <a:rPr lang="en-US" sz="1300" dirty="0">
                <a:solidFill>
                  <a:prstClr val="black"/>
                </a:solidFill>
                <a:latin typeface="Verdana" pitchFamily="34" charset="0"/>
                <a:ea typeface="Verdana" pitchFamily="34" charset="0"/>
                <a:cs typeface="Verdana" pitchFamily="34" charset="0"/>
              </a:rPr>
              <a:t>, </a:t>
            </a:r>
            <a:r>
              <a:rPr lang="en-US" sz="1300" dirty="0" err="1">
                <a:solidFill>
                  <a:prstClr val="black"/>
                </a:solidFill>
                <a:latin typeface="Verdana" pitchFamily="34" charset="0"/>
                <a:ea typeface="Verdana" pitchFamily="34" charset="0"/>
                <a:cs typeface="Verdana" pitchFamily="34" charset="0"/>
              </a:rPr>
              <a:t>BlueKiwi</a:t>
            </a:r>
            <a:r>
              <a:rPr lang="en-US" sz="1300" dirty="0">
                <a:solidFill>
                  <a:prstClr val="black"/>
                </a:solidFill>
                <a:latin typeface="Verdana" pitchFamily="34" charset="0"/>
                <a:ea typeface="Verdana" pitchFamily="34" charset="0"/>
                <a:cs typeface="Verdana" pitchFamily="34" charset="0"/>
              </a:rPr>
              <a:t>, Bull, Canopy the Open Cloud Company, </a:t>
            </a:r>
            <a:r>
              <a:rPr lang="en-US" sz="1300" dirty="0" err="1">
                <a:solidFill>
                  <a:prstClr val="black"/>
                </a:solidFill>
                <a:latin typeface="Verdana" pitchFamily="34" charset="0"/>
                <a:ea typeface="Verdana" pitchFamily="34" charset="0"/>
                <a:cs typeface="Verdana" pitchFamily="34" charset="0"/>
              </a:rPr>
              <a:t>Yunano</a:t>
            </a:r>
            <a:r>
              <a:rPr lang="en-US" sz="1300" dirty="0">
                <a:solidFill>
                  <a:prstClr val="black"/>
                </a:solidFill>
                <a:latin typeface="Verdana" pitchFamily="34" charset="0"/>
                <a:ea typeface="Verdana" pitchFamily="34" charset="0"/>
                <a:cs typeface="Verdana" pitchFamily="34" charset="0"/>
              </a:rPr>
              <a:t>, Zero Email, Zero Email Certified and The Zero Email Company are registered trademarks of the Atos group. May 2015. © 2015 Atos. Confidential information owned by Atos, to be used by the recipient only. This document, or any part of it, may not be reproduced, copied, circulated and/or distributed nor quoted without prior written approval from Atos.</a:t>
            </a:r>
          </a:p>
        </p:txBody>
      </p:sp>
      <p:sp>
        <p:nvSpPr>
          <p:cNvPr id="7" name="AddCustomDate#1"/>
          <p:cNvSpPr txBox="1"/>
          <p:nvPr userDrawn="1"/>
        </p:nvSpPr>
        <p:spPr>
          <a:xfrm>
            <a:off x="5313315" y="4653139"/>
            <a:ext cx="1571628" cy="369332"/>
          </a:xfrm>
          <a:prstGeom prst="rect">
            <a:avLst/>
          </a:prstGeom>
          <a:noFill/>
        </p:spPr>
        <p:txBody>
          <a:bodyPr wrap="none" lIns="121896" tIns="60948" rIns="121896" bIns="60948" rtlCol="0">
            <a:spAutoFit/>
          </a:bodyPr>
          <a:lstStyle/>
          <a:p>
            <a:pPr defTabSz="1218930"/>
            <a:r>
              <a:rPr lang="nl-NL" sz="1600">
                <a:solidFill>
                  <a:prstClr val="black"/>
                </a:solidFill>
                <a:ea typeface="Verdana" pitchFamily="34" charset="0"/>
                <a:cs typeface="Verdana" pitchFamily="34" charset="0"/>
              </a:rPr>
              <a:t>dd-mm-yyyy</a:t>
            </a:r>
            <a:endParaRPr lang="nl-NL" sz="1600" dirty="0">
              <a:solidFill>
                <a:prstClr val="black"/>
              </a:solidFill>
              <a:ea typeface="Verdana" pitchFamily="34" charset="0"/>
              <a:cs typeface="Verdana" pitchFamily="34" charset="0"/>
            </a:endParaRPr>
          </a:p>
        </p:txBody>
      </p:sp>
      <p:sp>
        <p:nvSpPr>
          <p:cNvPr id="8" name="AddClassification"/>
          <p:cNvSpPr txBox="1">
            <a:spLocks noChangeArrowheads="1"/>
          </p:cNvSpPr>
          <p:nvPr userDrawn="1"/>
        </p:nvSpPr>
        <p:spPr bwMode="auto">
          <a:xfrm>
            <a:off x="4870315" y="6386411"/>
            <a:ext cx="2409208" cy="328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6" tIns="60948" rIns="121896" bIns="60948">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defTabSz="1218930"/>
            <a:r>
              <a:rPr lang="en-US" sz="1300" dirty="0">
                <a:solidFill>
                  <a:prstClr val="black"/>
                </a:solidFill>
                <a:latin typeface="Verdana" pitchFamily="34" charset="0"/>
                <a:ea typeface="Verdana" pitchFamily="34" charset="0"/>
                <a:cs typeface="Verdana" pitchFamily="34" charset="0"/>
              </a:rPr>
              <a:t>© Atos - For internal use</a:t>
            </a:r>
          </a:p>
        </p:txBody>
      </p:sp>
    </p:spTree>
    <p:extLst>
      <p:ext uri="{BB962C8B-B14F-4D97-AF65-F5344CB8AC3E}">
        <p14:creationId xmlns:p14="http://schemas.microsoft.com/office/powerpoint/2010/main" val="4252128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4F4AC-E648-434F-BEDB-346C6DBF95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312F3D-B04D-4F29-80F1-0837DC278F0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58322C-9794-48D1-A122-5BFD30DD07F0}"/>
              </a:ext>
            </a:extLst>
          </p:cNvPr>
          <p:cNvSpPr>
            <a:spLocks noGrp="1"/>
          </p:cNvSpPr>
          <p:nvPr>
            <p:ph type="dt" sz="half" idx="10"/>
          </p:nvPr>
        </p:nvSpPr>
        <p:spPr/>
        <p:txBody>
          <a:bodyPr/>
          <a:lstStyle/>
          <a:p>
            <a:fld id="{AF3C3202-D806-4596-B738-5EFF906A959D}" type="datetimeFigureOut">
              <a:rPr lang="en-US" smtClean="0"/>
              <a:t>5/5/2018</a:t>
            </a:fld>
            <a:endParaRPr lang="en-US"/>
          </a:p>
        </p:txBody>
      </p:sp>
      <p:sp>
        <p:nvSpPr>
          <p:cNvPr id="5" name="Footer Placeholder 4">
            <a:extLst>
              <a:ext uri="{FF2B5EF4-FFF2-40B4-BE49-F238E27FC236}">
                <a16:creationId xmlns:a16="http://schemas.microsoft.com/office/drawing/2014/main" id="{10ECFE6F-FAAA-4B59-BBF9-67A1175590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3FF35E-BA32-4430-8147-FABE21F0DED3}"/>
              </a:ext>
            </a:extLst>
          </p:cNvPr>
          <p:cNvSpPr>
            <a:spLocks noGrp="1"/>
          </p:cNvSpPr>
          <p:nvPr>
            <p:ph type="sldNum" sz="quarter" idx="12"/>
          </p:nvPr>
        </p:nvSpPr>
        <p:spPr/>
        <p:txBody>
          <a:bodyPr/>
          <a:lstStyle/>
          <a:p>
            <a:fld id="{484C7BE7-978E-4B01-9470-E85C6231532D}" type="slidenum">
              <a:rPr lang="en-US" smtClean="0"/>
              <a:t>‹#›</a:t>
            </a:fld>
            <a:endParaRPr lang="en-US"/>
          </a:p>
        </p:txBody>
      </p:sp>
    </p:spTree>
    <p:extLst>
      <p:ext uri="{BB962C8B-B14F-4D97-AF65-F5344CB8AC3E}">
        <p14:creationId xmlns:p14="http://schemas.microsoft.com/office/powerpoint/2010/main" val="2421275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A721F-979D-4E0A-969B-7BB719E37A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0F2DCB-7440-4EFE-84FD-C5B145200C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F9ACA7C-2459-464A-91EB-8BD8D435E8FD}"/>
              </a:ext>
            </a:extLst>
          </p:cNvPr>
          <p:cNvSpPr>
            <a:spLocks noGrp="1"/>
          </p:cNvSpPr>
          <p:nvPr>
            <p:ph type="dt" sz="half" idx="10"/>
          </p:nvPr>
        </p:nvSpPr>
        <p:spPr/>
        <p:txBody>
          <a:bodyPr/>
          <a:lstStyle/>
          <a:p>
            <a:fld id="{AF3C3202-D806-4596-B738-5EFF906A959D}" type="datetimeFigureOut">
              <a:rPr lang="en-US" smtClean="0"/>
              <a:t>5/5/2018</a:t>
            </a:fld>
            <a:endParaRPr lang="en-US"/>
          </a:p>
        </p:txBody>
      </p:sp>
      <p:sp>
        <p:nvSpPr>
          <p:cNvPr id="5" name="Footer Placeholder 4">
            <a:extLst>
              <a:ext uri="{FF2B5EF4-FFF2-40B4-BE49-F238E27FC236}">
                <a16:creationId xmlns:a16="http://schemas.microsoft.com/office/drawing/2014/main" id="{3882BCB3-0A02-4EF7-B31F-717F562087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A4E46-7117-4D66-868F-0C98B7A07A59}"/>
              </a:ext>
            </a:extLst>
          </p:cNvPr>
          <p:cNvSpPr>
            <a:spLocks noGrp="1"/>
          </p:cNvSpPr>
          <p:nvPr>
            <p:ph type="sldNum" sz="quarter" idx="12"/>
          </p:nvPr>
        </p:nvSpPr>
        <p:spPr/>
        <p:txBody>
          <a:bodyPr/>
          <a:lstStyle/>
          <a:p>
            <a:fld id="{484C7BE7-978E-4B01-9470-E85C6231532D}" type="slidenum">
              <a:rPr lang="en-US" smtClean="0"/>
              <a:t>‹#›</a:t>
            </a:fld>
            <a:endParaRPr lang="en-US"/>
          </a:p>
        </p:txBody>
      </p:sp>
    </p:spTree>
    <p:extLst>
      <p:ext uri="{BB962C8B-B14F-4D97-AF65-F5344CB8AC3E}">
        <p14:creationId xmlns:p14="http://schemas.microsoft.com/office/powerpoint/2010/main" val="2341325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3B745-55E6-46E8-A9C1-1D98F55C41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B1F58C-8AE0-467A-998D-E3674FEEACF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0C3FB9-B5F5-4E9A-A17A-B5D6D4D932F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B147810-B2A7-4D3B-A423-C016E19B14A1}"/>
              </a:ext>
            </a:extLst>
          </p:cNvPr>
          <p:cNvSpPr>
            <a:spLocks noGrp="1"/>
          </p:cNvSpPr>
          <p:nvPr>
            <p:ph type="dt" sz="half" idx="10"/>
          </p:nvPr>
        </p:nvSpPr>
        <p:spPr/>
        <p:txBody>
          <a:bodyPr/>
          <a:lstStyle/>
          <a:p>
            <a:fld id="{AF3C3202-D806-4596-B738-5EFF906A959D}" type="datetimeFigureOut">
              <a:rPr lang="en-US" smtClean="0"/>
              <a:t>5/5/2018</a:t>
            </a:fld>
            <a:endParaRPr lang="en-US"/>
          </a:p>
        </p:txBody>
      </p:sp>
      <p:sp>
        <p:nvSpPr>
          <p:cNvPr id="6" name="Footer Placeholder 5">
            <a:extLst>
              <a:ext uri="{FF2B5EF4-FFF2-40B4-BE49-F238E27FC236}">
                <a16:creationId xmlns:a16="http://schemas.microsoft.com/office/drawing/2014/main" id="{EBF82A90-1D5F-4C48-B548-158C650F01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D40744-9B09-41CF-8B15-03637B1E30EB}"/>
              </a:ext>
            </a:extLst>
          </p:cNvPr>
          <p:cNvSpPr>
            <a:spLocks noGrp="1"/>
          </p:cNvSpPr>
          <p:nvPr>
            <p:ph type="sldNum" sz="quarter" idx="12"/>
          </p:nvPr>
        </p:nvSpPr>
        <p:spPr/>
        <p:txBody>
          <a:bodyPr/>
          <a:lstStyle/>
          <a:p>
            <a:fld id="{484C7BE7-978E-4B01-9470-E85C6231532D}" type="slidenum">
              <a:rPr lang="en-US" smtClean="0"/>
              <a:t>‹#›</a:t>
            </a:fld>
            <a:endParaRPr lang="en-US"/>
          </a:p>
        </p:txBody>
      </p:sp>
    </p:spTree>
    <p:extLst>
      <p:ext uri="{BB962C8B-B14F-4D97-AF65-F5344CB8AC3E}">
        <p14:creationId xmlns:p14="http://schemas.microsoft.com/office/powerpoint/2010/main" val="67451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97563-4482-4574-830B-35EECC306B2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D71EB2-9F73-4E58-9B70-1E050A354E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81C5A2C-F538-4D22-98A9-44D27C3692C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BE44E8-930C-40B0-835A-0A5C05D1F3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BC8BB31-4C2B-4D50-8EB0-CF37B702BBF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F99087-D002-4FE9-B555-9E2DC5690E37}"/>
              </a:ext>
            </a:extLst>
          </p:cNvPr>
          <p:cNvSpPr>
            <a:spLocks noGrp="1"/>
          </p:cNvSpPr>
          <p:nvPr>
            <p:ph type="dt" sz="half" idx="10"/>
          </p:nvPr>
        </p:nvSpPr>
        <p:spPr/>
        <p:txBody>
          <a:bodyPr/>
          <a:lstStyle/>
          <a:p>
            <a:fld id="{AF3C3202-D806-4596-B738-5EFF906A959D}" type="datetimeFigureOut">
              <a:rPr lang="en-US" smtClean="0"/>
              <a:t>5/5/2018</a:t>
            </a:fld>
            <a:endParaRPr lang="en-US"/>
          </a:p>
        </p:txBody>
      </p:sp>
      <p:sp>
        <p:nvSpPr>
          <p:cNvPr id="8" name="Footer Placeholder 7">
            <a:extLst>
              <a:ext uri="{FF2B5EF4-FFF2-40B4-BE49-F238E27FC236}">
                <a16:creationId xmlns:a16="http://schemas.microsoft.com/office/drawing/2014/main" id="{B35234BA-58AC-4B2A-810E-78129A0FA6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C9DCA1-C6F2-4CF8-AD8A-7151584BD22B}"/>
              </a:ext>
            </a:extLst>
          </p:cNvPr>
          <p:cNvSpPr>
            <a:spLocks noGrp="1"/>
          </p:cNvSpPr>
          <p:nvPr>
            <p:ph type="sldNum" sz="quarter" idx="12"/>
          </p:nvPr>
        </p:nvSpPr>
        <p:spPr/>
        <p:txBody>
          <a:bodyPr/>
          <a:lstStyle/>
          <a:p>
            <a:fld id="{484C7BE7-978E-4B01-9470-E85C6231532D}" type="slidenum">
              <a:rPr lang="en-US" smtClean="0"/>
              <a:t>‹#›</a:t>
            </a:fld>
            <a:endParaRPr lang="en-US"/>
          </a:p>
        </p:txBody>
      </p:sp>
    </p:spTree>
    <p:extLst>
      <p:ext uri="{BB962C8B-B14F-4D97-AF65-F5344CB8AC3E}">
        <p14:creationId xmlns:p14="http://schemas.microsoft.com/office/powerpoint/2010/main" val="1669720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21152-6F5D-4953-9548-73735ECF327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0916F0-D4AD-4E4E-B6B4-3A6A6BAC6579}"/>
              </a:ext>
            </a:extLst>
          </p:cNvPr>
          <p:cNvSpPr>
            <a:spLocks noGrp="1"/>
          </p:cNvSpPr>
          <p:nvPr>
            <p:ph type="dt" sz="half" idx="10"/>
          </p:nvPr>
        </p:nvSpPr>
        <p:spPr/>
        <p:txBody>
          <a:bodyPr/>
          <a:lstStyle/>
          <a:p>
            <a:fld id="{AF3C3202-D806-4596-B738-5EFF906A959D}" type="datetimeFigureOut">
              <a:rPr lang="en-US" smtClean="0"/>
              <a:t>5/5/2018</a:t>
            </a:fld>
            <a:endParaRPr lang="en-US"/>
          </a:p>
        </p:txBody>
      </p:sp>
      <p:sp>
        <p:nvSpPr>
          <p:cNvPr id="4" name="Footer Placeholder 3">
            <a:extLst>
              <a:ext uri="{FF2B5EF4-FFF2-40B4-BE49-F238E27FC236}">
                <a16:creationId xmlns:a16="http://schemas.microsoft.com/office/drawing/2014/main" id="{59D95BE9-D92C-4FE0-AFA4-E1A698F150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98B18E-5C3A-48C0-96B0-9B54BCBC7277}"/>
              </a:ext>
            </a:extLst>
          </p:cNvPr>
          <p:cNvSpPr>
            <a:spLocks noGrp="1"/>
          </p:cNvSpPr>
          <p:nvPr>
            <p:ph type="sldNum" sz="quarter" idx="12"/>
          </p:nvPr>
        </p:nvSpPr>
        <p:spPr/>
        <p:txBody>
          <a:bodyPr/>
          <a:lstStyle/>
          <a:p>
            <a:fld id="{484C7BE7-978E-4B01-9470-E85C6231532D}" type="slidenum">
              <a:rPr lang="en-US" smtClean="0"/>
              <a:t>‹#›</a:t>
            </a:fld>
            <a:endParaRPr lang="en-US"/>
          </a:p>
        </p:txBody>
      </p:sp>
    </p:spTree>
    <p:extLst>
      <p:ext uri="{BB962C8B-B14F-4D97-AF65-F5344CB8AC3E}">
        <p14:creationId xmlns:p14="http://schemas.microsoft.com/office/powerpoint/2010/main" val="3232958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5E6C72-7166-4CA2-BC9E-C452D7AB67C6}"/>
              </a:ext>
            </a:extLst>
          </p:cNvPr>
          <p:cNvSpPr>
            <a:spLocks noGrp="1"/>
          </p:cNvSpPr>
          <p:nvPr>
            <p:ph type="dt" sz="half" idx="10"/>
          </p:nvPr>
        </p:nvSpPr>
        <p:spPr/>
        <p:txBody>
          <a:bodyPr/>
          <a:lstStyle/>
          <a:p>
            <a:fld id="{AF3C3202-D806-4596-B738-5EFF906A959D}" type="datetimeFigureOut">
              <a:rPr lang="en-US" smtClean="0"/>
              <a:t>5/5/2018</a:t>
            </a:fld>
            <a:endParaRPr lang="en-US"/>
          </a:p>
        </p:txBody>
      </p:sp>
      <p:sp>
        <p:nvSpPr>
          <p:cNvPr id="3" name="Footer Placeholder 2">
            <a:extLst>
              <a:ext uri="{FF2B5EF4-FFF2-40B4-BE49-F238E27FC236}">
                <a16:creationId xmlns:a16="http://schemas.microsoft.com/office/drawing/2014/main" id="{512E8DAF-2365-48A4-8150-C5BCAF10CA2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2120AC-937E-4B78-B520-3A8707C5B084}"/>
              </a:ext>
            </a:extLst>
          </p:cNvPr>
          <p:cNvSpPr>
            <a:spLocks noGrp="1"/>
          </p:cNvSpPr>
          <p:nvPr>
            <p:ph type="sldNum" sz="quarter" idx="12"/>
          </p:nvPr>
        </p:nvSpPr>
        <p:spPr/>
        <p:txBody>
          <a:bodyPr/>
          <a:lstStyle/>
          <a:p>
            <a:fld id="{484C7BE7-978E-4B01-9470-E85C6231532D}" type="slidenum">
              <a:rPr lang="en-US" smtClean="0"/>
              <a:t>‹#›</a:t>
            </a:fld>
            <a:endParaRPr lang="en-US"/>
          </a:p>
        </p:txBody>
      </p:sp>
    </p:spTree>
    <p:extLst>
      <p:ext uri="{BB962C8B-B14F-4D97-AF65-F5344CB8AC3E}">
        <p14:creationId xmlns:p14="http://schemas.microsoft.com/office/powerpoint/2010/main" val="119983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3DD97-A677-45A3-AD27-50F3B76866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C9FAE0-B897-45AD-B735-9875E0B572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5F4331-14A5-4906-B535-11DFC7BB87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015BE19-62C1-4201-BE5A-06A040EF43CA}"/>
              </a:ext>
            </a:extLst>
          </p:cNvPr>
          <p:cNvSpPr>
            <a:spLocks noGrp="1"/>
          </p:cNvSpPr>
          <p:nvPr>
            <p:ph type="dt" sz="half" idx="10"/>
          </p:nvPr>
        </p:nvSpPr>
        <p:spPr/>
        <p:txBody>
          <a:bodyPr/>
          <a:lstStyle/>
          <a:p>
            <a:fld id="{AF3C3202-D806-4596-B738-5EFF906A959D}" type="datetimeFigureOut">
              <a:rPr lang="en-US" smtClean="0"/>
              <a:t>5/5/2018</a:t>
            </a:fld>
            <a:endParaRPr lang="en-US"/>
          </a:p>
        </p:txBody>
      </p:sp>
      <p:sp>
        <p:nvSpPr>
          <p:cNvPr id="6" name="Footer Placeholder 5">
            <a:extLst>
              <a:ext uri="{FF2B5EF4-FFF2-40B4-BE49-F238E27FC236}">
                <a16:creationId xmlns:a16="http://schemas.microsoft.com/office/drawing/2014/main" id="{E2D9B403-FD2B-4AAB-A35A-3D5E1168B6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61C00C-92D0-4167-83E0-D6C96287263B}"/>
              </a:ext>
            </a:extLst>
          </p:cNvPr>
          <p:cNvSpPr>
            <a:spLocks noGrp="1"/>
          </p:cNvSpPr>
          <p:nvPr>
            <p:ph type="sldNum" sz="quarter" idx="12"/>
          </p:nvPr>
        </p:nvSpPr>
        <p:spPr/>
        <p:txBody>
          <a:bodyPr/>
          <a:lstStyle/>
          <a:p>
            <a:fld id="{484C7BE7-978E-4B01-9470-E85C6231532D}" type="slidenum">
              <a:rPr lang="en-US" smtClean="0"/>
              <a:t>‹#›</a:t>
            </a:fld>
            <a:endParaRPr lang="en-US"/>
          </a:p>
        </p:txBody>
      </p:sp>
    </p:spTree>
    <p:extLst>
      <p:ext uri="{BB962C8B-B14F-4D97-AF65-F5344CB8AC3E}">
        <p14:creationId xmlns:p14="http://schemas.microsoft.com/office/powerpoint/2010/main" val="391199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9E95F-F2A1-41BB-8B65-1CBC83EF76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00368E-6900-484E-8EE4-2022CE8B6F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C11AFA-F4D4-4382-89A4-1033B93774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A79854-9770-4B55-9842-F704E5A95463}"/>
              </a:ext>
            </a:extLst>
          </p:cNvPr>
          <p:cNvSpPr>
            <a:spLocks noGrp="1"/>
          </p:cNvSpPr>
          <p:nvPr>
            <p:ph type="dt" sz="half" idx="10"/>
          </p:nvPr>
        </p:nvSpPr>
        <p:spPr/>
        <p:txBody>
          <a:bodyPr/>
          <a:lstStyle/>
          <a:p>
            <a:fld id="{AF3C3202-D806-4596-B738-5EFF906A959D}" type="datetimeFigureOut">
              <a:rPr lang="en-US" smtClean="0"/>
              <a:t>5/5/2018</a:t>
            </a:fld>
            <a:endParaRPr lang="en-US"/>
          </a:p>
        </p:txBody>
      </p:sp>
      <p:sp>
        <p:nvSpPr>
          <p:cNvPr id="6" name="Footer Placeholder 5">
            <a:extLst>
              <a:ext uri="{FF2B5EF4-FFF2-40B4-BE49-F238E27FC236}">
                <a16:creationId xmlns:a16="http://schemas.microsoft.com/office/drawing/2014/main" id="{496E9529-00BE-434D-88DD-255B69E736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CC066D-5495-4B44-B716-BD7D06054A03}"/>
              </a:ext>
            </a:extLst>
          </p:cNvPr>
          <p:cNvSpPr>
            <a:spLocks noGrp="1"/>
          </p:cNvSpPr>
          <p:nvPr>
            <p:ph type="sldNum" sz="quarter" idx="12"/>
          </p:nvPr>
        </p:nvSpPr>
        <p:spPr/>
        <p:txBody>
          <a:bodyPr/>
          <a:lstStyle/>
          <a:p>
            <a:fld id="{484C7BE7-978E-4B01-9470-E85C6231532D}" type="slidenum">
              <a:rPr lang="en-US" smtClean="0"/>
              <a:t>‹#›</a:t>
            </a:fld>
            <a:endParaRPr lang="en-US"/>
          </a:p>
        </p:txBody>
      </p:sp>
    </p:spTree>
    <p:extLst>
      <p:ext uri="{BB962C8B-B14F-4D97-AF65-F5344CB8AC3E}">
        <p14:creationId xmlns:p14="http://schemas.microsoft.com/office/powerpoint/2010/main" val="2613747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15.xml"/><Relationship Id="rId7" Type="http://schemas.openxmlformats.org/officeDocument/2006/relationships/tags" Target="../tags/tag1.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vmlDrawing" Target="../drawings/vmlDrawing1.vml"/><Relationship Id="rId5"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3447FF-3495-4E79-BFE3-BFEE93C4F5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D63DAE0-3EFD-48A2-9700-FE7CE93A83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5952D2-743E-4B8A-A3A7-F3C054AA24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3C3202-D806-4596-B738-5EFF906A959D}" type="datetimeFigureOut">
              <a:rPr lang="en-US" smtClean="0"/>
              <a:t>5/5/2018</a:t>
            </a:fld>
            <a:endParaRPr lang="en-US"/>
          </a:p>
        </p:txBody>
      </p:sp>
      <p:sp>
        <p:nvSpPr>
          <p:cNvPr id="5" name="Footer Placeholder 4">
            <a:extLst>
              <a:ext uri="{FF2B5EF4-FFF2-40B4-BE49-F238E27FC236}">
                <a16:creationId xmlns:a16="http://schemas.microsoft.com/office/drawing/2014/main" id="{E514BA33-A220-4C6F-97D3-EC5A351B95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FC0680-4F5F-4D3E-8B9C-72D97FCC6A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4C7BE7-978E-4B01-9470-E85C6231532D}" type="slidenum">
              <a:rPr lang="en-US" smtClean="0"/>
              <a:t>‹#›</a:t>
            </a:fld>
            <a:endParaRPr lang="en-US"/>
          </a:p>
        </p:txBody>
      </p:sp>
    </p:spTree>
    <p:extLst>
      <p:ext uri="{BB962C8B-B14F-4D97-AF65-F5344CB8AC3E}">
        <p14:creationId xmlns:p14="http://schemas.microsoft.com/office/powerpoint/2010/main" val="36002211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7"/>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6" name="think-cell Slide" r:id="rId8" imgW="216" imgH="216" progId="TCLayout.ActiveDocument.1">
                  <p:embed/>
                </p:oleObj>
              </mc:Choice>
              <mc:Fallback>
                <p:oleObj name="think-cell Slide" r:id="rId8" imgW="216" imgH="216" progId="TCLayout.ActiveDocument.1">
                  <p:embed/>
                  <p:pic>
                    <p:nvPicPr>
                      <p:cNvPr id="17" name="Object 16" hidden="1"/>
                      <p:cNvPicPr/>
                      <p:nvPr/>
                    </p:nvPicPr>
                    <p:blipFill>
                      <a:blip r:embed="rId9"/>
                      <a:stretch>
                        <a:fillRect/>
                      </a:stretch>
                    </p:blipFill>
                    <p:spPr>
                      <a:xfrm>
                        <a:off x="1588" y="1588"/>
                        <a:ext cx="1587" cy="1587"/>
                      </a:xfrm>
                      <a:prstGeom prst="rect">
                        <a:avLst/>
                      </a:prstGeom>
                    </p:spPr>
                  </p:pic>
                </p:oleObj>
              </mc:Fallback>
            </mc:AlternateContent>
          </a:graphicData>
        </a:graphic>
      </p:graphicFrame>
      <p:sp>
        <p:nvSpPr>
          <p:cNvPr id="7" name="AddCustomFooter#1"/>
          <p:cNvSpPr txBox="1"/>
          <p:nvPr/>
        </p:nvSpPr>
        <p:spPr>
          <a:xfrm>
            <a:off x="254403" y="6259454"/>
            <a:ext cx="2088024" cy="323141"/>
          </a:xfrm>
          <a:prstGeom prst="rect">
            <a:avLst/>
          </a:prstGeom>
          <a:noFill/>
        </p:spPr>
        <p:txBody>
          <a:bodyPr wrap="none" lIns="121896" tIns="60948" rIns="121896" bIns="60948" rtlCol="0">
            <a:spAutoFit/>
          </a:bodyPr>
          <a:lstStyle/>
          <a:p>
            <a:pPr defTabSz="1218930"/>
            <a:r>
              <a:rPr lang="en-US" sz="1300" dirty="0">
                <a:solidFill>
                  <a:prstClr val="black"/>
                </a:solidFill>
                <a:ea typeface="Verdana" pitchFamily="34" charset="0"/>
                <a:cs typeface="Verdana" pitchFamily="34" charset="0"/>
              </a:rPr>
              <a:t>© Atos - Confidential</a:t>
            </a:r>
          </a:p>
        </p:txBody>
      </p:sp>
      <p:sp>
        <p:nvSpPr>
          <p:cNvPr id="2" name="Title Placeholder 1"/>
          <p:cNvSpPr>
            <a:spLocks noGrp="1"/>
          </p:cNvSpPr>
          <p:nvPr>
            <p:ph type="title"/>
          </p:nvPr>
        </p:nvSpPr>
        <p:spPr>
          <a:xfrm>
            <a:off x="201600" y="312000"/>
            <a:ext cx="11664000" cy="756000"/>
          </a:xfrm>
          <a:prstGeom prst="rect">
            <a:avLst/>
          </a:prstGeom>
        </p:spPr>
        <p:txBody>
          <a:bodyPr vert="horz" lIns="121896" tIns="60948" rIns="121896" bIns="60948" rtlCol="0" anchor="t" anchorCtr="0">
            <a:noAutofit/>
          </a:bodyPr>
          <a:lstStyle/>
          <a:p>
            <a:r>
              <a:rPr lang="nl-NL"/>
              <a:t>Klik om de stijl te bewerken</a:t>
            </a:r>
            <a:endParaRPr lang="nl-NL" dirty="0"/>
          </a:p>
        </p:txBody>
      </p:sp>
      <p:sp>
        <p:nvSpPr>
          <p:cNvPr id="3" name="Text Placeholder 2"/>
          <p:cNvSpPr>
            <a:spLocks noGrp="1"/>
          </p:cNvSpPr>
          <p:nvPr>
            <p:ph type="body" idx="1"/>
          </p:nvPr>
        </p:nvSpPr>
        <p:spPr>
          <a:xfrm>
            <a:off x="187200" y="1454400"/>
            <a:ext cx="11664000" cy="4633200"/>
          </a:xfrm>
          <a:prstGeom prst="rect">
            <a:avLst/>
          </a:prstGeom>
        </p:spPr>
        <p:txBody>
          <a:bodyPr vert="horz" lIns="121896" tIns="60948" rIns="121896" bIns="60948" rtlCol="0">
            <a:noAutofit/>
          </a:body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2085894983"/>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218930" rtl="0" eaLnBrk="1" latinLnBrk="0" hangingPunct="1">
        <a:spcBef>
          <a:spcPct val="0"/>
        </a:spcBef>
        <a:buNone/>
        <a:defRPr sz="3200" b="1" kern="1200">
          <a:solidFill>
            <a:schemeClr val="tx1"/>
          </a:solidFill>
          <a:latin typeface="Verdana" pitchFamily="34" charset="0"/>
          <a:ea typeface="Verdana" pitchFamily="34" charset="0"/>
          <a:cs typeface="Verdana" pitchFamily="34" charset="0"/>
        </a:defRPr>
      </a:lvl1pPr>
    </p:titleStyle>
    <p:bodyStyle>
      <a:lvl1pPr marL="359926" indent="-359926" algn="l" defTabSz="1218930" rtl="0" eaLnBrk="1" latinLnBrk="0" hangingPunct="1">
        <a:spcBef>
          <a:spcPct val="20000"/>
        </a:spcBef>
        <a:buClr>
          <a:schemeClr val="tx2"/>
        </a:buClr>
        <a:buFont typeface="Lucida Sans Unicode" pitchFamily="34" charset="0"/>
        <a:buChar char="▶"/>
        <a:defRPr sz="2100" kern="1200">
          <a:solidFill>
            <a:schemeClr val="tx1"/>
          </a:solidFill>
          <a:latin typeface="Verdana" pitchFamily="34" charset="0"/>
          <a:ea typeface="Verdana" pitchFamily="34" charset="0"/>
          <a:cs typeface="Verdana" pitchFamily="34" charset="0"/>
        </a:defRPr>
      </a:lvl1pPr>
      <a:lvl2pPr marL="719839" indent="-359926" algn="l" defTabSz="1218930" rtl="0" eaLnBrk="1" latinLnBrk="0" hangingPunct="1">
        <a:spcBef>
          <a:spcPts val="512"/>
        </a:spcBef>
        <a:buClr>
          <a:schemeClr val="tx2"/>
        </a:buClr>
        <a:buFont typeface="Arial" pitchFamily="34" charset="0"/>
        <a:buChar char="–"/>
        <a:defRPr sz="2100" kern="1200">
          <a:solidFill>
            <a:schemeClr val="tx1"/>
          </a:solidFill>
          <a:latin typeface="Verdana" pitchFamily="34" charset="0"/>
          <a:ea typeface="Verdana" pitchFamily="34" charset="0"/>
          <a:cs typeface="Verdana" pitchFamily="34" charset="0"/>
        </a:defRPr>
      </a:lvl2pPr>
      <a:lvl3pPr marL="1079760" indent="-359926" algn="l" defTabSz="1218930" rtl="0" eaLnBrk="1" latinLnBrk="0" hangingPunct="1">
        <a:spcBef>
          <a:spcPct val="20000"/>
        </a:spcBef>
        <a:buClr>
          <a:schemeClr val="tx2"/>
        </a:buClr>
        <a:buFont typeface="Arial" pitchFamily="34" charset="0"/>
        <a:buChar char="•"/>
        <a:defRPr sz="2100" kern="1200">
          <a:solidFill>
            <a:schemeClr val="tx1"/>
          </a:solidFill>
          <a:latin typeface="Verdana" pitchFamily="34" charset="0"/>
          <a:ea typeface="Verdana" pitchFamily="34" charset="0"/>
          <a:cs typeface="Verdana" pitchFamily="34" charset="0"/>
        </a:defRPr>
      </a:lvl3pPr>
      <a:lvl4pPr marL="1439676" indent="-359926" algn="l" defTabSz="1218930" rtl="0" eaLnBrk="1" latinLnBrk="0" hangingPunct="1">
        <a:spcBef>
          <a:spcPct val="20000"/>
        </a:spcBef>
        <a:buClr>
          <a:schemeClr val="tx2"/>
        </a:buClr>
        <a:buFont typeface="Arial" pitchFamily="34" charset="0"/>
        <a:buChar char="–"/>
        <a:defRPr sz="2100" kern="1200">
          <a:solidFill>
            <a:schemeClr val="tx1"/>
          </a:solidFill>
          <a:latin typeface="Verdana" pitchFamily="34" charset="0"/>
          <a:ea typeface="Verdana" pitchFamily="34" charset="0"/>
          <a:cs typeface="Verdana" pitchFamily="34" charset="0"/>
        </a:defRPr>
      </a:lvl4pPr>
      <a:lvl5pPr marL="1799602" indent="-359926" algn="l" defTabSz="1218930" rtl="0" eaLnBrk="1" latinLnBrk="0" hangingPunct="1">
        <a:spcBef>
          <a:spcPct val="20000"/>
        </a:spcBef>
        <a:buClr>
          <a:schemeClr val="tx2"/>
        </a:buClr>
        <a:buFont typeface="Arial" pitchFamily="34" charset="0"/>
        <a:buChar char="»"/>
        <a:defRPr sz="2100" kern="1200">
          <a:solidFill>
            <a:schemeClr val="tx1"/>
          </a:solidFill>
          <a:latin typeface="Verdana" pitchFamily="34" charset="0"/>
          <a:ea typeface="Verdana" pitchFamily="34" charset="0"/>
          <a:cs typeface="Verdana" pitchFamily="34" charset="0"/>
        </a:defRPr>
      </a:lvl5pPr>
      <a:lvl6pPr marL="3352044" indent="-304728" algn="l" defTabSz="121893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512" indent="-304728" algn="l" defTabSz="121893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0974" indent="-304728" algn="l" defTabSz="121893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436" indent="-304728" algn="l" defTabSz="121893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nl-NL"/>
      </a:defPPr>
      <a:lvl1pPr marL="0" algn="l" defTabSz="1218930" rtl="0" eaLnBrk="1" latinLnBrk="0" hangingPunct="1">
        <a:defRPr sz="2400" kern="1200">
          <a:solidFill>
            <a:schemeClr val="tx1"/>
          </a:solidFill>
          <a:latin typeface="+mn-lt"/>
          <a:ea typeface="+mn-ea"/>
          <a:cs typeface="+mn-cs"/>
        </a:defRPr>
      </a:lvl1pPr>
      <a:lvl2pPr marL="609459" algn="l" defTabSz="1218930" rtl="0" eaLnBrk="1" latinLnBrk="0" hangingPunct="1">
        <a:defRPr sz="2400" kern="1200">
          <a:solidFill>
            <a:schemeClr val="tx1"/>
          </a:solidFill>
          <a:latin typeface="+mn-lt"/>
          <a:ea typeface="+mn-ea"/>
          <a:cs typeface="+mn-cs"/>
        </a:defRPr>
      </a:lvl2pPr>
      <a:lvl3pPr marL="1218930" algn="l" defTabSz="1218930" rtl="0" eaLnBrk="1" latinLnBrk="0" hangingPunct="1">
        <a:defRPr sz="2400" kern="1200">
          <a:solidFill>
            <a:schemeClr val="tx1"/>
          </a:solidFill>
          <a:latin typeface="+mn-lt"/>
          <a:ea typeface="+mn-ea"/>
          <a:cs typeface="+mn-cs"/>
        </a:defRPr>
      </a:lvl3pPr>
      <a:lvl4pPr marL="1828392" algn="l" defTabSz="1218930" rtl="0" eaLnBrk="1" latinLnBrk="0" hangingPunct="1">
        <a:defRPr sz="2400" kern="1200">
          <a:solidFill>
            <a:schemeClr val="tx1"/>
          </a:solidFill>
          <a:latin typeface="+mn-lt"/>
          <a:ea typeface="+mn-ea"/>
          <a:cs typeface="+mn-cs"/>
        </a:defRPr>
      </a:lvl4pPr>
      <a:lvl5pPr marL="2437858" algn="l" defTabSz="1218930" rtl="0" eaLnBrk="1" latinLnBrk="0" hangingPunct="1">
        <a:defRPr sz="2400" kern="1200">
          <a:solidFill>
            <a:schemeClr val="tx1"/>
          </a:solidFill>
          <a:latin typeface="+mn-lt"/>
          <a:ea typeface="+mn-ea"/>
          <a:cs typeface="+mn-cs"/>
        </a:defRPr>
      </a:lvl5pPr>
      <a:lvl6pPr marL="3047316" algn="l" defTabSz="1218930" rtl="0" eaLnBrk="1" latinLnBrk="0" hangingPunct="1">
        <a:defRPr sz="2400" kern="1200">
          <a:solidFill>
            <a:schemeClr val="tx1"/>
          </a:solidFill>
          <a:latin typeface="+mn-lt"/>
          <a:ea typeface="+mn-ea"/>
          <a:cs typeface="+mn-cs"/>
        </a:defRPr>
      </a:lvl6pPr>
      <a:lvl7pPr marL="3656775" algn="l" defTabSz="1218930" rtl="0" eaLnBrk="1" latinLnBrk="0" hangingPunct="1">
        <a:defRPr sz="2400" kern="1200">
          <a:solidFill>
            <a:schemeClr val="tx1"/>
          </a:solidFill>
          <a:latin typeface="+mn-lt"/>
          <a:ea typeface="+mn-ea"/>
          <a:cs typeface="+mn-cs"/>
        </a:defRPr>
      </a:lvl7pPr>
      <a:lvl8pPr marL="4266240" algn="l" defTabSz="1218930" rtl="0" eaLnBrk="1" latinLnBrk="0" hangingPunct="1">
        <a:defRPr sz="2400" kern="1200">
          <a:solidFill>
            <a:schemeClr val="tx1"/>
          </a:solidFill>
          <a:latin typeface="+mn-lt"/>
          <a:ea typeface="+mn-ea"/>
          <a:cs typeface="+mn-cs"/>
        </a:defRPr>
      </a:lvl8pPr>
      <a:lvl9pPr marL="4875703" algn="l" defTabSz="121893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hyperlink" Target="https://support.sap.com/" TargetMode="Externa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br>
              <a:rPr lang="en-US" b="0" dirty="0"/>
            </a:br>
            <a:r>
              <a:rPr lang="en-US" b="0" dirty="0"/>
              <a:t> SAP HANA 2.0 Installation	</a:t>
            </a:r>
            <a:endParaRPr lang="en-US" dirty="0"/>
          </a:p>
        </p:txBody>
      </p:sp>
    </p:spTree>
    <p:extLst>
      <p:ext uri="{BB962C8B-B14F-4D97-AF65-F5344CB8AC3E}">
        <p14:creationId xmlns:p14="http://schemas.microsoft.com/office/powerpoint/2010/main" val="147571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30A498-0B1D-4D21-9B9F-1054AF272F6F}"/>
              </a:ext>
            </a:extLst>
          </p:cNvPr>
          <p:cNvSpPr>
            <a:spLocks noGrp="1"/>
          </p:cNvSpPr>
          <p:nvPr>
            <p:ph idx="1"/>
          </p:nvPr>
        </p:nvSpPr>
        <p:spPr/>
        <p:txBody>
          <a:bodyPr/>
          <a:lstStyle/>
          <a:p>
            <a:pPr marL="0" indent="0">
              <a:buNone/>
            </a:pPr>
            <a:endParaRPr lang="en-US" sz="7200" b="1" dirty="0"/>
          </a:p>
          <a:p>
            <a:pPr marL="0" indent="0" algn="ctr">
              <a:buNone/>
            </a:pPr>
            <a:r>
              <a:rPr lang="en-US" sz="3200" b="1" dirty="0"/>
              <a:t>Post Installation of SAP HANA</a:t>
            </a:r>
          </a:p>
        </p:txBody>
      </p:sp>
    </p:spTree>
    <p:extLst>
      <p:ext uri="{BB962C8B-B14F-4D97-AF65-F5344CB8AC3E}">
        <p14:creationId xmlns:p14="http://schemas.microsoft.com/office/powerpoint/2010/main" val="247523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E4FE0-26AB-4FCB-83A0-13AFA48D34FE}"/>
              </a:ext>
            </a:extLst>
          </p:cNvPr>
          <p:cNvSpPr>
            <a:spLocks noGrp="1"/>
          </p:cNvSpPr>
          <p:nvPr>
            <p:ph type="title"/>
          </p:nvPr>
        </p:nvSpPr>
        <p:spPr/>
        <p:txBody>
          <a:bodyPr/>
          <a:lstStyle/>
          <a:p>
            <a:r>
              <a:rPr lang="en-US" dirty="0"/>
              <a:t>SAP Solution Manager Connectivity</a:t>
            </a:r>
          </a:p>
        </p:txBody>
      </p:sp>
      <p:sp>
        <p:nvSpPr>
          <p:cNvPr id="3" name="Content Placeholder 2">
            <a:extLst>
              <a:ext uri="{FF2B5EF4-FFF2-40B4-BE49-F238E27FC236}">
                <a16:creationId xmlns:a16="http://schemas.microsoft.com/office/drawing/2014/main" id="{B1F8DB9D-9A89-4140-9F3C-3339DABD5058}"/>
              </a:ext>
            </a:extLst>
          </p:cNvPr>
          <p:cNvSpPr>
            <a:spLocks noGrp="1"/>
          </p:cNvSpPr>
          <p:nvPr>
            <p:ph idx="1"/>
          </p:nvPr>
        </p:nvSpPr>
        <p:spPr/>
        <p:txBody>
          <a:bodyPr/>
          <a:lstStyle/>
          <a:p>
            <a:pPr marL="0" indent="0">
              <a:buNone/>
            </a:pPr>
            <a:r>
              <a:rPr lang="en-US" sz="1400" dirty="0"/>
              <a:t>SAP recommend establishing SAP Solution </a:t>
            </a:r>
            <a:r>
              <a:rPr lang="en-IN" sz="1400" dirty="0"/>
              <a:t>Manager connectivity and configuring a Remote Service Connection (via SAP Router) as part </a:t>
            </a:r>
            <a:r>
              <a:rPr lang="en-US" sz="1400" dirty="0"/>
              <a:t>of initial setup.</a:t>
            </a:r>
          </a:p>
          <a:p>
            <a:pPr marL="0" indent="0">
              <a:buNone/>
            </a:pPr>
            <a:endParaRPr lang="en-US" sz="1400" dirty="0"/>
          </a:p>
          <a:p>
            <a:pPr>
              <a:buFont typeface="Wingdings" panose="05000000000000000000" pitchFamily="2" charset="2"/>
              <a:buChar char="Ø"/>
            </a:pPr>
            <a:r>
              <a:rPr lang="en-IN" sz="1400" dirty="0"/>
              <a:t>As of Solution Manager 7.1 SP04. the SAP HANA databases can be integrated into SAP </a:t>
            </a:r>
            <a:r>
              <a:rPr lang="en-US" sz="1400" dirty="0"/>
              <a:t>Solution Manager.</a:t>
            </a:r>
          </a:p>
          <a:p>
            <a:pPr>
              <a:buFont typeface="Wingdings" panose="05000000000000000000" pitchFamily="2" charset="2"/>
              <a:buChar char="Ø"/>
            </a:pPr>
            <a:r>
              <a:rPr lang="en-US" sz="1400" dirty="0"/>
              <a:t>Performance Warehouse</a:t>
            </a:r>
          </a:p>
          <a:p>
            <a:pPr>
              <a:buFont typeface="Wingdings" panose="05000000000000000000" pitchFamily="2" charset="2"/>
              <a:buChar char="Ø"/>
            </a:pPr>
            <a:r>
              <a:rPr lang="en-US" sz="1400" dirty="0"/>
              <a:t>Alerting Infrastructure</a:t>
            </a:r>
          </a:p>
          <a:p>
            <a:pPr>
              <a:buFont typeface="Wingdings" panose="05000000000000000000" pitchFamily="2" charset="2"/>
              <a:buChar char="Ø"/>
            </a:pPr>
            <a:r>
              <a:rPr lang="en-US" sz="1400" dirty="0"/>
              <a:t>DBA Cockpit</a:t>
            </a:r>
          </a:p>
        </p:txBody>
      </p:sp>
      <p:pic>
        <p:nvPicPr>
          <p:cNvPr id="4" name="Picture 3">
            <a:extLst>
              <a:ext uri="{FF2B5EF4-FFF2-40B4-BE49-F238E27FC236}">
                <a16:creationId xmlns:a16="http://schemas.microsoft.com/office/drawing/2014/main" id="{06F796DE-676D-4782-B99B-1282A395D648}"/>
              </a:ext>
            </a:extLst>
          </p:cNvPr>
          <p:cNvPicPr>
            <a:picLocks noChangeAspect="1"/>
          </p:cNvPicPr>
          <p:nvPr/>
        </p:nvPicPr>
        <p:blipFill>
          <a:blip r:embed="rId2"/>
          <a:stretch>
            <a:fillRect/>
          </a:stretch>
        </p:blipFill>
        <p:spPr>
          <a:xfrm>
            <a:off x="6203157" y="2755362"/>
            <a:ext cx="5881687" cy="3332238"/>
          </a:xfrm>
          <a:prstGeom prst="rect">
            <a:avLst/>
          </a:prstGeom>
        </p:spPr>
      </p:pic>
      <p:sp>
        <p:nvSpPr>
          <p:cNvPr id="5" name="Rectangle 4">
            <a:extLst>
              <a:ext uri="{FF2B5EF4-FFF2-40B4-BE49-F238E27FC236}">
                <a16:creationId xmlns:a16="http://schemas.microsoft.com/office/drawing/2014/main" id="{7E3CBAE8-8F90-4412-9B00-44726369A8E7}"/>
              </a:ext>
            </a:extLst>
          </p:cNvPr>
          <p:cNvSpPr/>
          <p:nvPr/>
        </p:nvSpPr>
        <p:spPr>
          <a:xfrm>
            <a:off x="147179" y="3513540"/>
            <a:ext cx="6096000" cy="1384995"/>
          </a:xfrm>
          <a:prstGeom prst="rect">
            <a:avLst/>
          </a:prstGeom>
        </p:spPr>
        <p:txBody>
          <a:bodyPr>
            <a:spAutoFit/>
          </a:bodyPr>
          <a:lstStyle/>
          <a:p>
            <a:r>
              <a:rPr lang="en-US" sz="1400" dirty="0">
                <a:latin typeface="Arial" panose="020B0604020202020204" pitchFamily="34" charset="0"/>
              </a:rPr>
              <a:t>Configure Remote Support via SAP Router to HANA DB Studio</a:t>
            </a:r>
          </a:p>
          <a:p>
            <a:r>
              <a:rPr lang="en-IN" sz="1400" dirty="0">
                <a:latin typeface="Arial" panose="020B0604020202020204" pitchFamily="34" charset="0"/>
              </a:rPr>
              <a:t>For setting up Root Cause Analysis. System Monitoring, and </a:t>
            </a:r>
            <a:r>
              <a:rPr lang="en-IN" sz="1400" dirty="0" err="1">
                <a:latin typeface="Arial" panose="020B0604020202020204" pitchFamily="34" charset="0"/>
              </a:rPr>
              <a:t>EarlyWatch</a:t>
            </a:r>
            <a:r>
              <a:rPr lang="en-IN" sz="1400" dirty="0">
                <a:latin typeface="Arial" panose="020B0604020202020204" pitchFamily="34" charset="0"/>
              </a:rPr>
              <a:t> Alert for SAP HANA with Solution Manager Version 7.10. refer to SAP Note 1747682. The note has attachments.</a:t>
            </a:r>
          </a:p>
          <a:p>
            <a:r>
              <a:rPr lang="en-IN" sz="1400" dirty="0">
                <a:latin typeface="Arial" panose="020B0604020202020204" pitchFamily="34" charset="0"/>
              </a:rPr>
              <a:t>Detailed instructions on how to set up are described in the attached documents within the </a:t>
            </a:r>
            <a:r>
              <a:rPr lang="en-US" sz="1400" dirty="0">
                <a:latin typeface="Arial" panose="020B0604020202020204" pitchFamily="34" charset="0"/>
              </a:rPr>
              <a:t>note.</a:t>
            </a:r>
            <a:endParaRPr lang="en-US" sz="1400" dirty="0"/>
          </a:p>
        </p:txBody>
      </p:sp>
    </p:spTree>
    <p:extLst>
      <p:ext uri="{BB962C8B-B14F-4D97-AF65-F5344CB8AC3E}">
        <p14:creationId xmlns:p14="http://schemas.microsoft.com/office/powerpoint/2010/main" val="1084452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E47ECC8-BFF8-4892-B0AB-D210D753900E}"/>
              </a:ext>
            </a:extLst>
          </p:cNvPr>
          <p:cNvPicPr>
            <a:picLocks noGrp="1" noChangeAspect="1"/>
          </p:cNvPicPr>
          <p:nvPr>
            <p:ph idx="1"/>
          </p:nvPr>
        </p:nvPicPr>
        <p:blipFill>
          <a:blip r:embed="rId2"/>
          <a:stretch>
            <a:fillRect/>
          </a:stretch>
        </p:blipFill>
        <p:spPr>
          <a:xfrm>
            <a:off x="201600" y="1453541"/>
            <a:ext cx="5953763" cy="4034842"/>
          </a:xfrm>
          <a:prstGeom prst="rect">
            <a:avLst/>
          </a:prstGeom>
        </p:spPr>
      </p:pic>
      <p:pic>
        <p:nvPicPr>
          <p:cNvPr id="5" name="Picture 4">
            <a:extLst>
              <a:ext uri="{FF2B5EF4-FFF2-40B4-BE49-F238E27FC236}">
                <a16:creationId xmlns:a16="http://schemas.microsoft.com/office/drawing/2014/main" id="{58685E03-2104-4AEB-9035-697CEE8F5E61}"/>
              </a:ext>
            </a:extLst>
          </p:cNvPr>
          <p:cNvPicPr>
            <a:picLocks noChangeAspect="1"/>
          </p:cNvPicPr>
          <p:nvPr/>
        </p:nvPicPr>
        <p:blipFill>
          <a:blip r:embed="rId3"/>
          <a:stretch>
            <a:fillRect/>
          </a:stretch>
        </p:blipFill>
        <p:spPr>
          <a:xfrm>
            <a:off x="5549853" y="1411579"/>
            <a:ext cx="6315747" cy="4034842"/>
          </a:xfrm>
          <a:prstGeom prst="rect">
            <a:avLst/>
          </a:prstGeom>
        </p:spPr>
      </p:pic>
    </p:spTree>
    <p:extLst>
      <p:ext uri="{BB962C8B-B14F-4D97-AF65-F5344CB8AC3E}">
        <p14:creationId xmlns:p14="http://schemas.microsoft.com/office/powerpoint/2010/main" val="1510143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DE45F-04E0-41B8-AC35-33E920F224D9}"/>
              </a:ext>
            </a:extLst>
          </p:cNvPr>
          <p:cNvSpPr>
            <a:spLocks noGrp="1"/>
          </p:cNvSpPr>
          <p:nvPr>
            <p:ph type="title"/>
          </p:nvPr>
        </p:nvSpPr>
        <p:spPr/>
        <p:txBody>
          <a:bodyPr/>
          <a:lstStyle/>
          <a:p>
            <a:r>
              <a:rPr lang="en-US" dirty="0"/>
              <a:t>The General Licensing Process</a:t>
            </a:r>
          </a:p>
        </p:txBody>
      </p:sp>
      <p:sp>
        <p:nvSpPr>
          <p:cNvPr id="3" name="Content Placeholder 2">
            <a:extLst>
              <a:ext uri="{FF2B5EF4-FFF2-40B4-BE49-F238E27FC236}">
                <a16:creationId xmlns:a16="http://schemas.microsoft.com/office/drawing/2014/main" id="{67F5F9C1-23B3-40C2-A1B1-7472C3045DB9}"/>
              </a:ext>
            </a:extLst>
          </p:cNvPr>
          <p:cNvSpPr>
            <a:spLocks noGrp="1"/>
          </p:cNvSpPr>
          <p:nvPr>
            <p:ph idx="1"/>
          </p:nvPr>
        </p:nvSpPr>
        <p:spPr/>
        <p:txBody>
          <a:bodyPr/>
          <a:lstStyle/>
          <a:p>
            <a:pPr marL="0" indent="0">
              <a:buNone/>
            </a:pPr>
            <a:r>
              <a:rPr lang="en-IN" sz="1400" dirty="0"/>
              <a:t>As with all SAP products. you need to obtain a license from SAP in order to run SAP HANA.</a:t>
            </a:r>
          </a:p>
          <a:p>
            <a:pPr marL="0" indent="0">
              <a:buNone/>
            </a:pPr>
            <a:r>
              <a:rPr lang="en-IN" sz="1400" dirty="0"/>
              <a:t>For all tasks around the license management, you need the system privilege LICENSE ADMIN.</a:t>
            </a:r>
          </a:p>
          <a:p>
            <a:pPr marL="0" indent="0">
              <a:buNone/>
            </a:pPr>
            <a:r>
              <a:rPr lang="en-IN" sz="1400" dirty="0"/>
              <a:t>Generally, there are two kinds of license keys, as follows:</a:t>
            </a:r>
          </a:p>
          <a:p>
            <a:pPr marL="0" indent="0">
              <a:buNone/>
            </a:pPr>
            <a:endParaRPr lang="en-US" sz="1400" b="1" dirty="0"/>
          </a:p>
          <a:p>
            <a:pPr marL="0" indent="0">
              <a:buNone/>
            </a:pPr>
            <a:r>
              <a:rPr lang="en-US" sz="1400" b="1" dirty="0"/>
              <a:t>Temporary license keys</a:t>
            </a:r>
          </a:p>
          <a:p>
            <a:pPr marL="0" indent="0">
              <a:buNone/>
            </a:pPr>
            <a:r>
              <a:rPr lang="en-IN" sz="1400" dirty="0"/>
              <a:t>Temporary license keys are automatically installed by the SAP HANA system. This license is valid for 90 days. After 90 days, the license expires and the system is locked down. Once you have installed a valid permanent license. your system is usable until this license </a:t>
            </a:r>
            <a:r>
              <a:rPr lang="en-US" sz="1400" dirty="0"/>
              <a:t>expires.</a:t>
            </a:r>
          </a:p>
          <a:p>
            <a:pPr marL="0" indent="0">
              <a:buNone/>
            </a:pPr>
            <a:endParaRPr lang="en-US" sz="1400" b="1" dirty="0"/>
          </a:p>
          <a:p>
            <a:pPr marL="0" indent="0">
              <a:buNone/>
            </a:pPr>
            <a:r>
              <a:rPr lang="en-US" sz="1400" b="1" dirty="0"/>
              <a:t>Permanent license keys</a:t>
            </a:r>
          </a:p>
          <a:p>
            <a:pPr marL="0" indent="0">
              <a:buNone/>
            </a:pPr>
            <a:r>
              <a:rPr lang="en-IN" sz="1400" dirty="0"/>
              <a:t>Permanent license keys are issued by SAP on request. Note that these licenses may also be limited with respect to time. At any time, you can install and reinstall a new permanent</a:t>
            </a:r>
          </a:p>
          <a:p>
            <a:pPr marL="0" indent="0">
              <a:buNone/>
            </a:pPr>
            <a:r>
              <a:rPr lang="en-IN" sz="1400" dirty="0"/>
              <a:t>license. If the current permanent license expires. a temporary license will be installed automatically. This temporary license following a permanent license is only valid for 28 </a:t>
            </a:r>
            <a:r>
              <a:rPr lang="en-US" sz="1400" dirty="0"/>
              <a:t>days.</a:t>
            </a:r>
          </a:p>
          <a:p>
            <a:pPr marL="0" indent="0">
              <a:buNone/>
            </a:pPr>
            <a:endParaRPr lang="en-IN" sz="1400" dirty="0"/>
          </a:p>
          <a:p>
            <a:pPr marL="0" indent="0">
              <a:buNone/>
            </a:pPr>
            <a:r>
              <a:rPr lang="en-IN" sz="1400" dirty="0"/>
              <a:t>To request license key, access SAP Service Marketplace at </a:t>
            </a:r>
            <a:r>
              <a:rPr lang="en-IN" sz="1400" dirty="0">
                <a:hlinkClick r:id="rId2"/>
              </a:rPr>
              <a:t>https://support.sap.com/</a:t>
            </a:r>
            <a:r>
              <a:rPr lang="en-IN" sz="1400" dirty="0"/>
              <a:t>licensekey. This is a simple and safe way to request license key. You can also use SAP </a:t>
            </a:r>
            <a:r>
              <a:rPr lang="en-US" sz="1400" dirty="0"/>
              <a:t>HANA studio.</a:t>
            </a:r>
          </a:p>
        </p:txBody>
      </p:sp>
    </p:spTree>
    <p:extLst>
      <p:ext uri="{BB962C8B-B14F-4D97-AF65-F5344CB8AC3E}">
        <p14:creationId xmlns:p14="http://schemas.microsoft.com/office/powerpoint/2010/main" val="29136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94AD09E-2DF4-444C-8177-DE16141DD51C}"/>
              </a:ext>
            </a:extLst>
          </p:cNvPr>
          <p:cNvPicPr>
            <a:picLocks noGrp="1" noChangeAspect="1"/>
          </p:cNvPicPr>
          <p:nvPr>
            <p:ph idx="1"/>
          </p:nvPr>
        </p:nvPicPr>
        <p:blipFill>
          <a:blip r:embed="rId2"/>
          <a:stretch>
            <a:fillRect/>
          </a:stretch>
        </p:blipFill>
        <p:spPr>
          <a:xfrm>
            <a:off x="4735832" y="1254643"/>
            <a:ext cx="7129768" cy="4890976"/>
          </a:xfrm>
          <a:prstGeom prst="rect">
            <a:avLst/>
          </a:prstGeom>
        </p:spPr>
      </p:pic>
      <p:sp>
        <p:nvSpPr>
          <p:cNvPr id="5" name="Rectangle 4">
            <a:extLst>
              <a:ext uri="{FF2B5EF4-FFF2-40B4-BE49-F238E27FC236}">
                <a16:creationId xmlns:a16="http://schemas.microsoft.com/office/drawing/2014/main" id="{2A6C2A70-EE9E-4BAD-9565-94444B63EB67}"/>
              </a:ext>
            </a:extLst>
          </p:cNvPr>
          <p:cNvSpPr/>
          <p:nvPr/>
        </p:nvSpPr>
        <p:spPr>
          <a:xfrm>
            <a:off x="326400" y="1574381"/>
            <a:ext cx="4213702" cy="3970318"/>
          </a:xfrm>
          <a:prstGeom prst="rect">
            <a:avLst/>
          </a:prstGeom>
        </p:spPr>
        <p:txBody>
          <a:bodyPr wrap="square">
            <a:spAutoFit/>
          </a:bodyPr>
          <a:lstStyle/>
          <a:p>
            <a:r>
              <a:rPr lang="en-US" sz="1400" b="1" dirty="0">
                <a:latin typeface="Arial" panose="020B0604020202020204" pitchFamily="34" charset="0"/>
              </a:rPr>
              <a:t>License Key</a:t>
            </a:r>
          </a:p>
          <a:p>
            <a:endParaRPr lang="en-IN" sz="1400" dirty="0">
              <a:latin typeface="Arial" panose="020B0604020202020204" pitchFamily="34" charset="0"/>
            </a:endParaRPr>
          </a:p>
          <a:p>
            <a:r>
              <a:rPr lang="en-IN" sz="1400" dirty="0">
                <a:latin typeface="Arial" panose="020B0604020202020204" pitchFamily="34" charset="0"/>
              </a:rPr>
              <a:t>There are two types of permanent license key available for SAP HANA: unenforced and </a:t>
            </a:r>
            <a:r>
              <a:rPr lang="en-US" sz="1400" dirty="0">
                <a:latin typeface="Arial" panose="020B0604020202020204" pitchFamily="34" charset="0"/>
              </a:rPr>
              <a:t>enforced.</a:t>
            </a:r>
          </a:p>
          <a:p>
            <a:endParaRPr lang="en-IN" sz="1400" dirty="0">
              <a:latin typeface="Arial" panose="020B0604020202020204" pitchFamily="34" charset="0"/>
            </a:endParaRPr>
          </a:p>
          <a:p>
            <a:r>
              <a:rPr lang="en-IN" sz="1400" dirty="0">
                <a:latin typeface="Arial" panose="020B0604020202020204" pitchFamily="34" charset="0"/>
              </a:rPr>
              <a:t>If an unenforced license key is installed, the operation of SAP HANA is not affected if its</a:t>
            </a:r>
          </a:p>
          <a:p>
            <a:r>
              <a:rPr lang="en-IN" sz="1400" dirty="0">
                <a:latin typeface="Arial" panose="020B0604020202020204" pitchFamily="34" charset="0"/>
              </a:rPr>
              <a:t>memory consumption exceeds the licensed amount of memory.</a:t>
            </a:r>
          </a:p>
          <a:p>
            <a:endParaRPr lang="en-IN" sz="1400" dirty="0">
              <a:latin typeface="Arial" panose="020B0604020202020204" pitchFamily="34" charset="0"/>
            </a:endParaRPr>
          </a:p>
          <a:p>
            <a:r>
              <a:rPr lang="en-IN" sz="1400" dirty="0">
                <a:latin typeface="Arial" panose="020B0604020202020204" pitchFamily="34" charset="0"/>
              </a:rPr>
              <a:t>However. if an enforced license is installed. the system is locked down when the current</a:t>
            </a:r>
          </a:p>
          <a:p>
            <a:r>
              <a:rPr lang="en-IN" sz="1400" dirty="0">
                <a:latin typeface="Arial" panose="020B0604020202020204" pitchFamily="34" charset="0"/>
              </a:rPr>
              <a:t>memory consumption of SAP HANA exceeds the licensed amount of memory plus some</a:t>
            </a:r>
          </a:p>
          <a:p>
            <a:r>
              <a:rPr lang="en-IN" sz="1400" dirty="0">
                <a:latin typeface="Arial" panose="020B0604020202020204" pitchFamily="34" charset="0"/>
              </a:rPr>
              <a:t>tolerance. If this happens, either SAP HANA needs to be restarted, or a new license key that</a:t>
            </a:r>
          </a:p>
          <a:p>
            <a:r>
              <a:rPr lang="en-IN" sz="1400" dirty="0">
                <a:latin typeface="Arial" panose="020B0604020202020204" pitchFamily="34" charset="0"/>
              </a:rPr>
              <a:t>covers the amount of memory in use needs to be installed.</a:t>
            </a:r>
            <a:endParaRPr lang="en-US" sz="1400" dirty="0"/>
          </a:p>
        </p:txBody>
      </p:sp>
    </p:spTree>
    <p:extLst>
      <p:ext uri="{BB962C8B-B14F-4D97-AF65-F5344CB8AC3E}">
        <p14:creationId xmlns:p14="http://schemas.microsoft.com/office/powerpoint/2010/main" val="2167574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7E205-6B83-459B-BC49-C622A2871303}"/>
              </a:ext>
            </a:extLst>
          </p:cNvPr>
          <p:cNvSpPr>
            <a:spLocks noGrp="1"/>
          </p:cNvSpPr>
          <p:nvPr>
            <p:ph type="title"/>
          </p:nvPr>
        </p:nvSpPr>
        <p:spPr/>
        <p:txBody>
          <a:bodyPr/>
          <a:lstStyle/>
          <a:p>
            <a:r>
              <a:rPr lang="en-US" dirty="0"/>
              <a:t>Apply License</a:t>
            </a:r>
          </a:p>
        </p:txBody>
      </p:sp>
      <p:pic>
        <p:nvPicPr>
          <p:cNvPr id="4" name="Content Placeholder 3">
            <a:extLst>
              <a:ext uri="{FF2B5EF4-FFF2-40B4-BE49-F238E27FC236}">
                <a16:creationId xmlns:a16="http://schemas.microsoft.com/office/drawing/2014/main" id="{15573E1B-A3BD-4279-95CA-C62B33C0126F}"/>
              </a:ext>
            </a:extLst>
          </p:cNvPr>
          <p:cNvPicPr>
            <a:picLocks noGrp="1" noChangeAspect="1"/>
          </p:cNvPicPr>
          <p:nvPr>
            <p:ph idx="1"/>
          </p:nvPr>
        </p:nvPicPr>
        <p:blipFill>
          <a:blip r:embed="rId2"/>
          <a:stretch>
            <a:fillRect/>
          </a:stretch>
        </p:blipFill>
        <p:spPr>
          <a:xfrm>
            <a:off x="5784944" y="1533799"/>
            <a:ext cx="6080656" cy="3991825"/>
          </a:xfrm>
          <a:prstGeom prst="rect">
            <a:avLst/>
          </a:prstGeom>
        </p:spPr>
      </p:pic>
      <p:sp>
        <p:nvSpPr>
          <p:cNvPr id="5" name="Rectangle 4">
            <a:extLst>
              <a:ext uri="{FF2B5EF4-FFF2-40B4-BE49-F238E27FC236}">
                <a16:creationId xmlns:a16="http://schemas.microsoft.com/office/drawing/2014/main" id="{7352E641-F0CF-415F-95C5-C7D8CA02BF4C}"/>
              </a:ext>
            </a:extLst>
          </p:cNvPr>
          <p:cNvSpPr/>
          <p:nvPr/>
        </p:nvSpPr>
        <p:spPr>
          <a:xfrm>
            <a:off x="326400" y="1821551"/>
            <a:ext cx="5369860" cy="3416320"/>
          </a:xfrm>
          <a:prstGeom prst="rect">
            <a:avLst/>
          </a:prstGeom>
        </p:spPr>
        <p:txBody>
          <a:bodyPr wrap="square">
            <a:spAutoFit/>
          </a:bodyPr>
          <a:lstStyle/>
          <a:p>
            <a:pPr marL="171450" indent="-171450">
              <a:buFont typeface="Wingdings" panose="05000000000000000000" pitchFamily="2" charset="2"/>
              <a:buChar char="Ø"/>
            </a:pPr>
            <a:r>
              <a:rPr lang="en-IN" sz="1200" dirty="0">
                <a:latin typeface="Arial" panose="020B0604020202020204" pitchFamily="34" charset="0"/>
              </a:rPr>
              <a:t>Number 2147483647 is the virtual unlimited licensed memory that the temporary license provided after SAP HANA installation.</a:t>
            </a:r>
          </a:p>
          <a:p>
            <a:endParaRPr lang="en-IN" sz="1200" dirty="0">
              <a:latin typeface="Arial" panose="020B0604020202020204" pitchFamily="34" charset="0"/>
            </a:endParaRPr>
          </a:p>
          <a:p>
            <a:pPr marL="171450" indent="-171450">
              <a:buFont typeface="Wingdings" panose="05000000000000000000" pitchFamily="2" charset="2"/>
              <a:buChar char="Ø"/>
            </a:pPr>
            <a:r>
              <a:rPr lang="en-IN" sz="1200" dirty="0">
                <a:latin typeface="Arial" panose="020B0604020202020204" pitchFamily="34" charset="0"/>
              </a:rPr>
              <a:t>The licensed memory is the amount of memory that a customer wants to assign to a particular HANA instance. When a customer requests a license key from the SAP Service Marketplace. it asks the customer to provide such a number. The customer can decide how much they want to assign to the particular instance from the whole amount the customer bought. Then the specified number will be put into the generated license key file. Once the license key is installed into the designated HANA instance. the number will be set in the HANA instance and it shows in SAP HANA studio.</a:t>
            </a:r>
          </a:p>
          <a:p>
            <a:pPr marL="171450" indent="-171450">
              <a:buFont typeface="Wingdings" panose="05000000000000000000" pitchFamily="2" charset="2"/>
              <a:buChar char="Ø"/>
            </a:pPr>
            <a:endParaRPr lang="en-IN" sz="1200" dirty="0">
              <a:latin typeface="Arial" panose="020B0604020202020204" pitchFamily="34" charset="0"/>
            </a:endParaRPr>
          </a:p>
          <a:p>
            <a:pPr marL="171450" indent="-171450">
              <a:buFont typeface="Wingdings" panose="05000000000000000000" pitchFamily="2" charset="2"/>
              <a:buChar char="Ø"/>
            </a:pPr>
            <a:r>
              <a:rPr lang="en-IN" sz="1200" dirty="0">
                <a:latin typeface="Arial" panose="020B0604020202020204" pitchFamily="34" charset="0"/>
              </a:rPr>
              <a:t>Memory allocation in HANA Database implements a pool concept. That is. memory is </a:t>
            </a:r>
            <a:r>
              <a:rPr lang="en-IN" sz="1200" dirty="0" err="1">
                <a:latin typeface="Arial" panose="020B0604020202020204" pitchFamily="34" charset="0"/>
              </a:rPr>
              <a:t>preallocated</a:t>
            </a:r>
            <a:r>
              <a:rPr lang="en-IN" sz="1200" dirty="0">
                <a:latin typeface="Arial" panose="020B0604020202020204" pitchFamily="34" charset="0"/>
              </a:rPr>
              <a:t> from the operating system to gain performance on actual allocations done in HANA DB code. By default. the Memory manager </a:t>
            </a:r>
            <a:r>
              <a:rPr lang="en-IN" sz="1200" dirty="0" err="1">
                <a:latin typeface="Arial" panose="020B0604020202020204" pitchFamily="34" charset="0"/>
              </a:rPr>
              <a:t>allocatesup</a:t>
            </a:r>
            <a:r>
              <a:rPr lang="en-IN" sz="1200" dirty="0">
                <a:latin typeface="Arial" panose="020B0604020202020204" pitchFamily="34" charset="0"/>
              </a:rPr>
              <a:t> to </a:t>
            </a:r>
            <a:r>
              <a:rPr lang="en-IN" sz="1200" dirty="0">
                <a:latin typeface="Times New Roman" panose="02020603050405020304" pitchFamily="18" charset="0"/>
              </a:rPr>
              <a:t>90°/o </a:t>
            </a:r>
            <a:r>
              <a:rPr lang="en-IN" sz="1200" dirty="0">
                <a:latin typeface="Arial" panose="020B0604020202020204" pitchFamily="34" charset="0"/>
              </a:rPr>
              <a:t>of the available physical memory and it is shown as Peak memory usage in SAP HANA Studio.</a:t>
            </a:r>
            <a:endParaRPr lang="en-US" sz="1200" dirty="0"/>
          </a:p>
        </p:txBody>
      </p:sp>
    </p:spTree>
    <p:extLst>
      <p:ext uri="{BB962C8B-B14F-4D97-AF65-F5344CB8AC3E}">
        <p14:creationId xmlns:p14="http://schemas.microsoft.com/office/powerpoint/2010/main" val="1304019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PT-Atos_Widescreen">
  <a:themeElements>
    <a:clrScheme name="Atos Theme">
      <a:dk1>
        <a:sysClr val="windowText" lastClr="000000"/>
      </a:dk1>
      <a:lt1>
        <a:sysClr val="window" lastClr="FFFFFF"/>
      </a:lt1>
      <a:dk2>
        <a:srgbClr val="0066A1"/>
      </a:dk2>
      <a:lt2>
        <a:srgbClr val="829DC7"/>
      </a:lt2>
      <a:accent1>
        <a:srgbClr val="0066A1"/>
      </a:accent1>
      <a:accent2>
        <a:srgbClr val="829DC7"/>
      </a:accent2>
      <a:accent3>
        <a:srgbClr val="000000"/>
      </a:accent3>
      <a:accent4>
        <a:srgbClr val="808080"/>
      </a:accent4>
      <a:accent5>
        <a:srgbClr val="FFFFFF"/>
      </a:accent5>
      <a:accent6>
        <a:srgbClr val="BFBFBF"/>
      </a:accent6>
      <a:hlink>
        <a:srgbClr val="0066A1"/>
      </a:hlink>
      <a:folHlink>
        <a:srgbClr val="829DC7"/>
      </a:folHlink>
    </a:clrScheme>
    <a:fontScheme name="Atos Font PP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FBFB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634</Words>
  <PresentationFormat>Widescreen</PresentationFormat>
  <Paragraphs>44</Paragraphs>
  <Slides>7</Slides>
  <Notes>1</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7</vt:i4>
      </vt:variant>
    </vt:vector>
  </HeadingPairs>
  <TitlesOfParts>
    <vt:vector size="17" baseType="lpstr">
      <vt:lpstr>Arial</vt:lpstr>
      <vt:lpstr>Calibri</vt:lpstr>
      <vt:lpstr>Calibri Light</vt:lpstr>
      <vt:lpstr>Lucida Sans Unicode</vt:lpstr>
      <vt:lpstr>Times New Roman</vt:lpstr>
      <vt:lpstr>Verdana</vt:lpstr>
      <vt:lpstr>Wingdings</vt:lpstr>
      <vt:lpstr>Office Theme</vt:lpstr>
      <vt:lpstr>PPT-Atos_Widescreen</vt:lpstr>
      <vt:lpstr>think-cell Slide</vt:lpstr>
      <vt:lpstr>  SAP HANA 2.0 Installation </vt:lpstr>
      <vt:lpstr>PowerPoint Presentation</vt:lpstr>
      <vt:lpstr>SAP Solution Manager Connectivity</vt:lpstr>
      <vt:lpstr>PowerPoint Presentation</vt:lpstr>
      <vt:lpstr>The General Licensing Process</vt:lpstr>
      <vt:lpstr>PowerPoint Presentation</vt:lpstr>
      <vt:lpstr>Apply License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2017-10-23T12:55:41Z</dcterms:created>
  <dcterms:modified xsi:type="dcterms:W3CDTF">2018-05-05T14:06:55Z</dcterms:modified>
</cp:coreProperties>
</file>