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7"/>
  </p:notesMasterIdLst>
  <p:sldIdLst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9" r:id="rId14"/>
    <p:sldId id="295" r:id="rId15"/>
    <p:sldId id="296" r:id="rId16"/>
    <p:sldId id="297" r:id="rId17"/>
    <p:sldId id="298" r:id="rId18"/>
    <p:sldId id="300" r:id="rId19"/>
    <p:sldId id="304" r:id="rId20"/>
    <p:sldId id="305" r:id="rId21"/>
    <p:sldId id="301" r:id="rId22"/>
    <p:sldId id="302" r:id="rId23"/>
    <p:sldId id="303" r:id="rId24"/>
    <p:sldId id="306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Reddy Hanumaihgari" userId="86a9f56c-2e65-4a80-9d64-63b9c07412a6" providerId="ADAL" clId="{5A858CCE-FF2B-44E5-B9D3-14B4342D2EF0}"/>
    <pc:docChg chg="custSel addSld modSld sldOrd">
      <pc:chgData name="Sandeep Reddy Hanumaihgari" userId="86a9f56c-2e65-4a80-9d64-63b9c07412a6" providerId="ADAL" clId="{5A858CCE-FF2B-44E5-B9D3-14B4342D2EF0}" dt="2018-05-05T22:56:13.184" v="177" actId="1076"/>
      <pc:docMkLst>
        <pc:docMk/>
      </pc:docMkLst>
      <pc:sldChg chg="ord">
        <pc:chgData name="Sandeep Reddy Hanumaihgari" userId="86a9f56c-2e65-4a80-9d64-63b9c07412a6" providerId="ADAL" clId="{5A858CCE-FF2B-44E5-B9D3-14B4342D2EF0}" dt="2018-05-05T22:51:40.416" v="72"/>
        <pc:sldMkLst>
          <pc:docMk/>
          <pc:sldMk cId="4133766393" sldId="299"/>
        </pc:sldMkLst>
      </pc:sldChg>
      <pc:sldChg chg="addSp delSp modSp add ord">
        <pc:chgData name="Sandeep Reddy Hanumaihgari" userId="86a9f56c-2e65-4a80-9d64-63b9c07412a6" providerId="ADAL" clId="{5A858CCE-FF2B-44E5-B9D3-14B4342D2EF0}" dt="2018-05-05T22:50:53.480" v="70"/>
        <pc:sldMkLst>
          <pc:docMk/>
          <pc:sldMk cId="461969238" sldId="304"/>
        </pc:sldMkLst>
        <pc:spChg chg="mod">
          <ac:chgData name="Sandeep Reddy Hanumaihgari" userId="86a9f56c-2e65-4a80-9d64-63b9c07412a6" providerId="ADAL" clId="{5A858CCE-FF2B-44E5-B9D3-14B4342D2EF0}" dt="2018-05-05T22:44:47.099" v="56" actId="20577"/>
          <ac:spMkLst>
            <pc:docMk/>
            <pc:sldMk cId="461969238" sldId="304"/>
            <ac:spMk id="2" creationId="{A6869F3A-7680-44C5-A130-F033FE0F2A5B}"/>
          </ac:spMkLst>
        </pc:spChg>
        <pc:spChg chg="del">
          <ac:chgData name="Sandeep Reddy Hanumaihgari" userId="86a9f56c-2e65-4a80-9d64-63b9c07412a6" providerId="ADAL" clId="{5A858CCE-FF2B-44E5-B9D3-14B4342D2EF0}" dt="2018-05-05T22:45:08.605" v="57"/>
          <ac:spMkLst>
            <pc:docMk/>
            <pc:sldMk cId="461969238" sldId="304"/>
            <ac:spMk id="3" creationId="{80042D1F-D9DC-4324-B852-093F794F13CA}"/>
          </ac:spMkLst>
        </pc:spChg>
        <pc:picChg chg="add mod">
          <ac:chgData name="Sandeep Reddy Hanumaihgari" userId="86a9f56c-2e65-4a80-9d64-63b9c07412a6" providerId="ADAL" clId="{5A858CCE-FF2B-44E5-B9D3-14B4342D2EF0}" dt="2018-05-05T22:45:12.536" v="58" actId="1076"/>
          <ac:picMkLst>
            <pc:docMk/>
            <pc:sldMk cId="461969238" sldId="304"/>
            <ac:picMk id="4" creationId="{E9FF7485-74BD-4BD7-A99F-90C2763C0A79}"/>
          </ac:picMkLst>
        </pc:picChg>
      </pc:sldChg>
      <pc:sldChg chg="addSp delSp modSp add ord">
        <pc:chgData name="Sandeep Reddy Hanumaihgari" userId="86a9f56c-2e65-4a80-9d64-63b9c07412a6" providerId="ADAL" clId="{5A858CCE-FF2B-44E5-B9D3-14B4342D2EF0}" dt="2018-05-05T22:51:20.095" v="71"/>
        <pc:sldMkLst>
          <pc:docMk/>
          <pc:sldMk cId="131183013" sldId="305"/>
        </pc:sldMkLst>
        <pc:spChg chg="del">
          <ac:chgData name="Sandeep Reddy Hanumaihgari" userId="86a9f56c-2e65-4a80-9d64-63b9c07412a6" providerId="ADAL" clId="{5A858CCE-FF2B-44E5-B9D3-14B4342D2EF0}" dt="2018-05-05T22:48:06.727" v="60"/>
          <ac:spMkLst>
            <pc:docMk/>
            <pc:sldMk cId="131183013" sldId="305"/>
            <ac:spMk id="2" creationId="{F0DCCDE5-6A7C-40B1-9D54-04A1A052F395}"/>
          </ac:spMkLst>
        </pc:spChg>
        <pc:spChg chg="del">
          <ac:chgData name="Sandeep Reddy Hanumaihgari" userId="86a9f56c-2e65-4a80-9d64-63b9c07412a6" providerId="ADAL" clId="{5A858CCE-FF2B-44E5-B9D3-14B4342D2EF0}" dt="2018-05-05T22:48:36.224" v="68"/>
          <ac:spMkLst>
            <pc:docMk/>
            <pc:sldMk cId="131183013" sldId="305"/>
            <ac:spMk id="3" creationId="{0AF3B2AC-7EED-4FE1-A29C-E1540C535F1A}"/>
          </ac:spMkLst>
        </pc:spChg>
        <pc:spChg chg="add mod">
          <ac:chgData name="Sandeep Reddy Hanumaihgari" userId="86a9f56c-2e65-4a80-9d64-63b9c07412a6" providerId="ADAL" clId="{5A858CCE-FF2B-44E5-B9D3-14B4342D2EF0}" dt="2018-05-05T22:48:16.715" v="67" actId="20577"/>
          <ac:spMkLst>
            <pc:docMk/>
            <pc:sldMk cId="131183013" sldId="305"/>
            <ac:spMk id="4" creationId="{FAF38EE5-B2EB-438D-BB7D-D1A7EC5EF836}"/>
          </ac:spMkLst>
        </pc:spChg>
        <pc:picChg chg="add mod">
          <ac:chgData name="Sandeep Reddy Hanumaihgari" userId="86a9f56c-2e65-4a80-9d64-63b9c07412a6" providerId="ADAL" clId="{5A858CCE-FF2B-44E5-B9D3-14B4342D2EF0}" dt="2018-05-05T22:48:40.981" v="69" actId="1076"/>
          <ac:picMkLst>
            <pc:docMk/>
            <pc:sldMk cId="131183013" sldId="305"/>
            <ac:picMk id="5" creationId="{B9CC0E75-6BAA-43D8-ACA1-87FC1FB81276}"/>
          </ac:picMkLst>
        </pc:picChg>
      </pc:sldChg>
      <pc:sldChg chg="addSp delSp modSp add">
        <pc:chgData name="Sandeep Reddy Hanumaihgari" userId="86a9f56c-2e65-4a80-9d64-63b9c07412a6" providerId="ADAL" clId="{5A858CCE-FF2B-44E5-B9D3-14B4342D2EF0}" dt="2018-05-05T22:54:59.411" v="137" actId="20577"/>
        <pc:sldMkLst>
          <pc:docMk/>
          <pc:sldMk cId="2499559378" sldId="306"/>
        </pc:sldMkLst>
        <pc:spChg chg="mod">
          <ac:chgData name="Sandeep Reddy Hanumaihgari" userId="86a9f56c-2e65-4a80-9d64-63b9c07412a6" providerId="ADAL" clId="{5A858CCE-FF2B-44E5-B9D3-14B4342D2EF0}" dt="2018-05-05T22:54:59.411" v="137" actId="20577"/>
          <ac:spMkLst>
            <pc:docMk/>
            <pc:sldMk cId="2499559378" sldId="306"/>
            <ac:spMk id="2" creationId="{89063D69-365A-408F-818A-A1204E232346}"/>
          </ac:spMkLst>
        </pc:spChg>
        <pc:spChg chg="del">
          <ac:chgData name="Sandeep Reddy Hanumaihgari" userId="86a9f56c-2e65-4a80-9d64-63b9c07412a6" providerId="ADAL" clId="{5A858CCE-FF2B-44E5-B9D3-14B4342D2EF0}" dt="2018-05-05T22:54:26.418" v="74"/>
          <ac:spMkLst>
            <pc:docMk/>
            <pc:sldMk cId="2499559378" sldId="306"/>
            <ac:spMk id="3" creationId="{EDBDD0B2-E24E-49F8-AB51-ED0B8956BB89}"/>
          </ac:spMkLst>
        </pc:spChg>
        <pc:picChg chg="add mod">
          <ac:chgData name="Sandeep Reddy Hanumaihgari" userId="86a9f56c-2e65-4a80-9d64-63b9c07412a6" providerId="ADAL" clId="{5A858CCE-FF2B-44E5-B9D3-14B4342D2EF0}" dt="2018-05-05T22:54:37.132" v="75" actId="1076"/>
          <ac:picMkLst>
            <pc:docMk/>
            <pc:sldMk cId="2499559378" sldId="306"/>
            <ac:picMk id="4" creationId="{932AD77A-2330-4E03-991D-EAE326B9F74C}"/>
          </ac:picMkLst>
        </pc:picChg>
      </pc:sldChg>
      <pc:sldChg chg="addSp delSp modSp add">
        <pc:chgData name="Sandeep Reddy Hanumaihgari" userId="86a9f56c-2e65-4a80-9d64-63b9c07412a6" providerId="ADAL" clId="{5A858CCE-FF2B-44E5-B9D3-14B4342D2EF0}" dt="2018-05-05T22:56:13.184" v="177" actId="1076"/>
        <pc:sldMkLst>
          <pc:docMk/>
          <pc:sldMk cId="1255005025" sldId="307"/>
        </pc:sldMkLst>
        <pc:spChg chg="mod">
          <ac:chgData name="Sandeep Reddy Hanumaihgari" userId="86a9f56c-2e65-4a80-9d64-63b9c07412a6" providerId="ADAL" clId="{5A858CCE-FF2B-44E5-B9D3-14B4342D2EF0}" dt="2018-05-05T22:55:50.197" v="175" actId="313"/>
          <ac:spMkLst>
            <pc:docMk/>
            <pc:sldMk cId="1255005025" sldId="307"/>
            <ac:spMk id="2" creationId="{E6F2E470-B134-41C2-8979-0A6D577903A5}"/>
          </ac:spMkLst>
        </pc:spChg>
        <pc:spChg chg="del">
          <ac:chgData name="Sandeep Reddy Hanumaihgari" userId="86a9f56c-2e65-4a80-9d64-63b9c07412a6" providerId="ADAL" clId="{5A858CCE-FF2B-44E5-B9D3-14B4342D2EF0}" dt="2018-05-05T22:56:10.056" v="176"/>
          <ac:spMkLst>
            <pc:docMk/>
            <pc:sldMk cId="1255005025" sldId="307"/>
            <ac:spMk id="3" creationId="{040A875A-6FE7-4968-878A-414BB01E61CB}"/>
          </ac:spMkLst>
        </pc:spChg>
        <pc:picChg chg="add mod">
          <ac:chgData name="Sandeep Reddy Hanumaihgari" userId="86a9f56c-2e65-4a80-9d64-63b9c07412a6" providerId="ADAL" clId="{5A858CCE-FF2B-44E5-B9D3-14B4342D2EF0}" dt="2018-05-05T22:56:13.184" v="177" actId="1076"/>
          <ac:picMkLst>
            <pc:docMk/>
            <pc:sldMk cId="1255005025" sldId="307"/>
            <ac:picMk id="4" creationId="{726D20D4-B767-4165-8507-72A5FB526D14}"/>
          </ac:picMkLst>
        </pc:picChg>
      </pc:sldChg>
    </pc:docChg>
  </pc:docChgLst>
  <pc:docChgLst>
    <pc:chgData name="Sandeep Reddy Hanumaihgari" userId="86a9f56c-2e65-4a80-9d64-63b9c07412a6" providerId="ADAL" clId="{71B50FF3-AB2A-448E-9D5A-19D618C94357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9A268-BC20-4C4B-AD49-13C7E7892CC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614D3-19B3-4C34-9035-E38A193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6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3B73-1F3F-48A1-868B-556C9EBE0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542A6-BC5D-406C-BE1E-844BBBE4D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802A-AAAE-4137-A3EC-78A795EA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10E1-EA93-4156-9E4F-516D85C6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8669-54D8-4FA7-AC03-4711395A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0569-26CD-4E48-AB8F-C8D393C5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BDF74-D7DD-4F74-8204-768D6D8C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0E80-DE55-4227-8F22-8B46CC33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90D3-5DB1-4E46-965A-43DE2A1A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9E31-07F6-4BA3-89E4-4406CB6F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B4F80-033E-40D6-8EB5-E065B96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981-8292-42BE-B5C1-A1E25890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E0CF-2BE4-4B92-BEC3-5CF0BDF9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8A02-307F-4A5A-BA7D-F53437CE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E8E8-723C-4492-8FB7-5544427A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text only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05" y="1604798"/>
            <a:ext cx="11079128" cy="14700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908" y="3094328"/>
            <a:ext cx="11082925" cy="148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Click to edit the sub title</a:t>
            </a: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5082424" y="6195793"/>
            <a:ext cx="2027152" cy="29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defTabSz="1219170"/>
            <a:r>
              <a:rPr lang="en-US" sz="110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11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000" y="1396812"/>
            <a:ext cx="6600000" cy="1470025"/>
          </a:xfrm>
        </p:spPr>
        <p:txBody>
          <a:bodyPr anchor="t" anchorCtr="0">
            <a:noAutofit/>
          </a:bodyPr>
          <a:lstStyle>
            <a:lvl1pPr>
              <a:defRPr sz="4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000" y="2955600"/>
            <a:ext cx="6600000" cy="1486800"/>
          </a:xfrm>
        </p:spPr>
        <p:txBody>
          <a:bodyPr>
            <a:noAutofit/>
          </a:bodyPr>
          <a:lstStyle>
            <a:lvl1pPr marL="0" indent="0" algn="l">
              <a:buNone/>
              <a:defRPr sz="27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09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5313315" y="4653139"/>
            <a:ext cx="1571628" cy="369332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nl-NL" sz="1600" dirty="0" err="1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dd</a:t>
            </a:r>
            <a:r>
              <a:rPr lang="nl-NL" sz="160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-mm-</a:t>
            </a:r>
            <a:r>
              <a:rPr lang="nl-NL" sz="1600" dirty="0" err="1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yyyy</a:t>
            </a:r>
            <a:endParaRPr lang="nl-NL" sz="160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3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38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00" y="378000"/>
            <a:ext cx="11655040" cy="75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00" y="1124744"/>
            <a:ext cx="11664000" cy="49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301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125" y="1124744"/>
            <a:ext cx="6312000" cy="12456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AddNotifier#1"/>
          <p:cNvSpPr txBox="1">
            <a:spLocks noChangeArrowheads="1"/>
          </p:cNvSpPr>
          <p:nvPr userDrawn="1"/>
        </p:nvSpPr>
        <p:spPr bwMode="auto">
          <a:xfrm>
            <a:off x="2918917" y="3166337"/>
            <a:ext cx="6312000" cy="148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6" tIns="60948" rIns="121896" bIns="60948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defTabSz="1218930"/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Consulting, Atos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May 2015. © 2015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sp>
        <p:nvSpPr>
          <p:cNvPr id="7" name="AddCustomDate#1"/>
          <p:cNvSpPr txBox="1"/>
          <p:nvPr userDrawn="1"/>
        </p:nvSpPr>
        <p:spPr>
          <a:xfrm>
            <a:off x="5313315" y="4653139"/>
            <a:ext cx="1571628" cy="369332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nl-NL" sz="160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dd-mm-yyyy</a:t>
            </a:r>
            <a:endParaRPr lang="nl-NL" sz="160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AddClassification"/>
          <p:cNvSpPr txBox="1">
            <a:spLocks noChangeArrowheads="1"/>
          </p:cNvSpPr>
          <p:nvPr userDrawn="1"/>
        </p:nvSpPr>
        <p:spPr bwMode="auto">
          <a:xfrm>
            <a:off x="4870315" y="6386411"/>
            <a:ext cx="2409208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6" tIns="60948" rIns="121896" bIns="6094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defTabSz="1218930"/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425212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4AC-E648-434F-BEDB-346C6DBF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2F3D-B04D-4F29-80F1-0837DC27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322C-9794-48D1-A122-5BFD30DD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FE6F-FAAA-4B59-BBF9-67A11755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F35E-BA32-4430-8147-FABE21F0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721F-979D-4E0A-969B-7BB719E3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2DCB-7440-4EFE-84FD-C5B14520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CA7C-2459-464A-91EB-8BD8D435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BCB3-0A02-4EF7-B31F-717F5620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4E46-7117-4D66-868F-0C98B7A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B745-55E6-46E8-A9C1-1D98F55C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F58C-8AE0-467A-998D-E3674FEEA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C3FB9-B5F5-4E9A-A17A-B5D6D4D9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47810-B2A7-4D3B-A423-C016E19B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2A90-1D5F-4C48-B548-158C650F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0744-9B09-41CF-8B15-03637B1E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7563-4482-4574-830B-35EECC30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1EB2-9F73-4E58-9B70-1E050A35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C5A2C-F538-4D22-98A9-44D27C369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E44E8-930C-40B0-835A-0A5C05D1F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8BB31-4C2B-4D50-8EB0-CF37B702B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99087-D002-4FE9-B555-9E2DC569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234BA-58AC-4B2A-810E-78129A0F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9DCA1-C6F2-4CF8-AD8A-7151584B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1152-6F5D-4953-9548-73735ECF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916F0-D4AD-4E4E-B6B4-3A6A6BAC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95BE9-D92C-4FE0-AFA4-E1A698F1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8B18E-5C3A-48C0-96B0-9B54BCBC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E6C72-7166-4CA2-BC9E-C452D7AB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8DAF-2365-48A4-8150-C5BCAF10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20AC-937E-4B78-B520-3A8707C5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DD97-A677-45A3-AD27-50F3B768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FAE0-B897-45AD-B735-9875E0B5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F4331-14A5-4906-B535-11DFC7BB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5BE19-62C1-4201-BE5A-06A040EF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9B403-FD2B-4AAB-A35A-3D5E1168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C00C-92D0-4167-83E0-D6C96287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E95F-F2A1-41BB-8B65-1CBC83EF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0368E-6900-484E-8EE4-2022CE8B6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11AFA-F4D4-4382-89A4-1033B9377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79854-9770-4B55-9842-F704E5A9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9529-00BE-434D-88DD-255B69E7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066D-5495-4B44-B716-BD7D0605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447FF-3495-4E79-BFE3-BFEE93C4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3DAE0-3EFD-48A2-9700-FE7CE93A8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52D2-743E-4B8A-A3A7-F3C054AA2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3202-D806-4596-B738-5EFF906A959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BA33-A220-4C6F-97D3-EC5A351B9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0680-4F5F-4D3E-8B9C-72D97FCC6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ddCustomFooter#1"/>
          <p:cNvSpPr txBox="1"/>
          <p:nvPr/>
        </p:nvSpPr>
        <p:spPr>
          <a:xfrm>
            <a:off x="254403" y="6259454"/>
            <a:ext cx="2088024" cy="323141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en-US" sz="130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© Atos - Confidential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00" y="312000"/>
            <a:ext cx="11664000" cy="756000"/>
          </a:xfrm>
          <a:prstGeom prst="rect">
            <a:avLst/>
          </a:prstGeom>
        </p:spPr>
        <p:txBody>
          <a:bodyPr vert="horz" lIns="121896" tIns="60948" rIns="121896" bIns="60948" rtlCol="0" anchor="t" anchorCtr="0">
            <a:noAutofit/>
          </a:bodyPr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200" y="1454400"/>
            <a:ext cx="11664000" cy="4633200"/>
          </a:xfrm>
          <a:prstGeom prst="rect">
            <a:avLst/>
          </a:prstGeom>
        </p:spPr>
        <p:txBody>
          <a:bodyPr vert="horz" lIns="121896" tIns="60948" rIns="121896" bIns="60948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8589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3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59926" indent="-359926" algn="l" defTabSz="121893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19839" indent="-359926" algn="l" defTabSz="1218930" rtl="0" eaLnBrk="1" latinLnBrk="0" hangingPunct="1">
        <a:spcBef>
          <a:spcPts val="512"/>
        </a:spcBef>
        <a:buClr>
          <a:schemeClr val="tx2"/>
        </a:buClr>
        <a:buFont typeface="Arial" pitchFamily="34" charset="0"/>
        <a:buChar char="–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79760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439676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799602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52044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12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974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36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9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92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8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6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5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3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b="0" dirty="0"/>
              <a:t> </a:t>
            </a:r>
            <a:r>
              <a:rPr lang="en-US" sz="3200" b="0" dirty="0"/>
              <a:t>SAP HANA High Availability &amp; Disaster Recovery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4757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628D-D55A-4311-B788-57AC0532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02C26B-B33D-409F-B54B-8EA50A986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941" y="1616766"/>
            <a:ext cx="10247318" cy="36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ABBB-95CA-44D7-AB8F-FB009CD6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Availability, Backup, and Disaster Recovery – Setup Options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B6BFEB-7C54-44A3-83FE-970F9DD79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94" y="1285462"/>
            <a:ext cx="10869611" cy="44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7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6D43-8587-4627-91C1-4EC4B184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7CE6A5-261C-4894-AFD2-D78770F4C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886" y="1385419"/>
            <a:ext cx="6845428" cy="44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6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5AB7-0E20-47CB-B145-F1C538C1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BAA8D-83EF-4E9A-BC30-B4DBFE3DE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17" y="1285461"/>
            <a:ext cx="9835532" cy="2810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27E1B-DEDC-42E0-B0ED-73461DD5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761" y="3896830"/>
            <a:ext cx="3600926" cy="22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C677-33DA-45CF-BD3F-2415A51D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Replication mode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AC24DA-A5C4-493F-8BAB-98B1F19C9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563" y="1630018"/>
            <a:ext cx="11010073" cy="35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307D-AA11-4619-A539-CDAF7684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72469D-B2C8-4B87-A611-8EACF5165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28" y="1789045"/>
            <a:ext cx="11005943" cy="34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6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E558-1DC3-4C66-8571-BF047ABD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Operation mode – Options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19B6F-4C78-4069-BAA5-ED72F71BD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25" y="1696278"/>
            <a:ext cx="11292149" cy="3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C478-AA2F-484C-B460-0DEA126C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Log Replay Replication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1292A-0CDE-4F96-9B92-8BE3B1D4D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498" y="1524000"/>
            <a:ext cx="10042204" cy="40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9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9F3A-7680-44C5-A130-F033FE0F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HANA 2.0 SPS02: Active/Active read-enabled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FF7485-74BD-4BD7-A99F-90C2763C0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402" y="1326559"/>
            <a:ext cx="9564395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C0E75-6BAA-43D8-ACA1-87FC1FB81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077" y="1475415"/>
            <a:ext cx="9791738" cy="46339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F38EE5-B2EB-438D-BB7D-D1A7EC5E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HANA 2.0 SPS02: Active/Active Cockpit</a:t>
            </a:r>
          </a:p>
        </p:txBody>
      </p:sp>
    </p:spTree>
    <p:extLst>
      <p:ext uri="{BB962C8B-B14F-4D97-AF65-F5344CB8AC3E}">
        <p14:creationId xmlns:p14="http://schemas.microsoft.com/office/powerpoint/2010/main" val="1311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0B62-EB28-40EF-B4A4-16851037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Continuous Availability</a:t>
            </a:r>
            <a:br>
              <a:rPr lang="en-US" dirty="0"/>
            </a:br>
            <a:r>
              <a:rPr lang="en-US" b="0" i="1" dirty="0"/>
              <a:t>Customer Expectation: Planned &amp; Unplanned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39953-246B-4220-89DF-ECD9BD5AE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200" y="1328740"/>
            <a:ext cx="7270800" cy="45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0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9CA1-D0E7-4E76-93D9-FFEC35E1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99004F-2304-4FC6-BF4A-8D8A0BF55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02" y="1417983"/>
            <a:ext cx="10412395" cy="42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3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949E-D0E4-425D-9056-1E99A08C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F91872-493C-4F58-A4C2-C89E59E20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996" y="1391479"/>
            <a:ext cx="10343207" cy="420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9318-BB14-4D5A-B278-B1285C1E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dirty="0"/>
              <a:t>Data retention vs. log retention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FE223-E6A9-4270-98DC-0ECF0B6B8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685" y="1338471"/>
            <a:ext cx="10615830" cy="44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3D69-365A-408F-818A-A1204E23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copy/move &amp; SAP HANA System Replication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AD77A-2330-4E03-991D-EAE326B9F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71" y="1361128"/>
            <a:ext cx="10342857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E470-B134-41C2-8979-0A6D5779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HSR Replication Status “TENANTCOPY”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6D20D4-B767-4165-8507-72A5FB526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190" y="1433538"/>
            <a:ext cx="10047619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746F-3A09-4D26-B75E-D67E963E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high availability?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9AEDF-07DC-42D6-80D0-DB80C9AF1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251" y="1656522"/>
            <a:ext cx="10434698" cy="39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4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DE30-40A5-4540-8FD6-C8BC6D2F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SAP HANA Scale-Out, High Availability &amp; Disaster Tolerance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7D0C5-99CB-4461-94DB-F2C615BE1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74" y="1404730"/>
            <a:ext cx="7847851" cy="43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2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F5B5-5507-497A-8717-3D528E9B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Scaling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F44286-4597-4A40-900E-09746E79D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663" y="1457739"/>
            <a:ext cx="7753874" cy="42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0BF5-FFE7-4ADD-95E6-8667ACE5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Recovery – key performance indicators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AC4C22-7C29-4AE2-A1BD-7D6210BCC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849" y="1391478"/>
            <a:ext cx="10665502" cy="42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BABF-0D46-4D04-B863-F74300C3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83A96F-A0E0-49C2-B321-6BABF2FAC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533" y="1484243"/>
            <a:ext cx="10874133" cy="410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9C18-7BA0-4209-A818-8D7B7C39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C4CD8D-1AD5-438B-BEFD-FBA43A292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094" y="1431235"/>
            <a:ext cx="10525012" cy="38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7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303B-6E05-4994-87FE-B57D815D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F669D4-4425-4CB0-BB76-22F800BF2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04" y="1884430"/>
            <a:ext cx="10919791" cy="32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-Atos_Widescreen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87</Words>
  <PresentationFormat>Widescreen</PresentationFormat>
  <Paragraphs>17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Lucida Sans Unicode</vt:lpstr>
      <vt:lpstr>Verdana</vt:lpstr>
      <vt:lpstr>Office Theme</vt:lpstr>
      <vt:lpstr>PPT-Atos_Widescreen</vt:lpstr>
      <vt:lpstr>think-cell Slide</vt:lpstr>
      <vt:lpstr>  SAP HANA High Availability &amp; Disaster Recovery</vt:lpstr>
      <vt:lpstr>SAP HANA Continuous Availability Customer Expectation: Planned &amp; Unplanned</vt:lpstr>
      <vt:lpstr>What is high availability?</vt:lpstr>
      <vt:lpstr>SAP HANA Scale-Out, High Availability &amp; Disaster Tolerance</vt:lpstr>
      <vt:lpstr>SAP HANA Scaling</vt:lpstr>
      <vt:lpstr>Recovery – key performance indicators</vt:lpstr>
      <vt:lpstr>PowerPoint Presentation</vt:lpstr>
      <vt:lpstr>PowerPoint Presentation</vt:lpstr>
      <vt:lpstr>PowerPoint Presentation</vt:lpstr>
      <vt:lpstr>PowerPoint Presentation</vt:lpstr>
      <vt:lpstr>High Availability, Backup, and Disaster Recovery – Setup Options</vt:lpstr>
      <vt:lpstr>PowerPoint Presentation</vt:lpstr>
      <vt:lpstr>System Replication</vt:lpstr>
      <vt:lpstr>Replication mode</vt:lpstr>
      <vt:lpstr>PowerPoint Presentation</vt:lpstr>
      <vt:lpstr>Operation mode – Options</vt:lpstr>
      <vt:lpstr>Continuous Log Replay Replication</vt:lpstr>
      <vt:lpstr>HANA 2.0 SPS02: Active/Active read-enabled</vt:lpstr>
      <vt:lpstr>HANA 2.0 SPS02: Active/Active Cockpit</vt:lpstr>
      <vt:lpstr>PowerPoint Presentation</vt:lpstr>
      <vt:lpstr>PowerPoint Presentation</vt:lpstr>
      <vt:lpstr>Data retention vs. log retention</vt:lpstr>
      <vt:lpstr>Tenant copy/move &amp; SAP HANA System Replication</vt:lpstr>
      <vt:lpstr>HSR Replication Status “TENANTCOPY”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2017-10-23T12:55:41Z</dcterms:created>
  <dcterms:modified xsi:type="dcterms:W3CDTF">2018-05-05T22:56:19Z</dcterms:modified>
</cp:coreProperties>
</file>