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0"/>
  </p:notesMasterIdLst>
  <p:sldIdLst>
    <p:sldId id="257" r:id="rId3"/>
    <p:sldId id="274" r:id="rId4"/>
    <p:sldId id="284" r:id="rId5"/>
    <p:sldId id="275" r:id="rId6"/>
    <p:sldId id="276" r:id="rId7"/>
    <p:sldId id="286" r:id="rId8"/>
    <p:sldId id="287" r:id="rId9"/>
    <p:sldId id="288" r:id="rId10"/>
    <p:sldId id="285" r:id="rId11"/>
    <p:sldId id="277" r:id="rId12"/>
    <p:sldId id="278" r:id="rId13"/>
    <p:sldId id="279" r:id="rId14"/>
    <p:sldId id="280" r:id="rId15"/>
    <p:sldId id="289" r:id="rId16"/>
    <p:sldId id="281" r:id="rId17"/>
    <p:sldId id="282" r:id="rId18"/>
    <p:sldId id="2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7" d="100"/>
          <a:sy n="87" d="100"/>
        </p:scale>
        <p:origin x="43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eep Reddy Hanumaihgari" userId="86a9f56c-2e65-4a80-9d64-63b9c07412a6" providerId="ADAL" clId="{87251F59-E098-4387-8ED7-994649F74756}"/>
    <pc:docChg chg="undo custSel addSld modSld">
      <pc:chgData name="Sandeep Reddy Hanumaihgari" userId="86a9f56c-2e65-4a80-9d64-63b9c07412a6" providerId="ADAL" clId="{87251F59-E098-4387-8ED7-994649F74756}" dt="2018-05-05T22:29:31.817" v="153" actId="20577"/>
      <pc:docMkLst>
        <pc:docMk/>
      </pc:docMkLst>
      <pc:sldChg chg="modSp">
        <pc:chgData name="Sandeep Reddy Hanumaihgari" userId="86a9f56c-2e65-4a80-9d64-63b9c07412a6" providerId="ADAL" clId="{87251F59-E098-4387-8ED7-994649F74756}" dt="2018-05-05T22:29:31.817" v="153" actId="20577"/>
        <pc:sldMkLst>
          <pc:docMk/>
          <pc:sldMk cId="147571053" sldId="257"/>
        </pc:sldMkLst>
        <pc:spChg chg="mod">
          <ac:chgData name="Sandeep Reddy Hanumaihgari" userId="86a9f56c-2e65-4a80-9d64-63b9c07412a6" providerId="ADAL" clId="{87251F59-E098-4387-8ED7-994649F74756}" dt="2018-05-05T22:29:31.817" v="153" actId="20577"/>
          <ac:spMkLst>
            <pc:docMk/>
            <pc:sldMk cId="147571053" sldId="257"/>
            <ac:spMk id="2" creationId="{00000000-0000-0000-0000-000000000000}"/>
          </ac:spMkLst>
        </pc:spChg>
      </pc:sldChg>
      <pc:sldChg chg="addSp delSp modSp">
        <pc:chgData name="Sandeep Reddy Hanumaihgari" userId="86a9f56c-2e65-4a80-9d64-63b9c07412a6" providerId="ADAL" clId="{87251F59-E098-4387-8ED7-994649F74756}" dt="2018-05-05T22:27:58.742" v="140" actId="1076"/>
        <pc:sldMkLst>
          <pc:docMk/>
          <pc:sldMk cId="1440680543" sldId="278"/>
        </pc:sldMkLst>
        <pc:picChg chg="add del mod">
          <ac:chgData name="Sandeep Reddy Hanumaihgari" userId="86a9f56c-2e65-4a80-9d64-63b9c07412a6" providerId="ADAL" clId="{87251F59-E098-4387-8ED7-994649F74756}" dt="2018-05-05T22:26:46.584" v="129" actId="478"/>
          <ac:picMkLst>
            <pc:docMk/>
            <pc:sldMk cId="1440680543" sldId="278"/>
            <ac:picMk id="3" creationId="{494C1E1E-C8AC-431A-A686-160FEAAF8753}"/>
          </ac:picMkLst>
        </pc:picChg>
        <pc:picChg chg="del">
          <ac:chgData name="Sandeep Reddy Hanumaihgari" userId="86a9f56c-2e65-4a80-9d64-63b9c07412a6" providerId="ADAL" clId="{87251F59-E098-4387-8ED7-994649F74756}" dt="2018-05-05T22:25:01.364" v="119" actId="478"/>
          <ac:picMkLst>
            <pc:docMk/>
            <pc:sldMk cId="1440680543" sldId="278"/>
            <ac:picMk id="4" creationId="{DBE917F0-844C-4F19-9CC2-39EE3841084A}"/>
          </ac:picMkLst>
        </pc:picChg>
        <pc:picChg chg="add mod">
          <ac:chgData name="Sandeep Reddy Hanumaihgari" userId="86a9f56c-2e65-4a80-9d64-63b9c07412a6" providerId="ADAL" clId="{87251F59-E098-4387-8ED7-994649F74756}" dt="2018-05-05T22:26:54.371" v="132" actId="1076"/>
          <ac:picMkLst>
            <pc:docMk/>
            <pc:sldMk cId="1440680543" sldId="278"/>
            <ac:picMk id="5" creationId="{5C3DC5C7-B856-419F-B0C0-57CF8AEE99FF}"/>
          </ac:picMkLst>
        </pc:picChg>
        <pc:picChg chg="add mod">
          <ac:chgData name="Sandeep Reddy Hanumaihgari" userId="86a9f56c-2e65-4a80-9d64-63b9c07412a6" providerId="ADAL" clId="{87251F59-E098-4387-8ED7-994649F74756}" dt="2018-05-05T22:27:58.742" v="140" actId="1076"/>
          <ac:picMkLst>
            <pc:docMk/>
            <pc:sldMk cId="1440680543" sldId="278"/>
            <ac:picMk id="6" creationId="{6290342C-0BB6-4F84-976B-867C4C4C1916}"/>
          </ac:picMkLst>
        </pc:picChg>
      </pc:sldChg>
      <pc:sldChg chg="addSp delSp modSp">
        <pc:chgData name="Sandeep Reddy Hanumaihgari" userId="86a9f56c-2e65-4a80-9d64-63b9c07412a6" providerId="ADAL" clId="{87251F59-E098-4387-8ED7-994649F74756}" dt="2018-05-05T22:22:26.849" v="118" actId="14100"/>
        <pc:sldMkLst>
          <pc:docMk/>
          <pc:sldMk cId="504569350" sldId="285"/>
        </pc:sldMkLst>
        <pc:spChg chg="add del mod">
          <ac:chgData name="Sandeep Reddy Hanumaihgari" userId="86a9f56c-2e65-4a80-9d64-63b9c07412a6" providerId="ADAL" clId="{87251F59-E098-4387-8ED7-994649F74756}" dt="2018-05-05T22:22:20.780" v="117" actId="14100"/>
          <ac:spMkLst>
            <pc:docMk/>
            <pc:sldMk cId="504569350" sldId="285"/>
            <ac:spMk id="5" creationId="{25A04484-EB0F-4F77-A7EB-B6E67BD7C93A}"/>
          </ac:spMkLst>
        </pc:spChg>
        <pc:picChg chg="del">
          <ac:chgData name="Sandeep Reddy Hanumaihgari" userId="86a9f56c-2e65-4a80-9d64-63b9c07412a6" providerId="ADAL" clId="{87251F59-E098-4387-8ED7-994649F74756}" dt="2018-05-05T22:21:42.020" v="116" actId="478"/>
          <ac:picMkLst>
            <pc:docMk/>
            <pc:sldMk cId="504569350" sldId="285"/>
            <ac:picMk id="4" creationId="{74C25C14-96D5-475D-89A4-2FE7E1D97FB4}"/>
          </ac:picMkLst>
        </pc:picChg>
        <pc:picChg chg="add mod">
          <ac:chgData name="Sandeep Reddy Hanumaihgari" userId="86a9f56c-2e65-4a80-9d64-63b9c07412a6" providerId="ADAL" clId="{87251F59-E098-4387-8ED7-994649F74756}" dt="2018-05-05T22:22:26.849" v="118" actId="14100"/>
          <ac:picMkLst>
            <pc:docMk/>
            <pc:sldMk cId="504569350" sldId="285"/>
            <ac:picMk id="6" creationId="{06533E23-CDAB-4450-85BA-BEA2D4AF1075}"/>
          </ac:picMkLst>
        </pc:picChg>
      </pc:sldChg>
      <pc:sldChg chg="modSp add">
        <pc:chgData name="Sandeep Reddy Hanumaihgari" userId="86a9f56c-2e65-4a80-9d64-63b9c07412a6" providerId="ADAL" clId="{87251F59-E098-4387-8ED7-994649F74756}" dt="2018-05-05T15:48:19.789" v="32" actId="20577"/>
        <pc:sldMkLst>
          <pc:docMk/>
          <pc:sldMk cId="512039062" sldId="286"/>
        </pc:sldMkLst>
        <pc:spChg chg="mod">
          <ac:chgData name="Sandeep Reddy Hanumaihgari" userId="86a9f56c-2e65-4a80-9d64-63b9c07412a6" providerId="ADAL" clId="{87251F59-E098-4387-8ED7-994649F74756}" dt="2018-05-05T15:44:21.529" v="1" actId="20577"/>
          <ac:spMkLst>
            <pc:docMk/>
            <pc:sldMk cId="512039062" sldId="286"/>
            <ac:spMk id="2" creationId="{85527336-A16B-4024-AA13-D348402D8BE7}"/>
          </ac:spMkLst>
        </pc:spChg>
        <pc:spChg chg="mod">
          <ac:chgData name="Sandeep Reddy Hanumaihgari" userId="86a9f56c-2e65-4a80-9d64-63b9c07412a6" providerId="ADAL" clId="{87251F59-E098-4387-8ED7-994649F74756}" dt="2018-05-05T15:48:19.789" v="32" actId="20577"/>
          <ac:spMkLst>
            <pc:docMk/>
            <pc:sldMk cId="512039062" sldId="286"/>
            <ac:spMk id="3" creationId="{178C88BF-2483-4A36-B09F-8B4EB770D85C}"/>
          </ac:spMkLst>
        </pc:spChg>
      </pc:sldChg>
      <pc:sldChg chg="modSp add">
        <pc:chgData name="Sandeep Reddy Hanumaihgari" userId="86a9f56c-2e65-4a80-9d64-63b9c07412a6" providerId="ADAL" clId="{87251F59-E098-4387-8ED7-994649F74756}" dt="2018-05-05T22:19:59.792" v="115" actId="20577"/>
        <pc:sldMkLst>
          <pc:docMk/>
          <pc:sldMk cId="4028611850" sldId="287"/>
        </pc:sldMkLst>
        <pc:spChg chg="mod">
          <ac:chgData name="Sandeep Reddy Hanumaihgari" userId="86a9f56c-2e65-4a80-9d64-63b9c07412a6" providerId="ADAL" clId="{87251F59-E098-4387-8ED7-994649F74756}" dt="2018-05-05T15:49:19.747" v="34" actId="20577"/>
          <ac:spMkLst>
            <pc:docMk/>
            <pc:sldMk cId="4028611850" sldId="287"/>
            <ac:spMk id="2" creationId="{8D921473-9C3D-45B0-BC90-8BC725D90CED}"/>
          </ac:spMkLst>
        </pc:spChg>
        <pc:spChg chg="mod">
          <ac:chgData name="Sandeep Reddy Hanumaihgari" userId="86a9f56c-2e65-4a80-9d64-63b9c07412a6" providerId="ADAL" clId="{87251F59-E098-4387-8ED7-994649F74756}" dt="2018-05-05T22:19:59.792" v="115" actId="20577"/>
          <ac:spMkLst>
            <pc:docMk/>
            <pc:sldMk cId="4028611850" sldId="287"/>
            <ac:spMk id="3" creationId="{79C794AB-11B9-4048-B0DD-F65D54BB7DC6}"/>
          </ac:spMkLst>
        </pc:spChg>
      </pc:sldChg>
      <pc:sldChg chg="modSp add">
        <pc:chgData name="Sandeep Reddy Hanumaihgari" userId="86a9f56c-2e65-4a80-9d64-63b9c07412a6" providerId="ADAL" clId="{87251F59-E098-4387-8ED7-994649F74756}" dt="2018-05-05T22:18:49.675" v="114" actId="20577"/>
        <pc:sldMkLst>
          <pc:docMk/>
          <pc:sldMk cId="143358298" sldId="288"/>
        </pc:sldMkLst>
        <pc:spChg chg="mod">
          <ac:chgData name="Sandeep Reddy Hanumaihgari" userId="86a9f56c-2e65-4a80-9d64-63b9c07412a6" providerId="ADAL" clId="{87251F59-E098-4387-8ED7-994649F74756}" dt="2018-05-05T22:18:40.439" v="113" actId="20577"/>
          <ac:spMkLst>
            <pc:docMk/>
            <pc:sldMk cId="143358298" sldId="288"/>
            <ac:spMk id="2" creationId="{763C86B0-A113-4A09-8FA5-A883F6F488A8}"/>
          </ac:spMkLst>
        </pc:spChg>
        <pc:spChg chg="mod">
          <ac:chgData name="Sandeep Reddy Hanumaihgari" userId="86a9f56c-2e65-4a80-9d64-63b9c07412a6" providerId="ADAL" clId="{87251F59-E098-4387-8ED7-994649F74756}" dt="2018-05-05T22:18:49.675" v="114" actId="20577"/>
          <ac:spMkLst>
            <pc:docMk/>
            <pc:sldMk cId="143358298" sldId="288"/>
            <ac:spMk id="3" creationId="{448CA7E1-BB9E-4FE6-849F-2CCC651C04B9}"/>
          </ac:spMkLst>
        </pc:spChg>
      </pc:sldChg>
    </pc:docChg>
  </pc:docChgLst>
  <pc:docChgLst>
    <pc:chgData name="Sandeep Reddy Hanumaihgari" userId="86a9f56c-2e65-4a80-9d64-63b9c07412a6" providerId="ADAL" clId="{71B50FF3-AB2A-448E-9D5A-19D618C94357}"/>
  </pc:docChgLst>
  <pc:docChgLst>
    <pc:chgData name="Sandeep Reddy Hanumaihgari" userId="86a9f56c-2e65-4a80-9d64-63b9c07412a6" providerId="ADAL" clId="{3572CFDC-48BD-49D7-AE04-8D20834A0113}"/>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79A268-BC20-4C4B-AD49-13C7E7892CCC}" type="datetimeFigureOut">
              <a:rPr lang="en-US" smtClean="0"/>
              <a:t>6/26/2018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B614D3-19B3-4C34-9035-E38A193485BF}" type="slidenum">
              <a:rPr lang="en-US" smtClean="0"/>
              <a:t>‹#›</a:t>
            </a:fld>
            <a:endParaRPr lang="en-US"/>
          </a:p>
        </p:txBody>
      </p:sp>
    </p:spTree>
    <p:extLst>
      <p:ext uri="{BB962C8B-B14F-4D97-AF65-F5344CB8AC3E}">
        <p14:creationId xmlns:p14="http://schemas.microsoft.com/office/powerpoint/2010/main" val="341654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4"/>
            <a:ext cx="2971800" cy="457200"/>
          </a:xfrm>
          <a:prstGeom prst="rect">
            <a:avLst/>
          </a:prstGeom>
        </p:spPr>
        <p:txBody>
          <a:bodyPr/>
          <a:lstStyle/>
          <a:p>
            <a:fld id="{269BF997-9B5F-4A82-AF31-6E87F25749B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295360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3B73-1F3F-48A1-868B-556C9EBE01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1542A6-BC5D-406C-BE1E-844BBBE4D4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6E802A-AAAE-4137-A3EC-78A795EA3A32}"/>
              </a:ext>
            </a:extLst>
          </p:cNvPr>
          <p:cNvSpPr>
            <a:spLocks noGrp="1"/>
          </p:cNvSpPr>
          <p:nvPr>
            <p:ph type="dt" sz="half" idx="10"/>
          </p:nvPr>
        </p:nvSpPr>
        <p:spPr/>
        <p:txBody>
          <a:bodyPr/>
          <a:lstStyle/>
          <a:p>
            <a:fld id="{AF3C3202-D806-4596-B738-5EFF906A959D}" type="datetimeFigureOut">
              <a:rPr lang="en-US" smtClean="0"/>
              <a:t>6/26/2018</a:t>
            </a:fld>
            <a:endParaRPr lang="en-US"/>
          </a:p>
        </p:txBody>
      </p:sp>
      <p:sp>
        <p:nvSpPr>
          <p:cNvPr id="5" name="Footer Placeholder 4">
            <a:extLst>
              <a:ext uri="{FF2B5EF4-FFF2-40B4-BE49-F238E27FC236}">
                <a16:creationId xmlns:a16="http://schemas.microsoft.com/office/drawing/2014/main" id="{A0E810E1-EA93-4156-9E4F-516D85C617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18669-54D8-4FA7-AC03-4711395A8234}"/>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2410110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80569-26CD-4E48-AB8F-C8D393C56B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DBDF74-D7DD-4F74-8204-768D6D8C870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E0E80-DE55-4227-8F22-8B46CC3313A8}"/>
              </a:ext>
            </a:extLst>
          </p:cNvPr>
          <p:cNvSpPr>
            <a:spLocks noGrp="1"/>
          </p:cNvSpPr>
          <p:nvPr>
            <p:ph type="dt" sz="half" idx="10"/>
          </p:nvPr>
        </p:nvSpPr>
        <p:spPr/>
        <p:txBody>
          <a:bodyPr/>
          <a:lstStyle/>
          <a:p>
            <a:fld id="{AF3C3202-D806-4596-B738-5EFF906A959D}" type="datetimeFigureOut">
              <a:rPr lang="en-US" smtClean="0"/>
              <a:t>6/26/2018</a:t>
            </a:fld>
            <a:endParaRPr lang="en-US"/>
          </a:p>
        </p:txBody>
      </p:sp>
      <p:sp>
        <p:nvSpPr>
          <p:cNvPr id="5" name="Footer Placeholder 4">
            <a:extLst>
              <a:ext uri="{FF2B5EF4-FFF2-40B4-BE49-F238E27FC236}">
                <a16:creationId xmlns:a16="http://schemas.microsoft.com/office/drawing/2014/main" id="{3F1D90D3-5DB1-4E46-965A-43DE2A1ADA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E9E31-07F6-4BA3-89E4-4406CB6F4AE7}"/>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454208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FB4F80-033E-40D6-8EB5-E065B96887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3FA981-8292-42BE-B5C1-A1E25890D7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BE0CF-2BE4-4B92-BEC3-5CF0BDF9696D}"/>
              </a:ext>
            </a:extLst>
          </p:cNvPr>
          <p:cNvSpPr>
            <a:spLocks noGrp="1"/>
          </p:cNvSpPr>
          <p:nvPr>
            <p:ph type="dt" sz="half" idx="10"/>
          </p:nvPr>
        </p:nvSpPr>
        <p:spPr/>
        <p:txBody>
          <a:bodyPr/>
          <a:lstStyle/>
          <a:p>
            <a:fld id="{AF3C3202-D806-4596-B738-5EFF906A959D}" type="datetimeFigureOut">
              <a:rPr lang="en-US" smtClean="0"/>
              <a:t>6/26/2018</a:t>
            </a:fld>
            <a:endParaRPr lang="en-US"/>
          </a:p>
        </p:txBody>
      </p:sp>
      <p:sp>
        <p:nvSpPr>
          <p:cNvPr id="5" name="Footer Placeholder 4">
            <a:extLst>
              <a:ext uri="{FF2B5EF4-FFF2-40B4-BE49-F238E27FC236}">
                <a16:creationId xmlns:a16="http://schemas.microsoft.com/office/drawing/2014/main" id="{D8738A02-307F-4A5A-BA7D-F53437CEEE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FE8E8-723C-4492-8FB7-5544427AE491}"/>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1429567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text only">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7705" y="1604798"/>
            <a:ext cx="11079128" cy="1470025"/>
          </a:xfrm>
          <a:prstGeom prst="rect">
            <a:avLst/>
          </a:prstGeom>
        </p:spPr>
        <p:txBody>
          <a:bodyPr anchor="b" anchorCtr="0">
            <a:noAutofit/>
          </a:bodyPr>
          <a:lstStyle>
            <a:lvl1pPr>
              <a:defRPr sz="4000" b="1" baseline="0">
                <a:solidFill>
                  <a:schemeClr val="bg1"/>
                </a:solidFill>
                <a:latin typeface="Verdana" pitchFamily="34" charset="0"/>
                <a:ea typeface="Verdana" pitchFamily="34" charset="0"/>
                <a:cs typeface="Verdana" pitchFamily="34" charset="0"/>
              </a:defRPr>
            </a:lvl1pPr>
          </a:lstStyle>
          <a:p>
            <a:endParaRPr lang="nl-NL" dirty="0"/>
          </a:p>
        </p:txBody>
      </p:sp>
      <p:sp>
        <p:nvSpPr>
          <p:cNvPr id="3" name="Subtitle 2"/>
          <p:cNvSpPr>
            <a:spLocks noGrp="1"/>
          </p:cNvSpPr>
          <p:nvPr>
            <p:ph type="subTitle" idx="1" hasCustomPrompt="1"/>
          </p:nvPr>
        </p:nvSpPr>
        <p:spPr>
          <a:xfrm>
            <a:off x="283908" y="3094328"/>
            <a:ext cx="11082925" cy="1486800"/>
          </a:xfrm>
          <a:prstGeom prst="rect">
            <a:avLst/>
          </a:prstGeom>
        </p:spPr>
        <p:txBody>
          <a:bodyPr>
            <a:noAutofit/>
          </a:bodyPr>
          <a:lstStyle>
            <a:lvl1pPr marL="0" indent="0" algn="l">
              <a:buNone/>
              <a:defRPr sz="3700" b="0">
                <a:solidFill>
                  <a:schemeClr val="bg1"/>
                </a:solidFill>
                <a:latin typeface="Verdana" pitchFamily="34" charset="0"/>
                <a:ea typeface="Verdana" pitchFamily="34" charset="0"/>
                <a:cs typeface="Verdana"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Click to edit the sub title</a:t>
            </a:r>
          </a:p>
        </p:txBody>
      </p:sp>
      <p:sp>
        <p:nvSpPr>
          <p:cNvPr id="10" name="AddClassification"/>
          <p:cNvSpPr txBox="1">
            <a:spLocks noChangeArrowheads="1"/>
          </p:cNvSpPr>
          <p:nvPr userDrawn="1"/>
        </p:nvSpPr>
        <p:spPr bwMode="auto">
          <a:xfrm>
            <a:off x="5082424" y="6195793"/>
            <a:ext cx="2027152" cy="292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defTabSz="1219170"/>
            <a:r>
              <a:rPr lang="en-US" sz="1100">
                <a:solidFill>
                  <a:prstClr val="white"/>
                </a:solidFill>
                <a:latin typeface="Verdana" pitchFamily="34" charset="0"/>
                <a:ea typeface="Verdana" pitchFamily="34" charset="0"/>
                <a:cs typeface="Verdana" pitchFamily="34" charset="0"/>
              </a:rPr>
              <a:t>© Atos - For internal use</a:t>
            </a:r>
            <a:endParaRPr lang="en-US" sz="1100" dirty="0">
              <a:solidFill>
                <a:prstClr val="white"/>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857002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28000" y="1396812"/>
            <a:ext cx="6600000" cy="1470025"/>
          </a:xfrm>
        </p:spPr>
        <p:txBody>
          <a:bodyPr anchor="t" anchorCtr="0">
            <a:noAutofit/>
          </a:bodyPr>
          <a:lstStyle>
            <a:lvl1pPr>
              <a:defRPr sz="4100" b="1">
                <a:latin typeface="Verdana" pitchFamily="34" charset="0"/>
                <a:ea typeface="Verdana" pitchFamily="34" charset="0"/>
                <a:cs typeface="Verdana" pitchFamily="34" charset="0"/>
              </a:defRPr>
            </a:lvl1pPr>
          </a:lstStyle>
          <a:p>
            <a:r>
              <a:rPr lang="en-US"/>
              <a:t>Click to edit Master title style</a:t>
            </a:r>
            <a:endParaRPr lang="nl-NL" dirty="0"/>
          </a:p>
        </p:txBody>
      </p:sp>
      <p:sp>
        <p:nvSpPr>
          <p:cNvPr id="3" name="Subtitle 2"/>
          <p:cNvSpPr>
            <a:spLocks noGrp="1"/>
          </p:cNvSpPr>
          <p:nvPr>
            <p:ph type="subTitle" idx="1"/>
          </p:nvPr>
        </p:nvSpPr>
        <p:spPr>
          <a:xfrm>
            <a:off x="2928000" y="2955600"/>
            <a:ext cx="6600000" cy="1486800"/>
          </a:xfrm>
        </p:spPr>
        <p:txBody>
          <a:bodyPr>
            <a:noAutofit/>
          </a:bodyPr>
          <a:lstStyle>
            <a:lvl1pPr marL="0" indent="0" algn="l">
              <a:buNone/>
              <a:defRPr sz="2700" b="0">
                <a:solidFill>
                  <a:schemeClr val="tx1"/>
                </a:solidFill>
                <a:latin typeface="Verdana" pitchFamily="34" charset="0"/>
                <a:ea typeface="Verdana" pitchFamily="34" charset="0"/>
                <a:cs typeface="Verdana" pitchFamily="34" charset="0"/>
              </a:defRPr>
            </a:lvl1pPr>
            <a:lvl2pPr marL="609459" indent="0" algn="ctr">
              <a:buNone/>
              <a:defRPr>
                <a:solidFill>
                  <a:schemeClr val="tx1">
                    <a:tint val="75000"/>
                  </a:schemeClr>
                </a:solidFill>
              </a:defRPr>
            </a:lvl2pPr>
            <a:lvl3pPr marL="1218930" indent="0" algn="ctr">
              <a:buNone/>
              <a:defRPr>
                <a:solidFill>
                  <a:schemeClr val="tx1">
                    <a:tint val="75000"/>
                  </a:schemeClr>
                </a:solidFill>
              </a:defRPr>
            </a:lvl3pPr>
            <a:lvl4pPr marL="1828392" indent="0" algn="ctr">
              <a:buNone/>
              <a:defRPr>
                <a:solidFill>
                  <a:schemeClr val="tx1">
                    <a:tint val="75000"/>
                  </a:schemeClr>
                </a:solidFill>
              </a:defRPr>
            </a:lvl4pPr>
            <a:lvl5pPr marL="2437858" indent="0" algn="ctr">
              <a:buNone/>
              <a:defRPr>
                <a:solidFill>
                  <a:schemeClr val="tx1">
                    <a:tint val="75000"/>
                  </a:schemeClr>
                </a:solidFill>
              </a:defRPr>
            </a:lvl5pPr>
            <a:lvl6pPr marL="3047316" indent="0" algn="ctr">
              <a:buNone/>
              <a:defRPr>
                <a:solidFill>
                  <a:schemeClr val="tx1">
                    <a:tint val="75000"/>
                  </a:schemeClr>
                </a:solidFill>
              </a:defRPr>
            </a:lvl6pPr>
            <a:lvl7pPr marL="3656775" indent="0" algn="ctr">
              <a:buNone/>
              <a:defRPr>
                <a:solidFill>
                  <a:schemeClr val="tx1">
                    <a:tint val="75000"/>
                  </a:schemeClr>
                </a:solidFill>
              </a:defRPr>
            </a:lvl7pPr>
            <a:lvl8pPr marL="4266240" indent="0" algn="ctr">
              <a:buNone/>
              <a:defRPr>
                <a:solidFill>
                  <a:schemeClr val="tx1">
                    <a:tint val="75000"/>
                  </a:schemeClr>
                </a:solidFill>
              </a:defRPr>
            </a:lvl8pPr>
            <a:lvl9pPr marL="4875703" indent="0" algn="ctr">
              <a:buNone/>
              <a:defRPr>
                <a:solidFill>
                  <a:schemeClr val="tx1">
                    <a:tint val="75000"/>
                  </a:schemeClr>
                </a:solidFill>
              </a:defRPr>
            </a:lvl9pPr>
          </a:lstStyle>
          <a:p>
            <a:r>
              <a:rPr lang="en-US"/>
              <a:t>Click to edit Master subtitle style</a:t>
            </a:r>
            <a:endParaRPr lang="nl-NL" dirty="0"/>
          </a:p>
        </p:txBody>
      </p:sp>
      <p:sp>
        <p:nvSpPr>
          <p:cNvPr id="8" name="AddCustomDate#1"/>
          <p:cNvSpPr txBox="1"/>
          <p:nvPr userDrawn="1"/>
        </p:nvSpPr>
        <p:spPr>
          <a:xfrm>
            <a:off x="5313315" y="4653139"/>
            <a:ext cx="1571628" cy="369332"/>
          </a:xfrm>
          <a:prstGeom prst="rect">
            <a:avLst/>
          </a:prstGeom>
          <a:noFill/>
        </p:spPr>
        <p:txBody>
          <a:bodyPr wrap="none" lIns="121896" tIns="60948" rIns="121896" bIns="60948" rtlCol="0">
            <a:spAutoFit/>
          </a:bodyPr>
          <a:lstStyle/>
          <a:p>
            <a:pPr defTabSz="1218930"/>
            <a:r>
              <a:rPr lang="nl-NL" sz="1600" dirty="0" err="1">
                <a:solidFill>
                  <a:prstClr val="black"/>
                </a:solidFill>
                <a:ea typeface="Verdana" pitchFamily="34" charset="0"/>
                <a:cs typeface="Verdana" pitchFamily="34" charset="0"/>
              </a:rPr>
              <a:t>dd</a:t>
            </a:r>
            <a:r>
              <a:rPr lang="nl-NL" sz="1600" dirty="0">
                <a:solidFill>
                  <a:prstClr val="black"/>
                </a:solidFill>
                <a:ea typeface="Verdana" pitchFamily="34" charset="0"/>
                <a:cs typeface="Verdana" pitchFamily="34" charset="0"/>
              </a:rPr>
              <a:t>-mm-</a:t>
            </a:r>
            <a:r>
              <a:rPr lang="nl-NL" sz="1600" dirty="0" err="1">
                <a:solidFill>
                  <a:prstClr val="black"/>
                </a:solidFill>
                <a:ea typeface="Verdana" pitchFamily="34" charset="0"/>
                <a:cs typeface="Verdana" pitchFamily="34" charset="0"/>
              </a:rPr>
              <a:t>yyyy</a:t>
            </a:r>
            <a:endParaRPr lang="nl-NL" sz="1600" dirty="0">
              <a:solidFill>
                <a:prstClr val="black"/>
              </a:solidFill>
              <a:ea typeface="Verdana" pitchFamily="34" charset="0"/>
              <a:cs typeface="Verdana" pitchFamily="34" charset="0"/>
            </a:endParaRPr>
          </a:p>
        </p:txBody>
      </p:sp>
    </p:spTree>
    <p:extLst>
      <p:ext uri="{BB962C8B-B14F-4D97-AF65-F5344CB8AC3E}">
        <p14:creationId xmlns:p14="http://schemas.microsoft.com/office/powerpoint/2010/main" val="2890137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Basic">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endParaRPr lang="nl-NL"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Tree>
    <p:extLst>
      <p:ext uri="{BB962C8B-B14F-4D97-AF65-F5344CB8AC3E}">
        <p14:creationId xmlns:p14="http://schemas.microsoft.com/office/powerpoint/2010/main" val="41738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No 2nd top lin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00" y="378000"/>
            <a:ext cx="11655040" cy="756000"/>
          </a:xfrm>
        </p:spPr>
        <p:txBody>
          <a:bodyPr/>
          <a:lstStyle/>
          <a:p>
            <a:r>
              <a:rPr lang="en-US"/>
              <a:t>Click to edit Master title style</a:t>
            </a:r>
            <a:endParaRPr lang="nl-NL"/>
          </a:p>
        </p:txBody>
      </p:sp>
      <p:sp>
        <p:nvSpPr>
          <p:cNvPr id="3" name="Content Placeholder 2"/>
          <p:cNvSpPr>
            <a:spLocks noGrp="1"/>
          </p:cNvSpPr>
          <p:nvPr>
            <p:ph idx="1"/>
          </p:nvPr>
        </p:nvSpPr>
        <p:spPr>
          <a:xfrm>
            <a:off x="187200" y="1124744"/>
            <a:ext cx="11664000" cy="4962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Tree>
    <p:extLst>
      <p:ext uri="{BB962C8B-B14F-4D97-AF65-F5344CB8AC3E}">
        <p14:creationId xmlns:p14="http://schemas.microsoft.com/office/powerpoint/2010/main" val="229301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losing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43125" y="1124744"/>
            <a:ext cx="6312000" cy="1245600"/>
          </a:xfrm>
        </p:spPr>
        <p:txBody>
          <a:bodyPr>
            <a:noAutofit/>
          </a:bodyPr>
          <a:lstStyle>
            <a:lvl1pPr>
              <a:defRPr sz="2400">
                <a:solidFill>
                  <a:schemeClr val="tx1"/>
                </a:solidFill>
              </a:defRPr>
            </a:lvl1pPr>
          </a:lstStyle>
          <a:p>
            <a:r>
              <a:rPr lang="en-US" dirty="0"/>
              <a:t>Click to edit Master title style</a:t>
            </a:r>
            <a:endParaRPr lang="nl-NL" dirty="0"/>
          </a:p>
        </p:txBody>
      </p:sp>
      <p:sp>
        <p:nvSpPr>
          <p:cNvPr id="12" name="AddNotifier#1"/>
          <p:cNvSpPr txBox="1">
            <a:spLocks noChangeArrowheads="1"/>
          </p:cNvSpPr>
          <p:nvPr userDrawn="1"/>
        </p:nvSpPr>
        <p:spPr bwMode="auto">
          <a:xfrm>
            <a:off x="2918917" y="3166337"/>
            <a:ext cx="6312000" cy="148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6" tIns="60948" rIns="121896" bIns="60948"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defTabSz="1218930"/>
            <a:r>
              <a:rPr lang="en-US" sz="1300" dirty="0">
                <a:solidFill>
                  <a:prstClr val="black"/>
                </a:solidFill>
                <a:latin typeface="Verdana" pitchFamily="34" charset="0"/>
                <a:ea typeface="Verdana" pitchFamily="34" charset="0"/>
                <a:cs typeface="Verdana" pitchFamily="34" charset="0"/>
              </a:rPr>
              <a:t>Atos, the Atos logo, Atos Consulting, Atos </a:t>
            </a:r>
            <a:r>
              <a:rPr lang="en-US" sz="1300" dirty="0" err="1">
                <a:solidFill>
                  <a:prstClr val="black"/>
                </a:solidFill>
                <a:latin typeface="Verdana" pitchFamily="34" charset="0"/>
                <a:ea typeface="Verdana" pitchFamily="34" charset="0"/>
                <a:cs typeface="Verdana" pitchFamily="34" charset="0"/>
              </a:rPr>
              <a:t>Worldgrid</a:t>
            </a:r>
            <a:r>
              <a:rPr lang="en-US" sz="1300" dirty="0">
                <a:solidFill>
                  <a:prstClr val="black"/>
                </a:solidFill>
                <a:latin typeface="Verdana" pitchFamily="34" charset="0"/>
                <a:ea typeface="Verdana" pitchFamily="34" charset="0"/>
                <a:cs typeface="Verdana" pitchFamily="34" charset="0"/>
              </a:rPr>
              <a:t>, </a:t>
            </a:r>
            <a:r>
              <a:rPr lang="en-US" sz="1300" dirty="0" err="1">
                <a:solidFill>
                  <a:prstClr val="black"/>
                </a:solidFill>
                <a:latin typeface="Verdana" pitchFamily="34" charset="0"/>
                <a:ea typeface="Verdana" pitchFamily="34" charset="0"/>
                <a:cs typeface="Verdana" pitchFamily="34" charset="0"/>
              </a:rPr>
              <a:t>Worldline</a:t>
            </a:r>
            <a:r>
              <a:rPr lang="en-US" sz="1300" dirty="0">
                <a:solidFill>
                  <a:prstClr val="black"/>
                </a:solidFill>
                <a:latin typeface="Verdana" pitchFamily="34" charset="0"/>
                <a:ea typeface="Verdana" pitchFamily="34" charset="0"/>
                <a:cs typeface="Verdana" pitchFamily="34" charset="0"/>
              </a:rPr>
              <a:t>, </a:t>
            </a:r>
            <a:r>
              <a:rPr lang="en-US" sz="1300" dirty="0" err="1">
                <a:solidFill>
                  <a:prstClr val="black"/>
                </a:solidFill>
                <a:latin typeface="Verdana" pitchFamily="34" charset="0"/>
                <a:ea typeface="Verdana" pitchFamily="34" charset="0"/>
                <a:cs typeface="Verdana" pitchFamily="34" charset="0"/>
              </a:rPr>
              <a:t>BlueKiwi</a:t>
            </a:r>
            <a:r>
              <a:rPr lang="en-US" sz="1300" dirty="0">
                <a:solidFill>
                  <a:prstClr val="black"/>
                </a:solidFill>
                <a:latin typeface="Verdana" pitchFamily="34" charset="0"/>
                <a:ea typeface="Verdana" pitchFamily="34" charset="0"/>
                <a:cs typeface="Verdana" pitchFamily="34" charset="0"/>
              </a:rPr>
              <a:t>, Bull, Canopy the Open Cloud Company, </a:t>
            </a:r>
            <a:r>
              <a:rPr lang="en-US" sz="1300" dirty="0" err="1">
                <a:solidFill>
                  <a:prstClr val="black"/>
                </a:solidFill>
                <a:latin typeface="Verdana" pitchFamily="34" charset="0"/>
                <a:ea typeface="Verdana" pitchFamily="34" charset="0"/>
                <a:cs typeface="Verdana" pitchFamily="34" charset="0"/>
              </a:rPr>
              <a:t>Yunano</a:t>
            </a:r>
            <a:r>
              <a:rPr lang="en-US" sz="1300" dirty="0">
                <a:solidFill>
                  <a:prstClr val="black"/>
                </a:solidFill>
                <a:latin typeface="Verdana" pitchFamily="34" charset="0"/>
                <a:ea typeface="Verdana" pitchFamily="34" charset="0"/>
                <a:cs typeface="Verdana" pitchFamily="34" charset="0"/>
              </a:rPr>
              <a:t>, Zero Email, Zero Email Certified and The Zero Email Company are registered trademarks of the Atos group. May 2015. © 2015 Atos. Confidential information owned by Atos, to be used by the recipient only. This document, or any part of it, may not be reproduced, copied, circulated and/or distributed nor quoted without prior written approval from Atos.</a:t>
            </a:r>
          </a:p>
        </p:txBody>
      </p:sp>
      <p:sp>
        <p:nvSpPr>
          <p:cNvPr id="7" name="AddCustomDate#1"/>
          <p:cNvSpPr txBox="1"/>
          <p:nvPr userDrawn="1"/>
        </p:nvSpPr>
        <p:spPr>
          <a:xfrm>
            <a:off x="5313315" y="4653139"/>
            <a:ext cx="1571628" cy="369332"/>
          </a:xfrm>
          <a:prstGeom prst="rect">
            <a:avLst/>
          </a:prstGeom>
          <a:noFill/>
        </p:spPr>
        <p:txBody>
          <a:bodyPr wrap="none" lIns="121896" tIns="60948" rIns="121896" bIns="60948" rtlCol="0">
            <a:spAutoFit/>
          </a:bodyPr>
          <a:lstStyle/>
          <a:p>
            <a:pPr defTabSz="1218930"/>
            <a:r>
              <a:rPr lang="nl-NL" sz="1600">
                <a:solidFill>
                  <a:prstClr val="black"/>
                </a:solidFill>
                <a:ea typeface="Verdana" pitchFamily="34" charset="0"/>
                <a:cs typeface="Verdana" pitchFamily="34" charset="0"/>
              </a:rPr>
              <a:t>dd-mm-yyyy</a:t>
            </a:r>
            <a:endParaRPr lang="nl-NL" sz="1600" dirty="0">
              <a:solidFill>
                <a:prstClr val="black"/>
              </a:solidFill>
              <a:ea typeface="Verdana" pitchFamily="34" charset="0"/>
              <a:cs typeface="Verdana" pitchFamily="34" charset="0"/>
            </a:endParaRPr>
          </a:p>
        </p:txBody>
      </p:sp>
      <p:sp>
        <p:nvSpPr>
          <p:cNvPr id="8" name="AddClassification"/>
          <p:cNvSpPr txBox="1">
            <a:spLocks noChangeArrowheads="1"/>
          </p:cNvSpPr>
          <p:nvPr userDrawn="1"/>
        </p:nvSpPr>
        <p:spPr bwMode="auto">
          <a:xfrm>
            <a:off x="4870315" y="6386411"/>
            <a:ext cx="2409208" cy="328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6" tIns="60948" rIns="121896" bIns="60948">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defTabSz="1218930"/>
            <a:r>
              <a:rPr lang="en-US" sz="1300" dirty="0">
                <a:solidFill>
                  <a:prstClr val="black"/>
                </a:solidFill>
                <a:latin typeface="Verdana" pitchFamily="34" charset="0"/>
                <a:ea typeface="Verdana" pitchFamily="34" charset="0"/>
                <a:cs typeface="Verdana" pitchFamily="34" charset="0"/>
              </a:rPr>
              <a:t>© Atos - For internal use</a:t>
            </a:r>
          </a:p>
        </p:txBody>
      </p:sp>
    </p:spTree>
    <p:extLst>
      <p:ext uri="{BB962C8B-B14F-4D97-AF65-F5344CB8AC3E}">
        <p14:creationId xmlns:p14="http://schemas.microsoft.com/office/powerpoint/2010/main" val="425212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F4AC-E648-434F-BEDB-346C6DBF95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312F3D-B04D-4F29-80F1-0837DC278F0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58322C-9794-48D1-A122-5BFD30DD07F0}"/>
              </a:ext>
            </a:extLst>
          </p:cNvPr>
          <p:cNvSpPr>
            <a:spLocks noGrp="1"/>
          </p:cNvSpPr>
          <p:nvPr>
            <p:ph type="dt" sz="half" idx="10"/>
          </p:nvPr>
        </p:nvSpPr>
        <p:spPr/>
        <p:txBody>
          <a:bodyPr/>
          <a:lstStyle/>
          <a:p>
            <a:fld id="{AF3C3202-D806-4596-B738-5EFF906A959D}" type="datetimeFigureOut">
              <a:rPr lang="en-US" smtClean="0"/>
              <a:t>6/26/2018</a:t>
            </a:fld>
            <a:endParaRPr lang="en-US"/>
          </a:p>
        </p:txBody>
      </p:sp>
      <p:sp>
        <p:nvSpPr>
          <p:cNvPr id="5" name="Footer Placeholder 4">
            <a:extLst>
              <a:ext uri="{FF2B5EF4-FFF2-40B4-BE49-F238E27FC236}">
                <a16:creationId xmlns:a16="http://schemas.microsoft.com/office/drawing/2014/main" id="{10ECFE6F-FAAA-4B59-BBF9-67A117559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3FF35E-BA32-4430-8147-FABE21F0DED3}"/>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2421275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A721F-979D-4E0A-969B-7BB719E37A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0F2DCB-7440-4EFE-84FD-C5B145200C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F9ACA7C-2459-464A-91EB-8BD8D435E8FD}"/>
              </a:ext>
            </a:extLst>
          </p:cNvPr>
          <p:cNvSpPr>
            <a:spLocks noGrp="1"/>
          </p:cNvSpPr>
          <p:nvPr>
            <p:ph type="dt" sz="half" idx="10"/>
          </p:nvPr>
        </p:nvSpPr>
        <p:spPr/>
        <p:txBody>
          <a:bodyPr/>
          <a:lstStyle/>
          <a:p>
            <a:fld id="{AF3C3202-D806-4596-B738-5EFF906A959D}" type="datetimeFigureOut">
              <a:rPr lang="en-US" smtClean="0"/>
              <a:t>6/26/2018</a:t>
            </a:fld>
            <a:endParaRPr lang="en-US"/>
          </a:p>
        </p:txBody>
      </p:sp>
      <p:sp>
        <p:nvSpPr>
          <p:cNvPr id="5" name="Footer Placeholder 4">
            <a:extLst>
              <a:ext uri="{FF2B5EF4-FFF2-40B4-BE49-F238E27FC236}">
                <a16:creationId xmlns:a16="http://schemas.microsoft.com/office/drawing/2014/main" id="{3882BCB3-0A02-4EF7-B31F-717F56208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A4E46-7117-4D66-868F-0C98B7A07A59}"/>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2341325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3B745-55E6-46E8-A9C1-1D98F55C41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B1F58C-8AE0-467A-998D-E3674FEEACF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0C3FB9-B5F5-4E9A-A17A-B5D6D4D932F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147810-B2A7-4D3B-A423-C016E19B14A1}"/>
              </a:ext>
            </a:extLst>
          </p:cNvPr>
          <p:cNvSpPr>
            <a:spLocks noGrp="1"/>
          </p:cNvSpPr>
          <p:nvPr>
            <p:ph type="dt" sz="half" idx="10"/>
          </p:nvPr>
        </p:nvSpPr>
        <p:spPr/>
        <p:txBody>
          <a:bodyPr/>
          <a:lstStyle/>
          <a:p>
            <a:fld id="{AF3C3202-D806-4596-B738-5EFF906A959D}" type="datetimeFigureOut">
              <a:rPr lang="en-US" smtClean="0"/>
              <a:t>6/26/2018</a:t>
            </a:fld>
            <a:endParaRPr lang="en-US"/>
          </a:p>
        </p:txBody>
      </p:sp>
      <p:sp>
        <p:nvSpPr>
          <p:cNvPr id="6" name="Footer Placeholder 5">
            <a:extLst>
              <a:ext uri="{FF2B5EF4-FFF2-40B4-BE49-F238E27FC236}">
                <a16:creationId xmlns:a16="http://schemas.microsoft.com/office/drawing/2014/main" id="{EBF82A90-1D5F-4C48-B548-158C650F01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40744-9B09-41CF-8B15-03637B1E30EB}"/>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67451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97563-4482-4574-830B-35EECC306B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D71EB2-9F73-4E58-9B70-1E050A354E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81C5A2C-F538-4D22-98A9-44D27C3692C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BE44E8-930C-40B0-835A-0A5C05D1F3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C8BB31-4C2B-4D50-8EB0-CF37B702BBF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F99087-D002-4FE9-B555-9E2DC5690E37}"/>
              </a:ext>
            </a:extLst>
          </p:cNvPr>
          <p:cNvSpPr>
            <a:spLocks noGrp="1"/>
          </p:cNvSpPr>
          <p:nvPr>
            <p:ph type="dt" sz="half" idx="10"/>
          </p:nvPr>
        </p:nvSpPr>
        <p:spPr/>
        <p:txBody>
          <a:bodyPr/>
          <a:lstStyle/>
          <a:p>
            <a:fld id="{AF3C3202-D806-4596-B738-5EFF906A959D}" type="datetimeFigureOut">
              <a:rPr lang="en-US" smtClean="0"/>
              <a:t>6/26/2018</a:t>
            </a:fld>
            <a:endParaRPr lang="en-US"/>
          </a:p>
        </p:txBody>
      </p:sp>
      <p:sp>
        <p:nvSpPr>
          <p:cNvPr id="8" name="Footer Placeholder 7">
            <a:extLst>
              <a:ext uri="{FF2B5EF4-FFF2-40B4-BE49-F238E27FC236}">
                <a16:creationId xmlns:a16="http://schemas.microsoft.com/office/drawing/2014/main" id="{B35234BA-58AC-4B2A-810E-78129A0FA6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C9DCA1-C6F2-4CF8-AD8A-7151584BD22B}"/>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1669720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1152-6F5D-4953-9548-73735ECF32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0916F0-D4AD-4E4E-B6B4-3A6A6BAC6579}"/>
              </a:ext>
            </a:extLst>
          </p:cNvPr>
          <p:cNvSpPr>
            <a:spLocks noGrp="1"/>
          </p:cNvSpPr>
          <p:nvPr>
            <p:ph type="dt" sz="half" idx="10"/>
          </p:nvPr>
        </p:nvSpPr>
        <p:spPr/>
        <p:txBody>
          <a:bodyPr/>
          <a:lstStyle/>
          <a:p>
            <a:fld id="{AF3C3202-D806-4596-B738-5EFF906A959D}" type="datetimeFigureOut">
              <a:rPr lang="en-US" smtClean="0"/>
              <a:t>6/26/2018</a:t>
            </a:fld>
            <a:endParaRPr lang="en-US"/>
          </a:p>
        </p:txBody>
      </p:sp>
      <p:sp>
        <p:nvSpPr>
          <p:cNvPr id="4" name="Footer Placeholder 3">
            <a:extLst>
              <a:ext uri="{FF2B5EF4-FFF2-40B4-BE49-F238E27FC236}">
                <a16:creationId xmlns:a16="http://schemas.microsoft.com/office/drawing/2014/main" id="{59D95BE9-D92C-4FE0-AFA4-E1A698F150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98B18E-5C3A-48C0-96B0-9B54BCBC7277}"/>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3232958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5E6C72-7166-4CA2-BC9E-C452D7AB67C6}"/>
              </a:ext>
            </a:extLst>
          </p:cNvPr>
          <p:cNvSpPr>
            <a:spLocks noGrp="1"/>
          </p:cNvSpPr>
          <p:nvPr>
            <p:ph type="dt" sz="half" idx="10"/>
          </p:nvPr>
        </p:nvSpPr>
        <p:spPr/>
        <p:txBody>
          <a:bodyPr/>
          <a:lstStyle/>
          <a:p>
            <a:fld id="{AF3C3202-D806-4596-B738-5EFF906A959D}" type="datetimeFigureOut">
              <a:rPr lang="en-US" smtClean="0"/>
              <a:t>6/26/2018</a:t>
            </a:fld>
            <a:endParaRPr lang="en-US"/>
          </a:p>
        </p:txBody>
      </p:sp>
      <p:sp>
        <p:nvSpPr>
          <p:cNvPr id="3" name="Footer Placeholder 2">
            <a:extLst>
              <a:ext uri="{FF2B5EF4-FFF2-40B4-BE49-F238E27FC236}">
                <a16:creationId xmlns:a16="http://schemas.microsoft.com/office/drawing/2014/main" id="{512E8DAF-2365-48A4-8150-C5BCAF10CA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2120AC-937E-4B78-B520-3A8707C5B084}"/>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119983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DD97-A677-45A3-AD27-50F3B76866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C9FAE0-B897-45AD-B735-9875E0B572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5F4331-14A5-4906-B535-11DFC7BB8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15BE19-62C1-4201-BE5A-06A040EF43CA}"/>
              </a:ext>
            </a:extLst>
          </p:cNvPr>
          <p:cNvSpPr>
            <a:spLocks noGrp="1"/>
          </p:cNvSpPr>
          <p:nvPr>
            <p:ph type="dt" sz="half" idx="10"/>
          </p:nvPr>
        </p:nvSpPr>
        <p:spPr/>
        <p:txBody>
          <a:bodyPr/>
          <a:lstStyle/>
          <a:p>
            <a:fld id="{AF3C3202-D806-4596-B738-5EFF906A959D}" type="datetimeFigureOut">
              <a:rPr lang="en-US" smtClean="0"/>
              <a:t>6/26/2018</a:t>
            </a:fld>
            <a:endParaRPr lang="en-US"/>
          </a:p>
        </p:txBody>
      </p:sp>
      <p:sp>
        <p:nvSpPr>
          <p:cNvPr id="6" name="Footer Placeholder 5">
            <a:extLst>
              <a:ext uri="{FF2B5EF4-FFF2-40B4-BE49-F238E27FC236}">
                <a16:creationId xmlns:a16="http://schemas.microsoft.com/office/drawing/2014/main" id="{E2D9B403-FD2B-4AAB-A35A-3D5E1168B6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61C00C-92D0-4167-83E0-D6C96287263B}"/>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391199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E95F-F2A1-41BB-8B65-1CBC83EF76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00368E-6900-484E-8EE4-2022CE8B6F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C11AFA-F4D4-4382-89A4-1033B9377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A79854-9770-4B55-9842-F704E5A95463}"/>
              </a:ext>
            </a:extLst>
          </p:cNvPr>
          <p:cNvSpPr>
            <a:spLocks noGrp="1"/>
          </p:cNvSpPr>
          <p:nvPr>
            <p:ph type="dt" sz="half" idx="10"/>
          </p:nvPr>
        </p:nvSpPr>
        <p:spPr/>
        <p:txBody>
          <a:bodyPr/>
          <a:lstStyle/>
          <a:p>
            <a:fld id="{AF3C3202-D806-4596-B738-5EFF906A959D}" type="datetimeFigureOut">
              <a:rPr lang="en-US" smtClean="0"/>
              <a:t>6/26/2018</a:t>
            </a:fld>
            <a:endParaRPr lang="en-US"/>
          </a:p>
        </p:txBody>
      </p:sp>
      <p:sp>
        <p:nvSpPr>
          <p:cNvPr id="6" name="Footer Placeholder 5">
            <a:extLst>
              <a:ext uri="{FF2B5EF4-FFF2-40B4-BE49-F238E27FC236}">
                <a16:creationId xmlns:a16="http://schemas.microsoft.com/office/drawing/2014/main" id="{496E9529-00BE-434D-88DD-255B69E736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CC066D-5495-4B44-B716-BD7D06054A03}"/>
              </a:ext>
            </a:extLst>
          </p:cNvPr>
          <p:cNvSpPr>
            <a:spLocks noGrp="1"/>
          </p:cNvSpPr>
          <p:nvPr>
            <p:ph type="sldNum" sz="quarter" idx="12"/>
          </p:nvPr>
        </p:nvSpPr>
        <p:spPr/>
        <p:txBody>
          <a:bodyPr/>
          <a:lstStyle/>
          <a:p>
            <a:fld id="{484C7BE7-978E-4B01-9470-E85C6231532D}" type="slidenum">
              <a:rPr lang="en-US" smtClean="0"/>
              <a:t>‹#›</a:t>
            </a:fld>
            <a:endParaRPr lang="en-US"/>
          </a:p>
        </p:txBody>
      </p:sp>
    </p:spTree>
    <p:extLst>
      <p:ext uri="{BB962C8B-B14F-4D97-AF65-F5344CB8AC3E}">
        <p14:creationId xmlns:p14="http://schemas.microsoft.com/office/powerpoint/2010/main" val="2613747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15.xml"/><Relationship Id="rId7" Type="http://schemas.openxmlformats.org/officeDocument/2006/relationships/tags" Target="../tags/tag1.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vmlDrawing" Target="../drawings/vmlDrawing1.vml"/><Relationship Id="rId5"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3447FF-3495-4E79-BFE3-BFEE93C4F5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63DAE0-3EFD-48A2-9700-FE7CE93A83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5952D2-743E-4B8A-A3A7-F3C054AA24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3C3202-D806-4596-B738-5EFF906A959D}" type="datetimeFigureOut">
              <a:rPr lang="en-US" smtClean="0"/>
              <a:t>6/26/2018</a:t>
            </a:fld>
            <a:endParaRPr lang="en-US"/>
          </a:p>
        </p:txBody>
      </p:sp>
      <p:sp>
        <p:nvSpPr>
          <p:cNvPr id="5" name="Footer Placeholder 4">
            <a:extLst>
              <a:ext uri="{FF2B5EF4-FFF2-40B4-BE49-F238E27FC236}">
                <a16:creationId xmlns:a16="http://schemas.microsoft.com/office/drawing/2014/main" id="{E514BA33-A220-4C6F-97D3-EC5A351B95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FC0680-4F5F-4D3E-8B9C-72D97FCC6A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4C7BE7-978E-4B01-9470-E85C6231532D}" type="slidenum">
              <a:rPr lang="en-US" smtClean="0"/>
              <a:t>‹#›</a:t>
            </a:fld>
            <a:endParaRPr lang="en-US"/>
          </a:p>
        </p:txBody>
      </p:sp>
    </p:spTree>
    <p:extLst>
      <p:ext uri="{BB962C8B-B14F-4D97-AF65-F5344CB8AC3E}">
        <p14:creationId xmlns:p14="http://schemas.microsoft.com/office/powerpoint/2010/main" val="3600221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17" name="Object 16" hidden="1"/>
          <p:cNvGraphicFramePr>
            <a:graphicFrameLocks noChangeAspect="1"/>
          </p:cNvGraphicFramePr>
          <p:nvPr>
            <p:custDataLst>
              <p:tags r:id="rId7"/>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7" name="think-cell Slide" r:id="rId8" imgW="216" imgH="216" progId="TCLayout.ActiveDocument.1">
                  <p:embed/>
                </p:oleObj>
              </mc:Choice>
              <mc:Fallback>
                <p:oleObj name="think-cell Slide" r:id="rId8" imgW="216" imgH="216" progId="TCLayout.ActiveDocument.1">
                  <p:embed/>
                  <p:pic>
                    <p:nvPicPr>
                      <p:cNvPr id="17" name="Object 16" hidden="1"/>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7" name="AddCustomFooter#1"/>
          <p:cNvSpPr txBox="1"/>
          <p:nvPr/>
        </p:nvSpPr>
        <p:spPr>
          <a:xfrm>
            <a:off x="254403" y="6259454"/>
            <a:ext cx="2088024" cy="323141"/>
          </a:xfrm>
          <a:prstGeom prst="rect">
            <a:avLst/>
          </a:prstGeom>
          <a:noFill/>
        </p:spPr>
        <p:txBody>
          <a:bodyPr wrap="none" lIns="121896" tIns="60948" rIns="121896" bIns="60948" rtlCol="0">
            <a:spAutoFit/>
          </a:bodyPr>
          <a:lstStyle/>
          <a:p>
            <a:pPr defTabSz="1218930"/>
            <a:r>
              <a:rPr lang="en-US" sz="1300" dirty="0">
                <a:solidFill>
                  <a:prstClr val="black"/>
                </a:solidFill>
                <a:ea typeface="Verdana" pitchFamily="34" charset="0"/>
                <a:cs typeface="Verdana" pitchFamily="34" charset="0"/>
              </a:rPr>
              <a:t>© Atos - Confidential</a:t>
            </a:r>
          </a:p>
        </p:txBody>
      </p:sp>
      <p:sp>
        <p:nvSpPr>
          <p:cNvPr id="2" name="Title Placeholder 1"/>
          <p:cNvSpPr>
            <a:spLocks noGrp="1"/>
          </p:cNvSpPr>
          <p:nvPr>
            <p:ph type="title"/>
          </p:nvPr>
        </p:nvSpPr>
        <p:spPr>
          <a:xfrm>
            <a:off x="201600" y="312000"/>
            <a:ext cx="11664000" cy="756000"/>
          </a:xfrm>
          <a:prstGeom prst="rect">
            <a:avLst/>
          </a:prstGeom>
        </p:spPr>
        <p:txBody>
          <a:bodyPr vert="horz" lIns="121896" tIns="60948" rIns="121896" bIns="60948" rtlCol="0" anchor="t" anchorCtr="0">
            <a:noAutofit/>
          </a:bodyPr>
          <a:lstStyle/>
          <a:p>
            <a:r>
              <a:rPr lang="nl-NL"/>
              <a:t>Klik om de stijl te bewerken</a:t>
            </a:r>
            <a:endParaRPr lang="nl-NL" dirty="0"/>
          </a:p>
        </p:txBody>
      </p:sp>
      <p:sp>
        <p:nvSpPr>
          <p:cNvPr id="3" name="Text Placeholder 2"/>
          <p:cNvSpPr>
            <a:spLocks noGrp="1"/>
          </p:cNvSpPr>
          <p:nvPr>
            <p:ph type="body" idx="1"/>
          </p:nvPr>
        </p:nvSpPr>
        <p:spPr>
          <a:xfrm>
            <a:off x="187200" y="1454400"/>
            <a:ext cx="11664000" cy="4633200"/>
          </a:xfrm>
          <a:prstGeom prst="rect">
            <a:avLst/>
          </a:prstGeom>
        </p:spPr>
        <p:txBody>
          <a:bodyPr vert="horz" lIns="121896" tIns="60948" rIns="121896" bIns="60948" rtlCol="0">
            <a:no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08589498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30" rtl="0" eaLnBrk="1" latinLnBrk="0" hangingPunct="1">
        <a:spcBef>
          <a:spcPct val="0"/>
        </a:spcBef>
        <a:buNone/>
        <a:defRPr sz="3200" b="1" kern="1200">
          <a:solidFill>
            <a:schemeClr val="tx1"/>
          </a:solidFill>
          <a:latin typeface="Verdana" pitchFamily="34" charset="0"/>
          <a:ea typeface="Verdana" pitchFamily="34" charset="0"/>
          <a:cs typeface="Verdana" pitchFamily="34" charset="0"/>
        </a:defRPr>
      </a:lvl1pPr>
    </p:titleStyle>
    <p:bodyStyle>
      <a:lvl1pPr marL="359926" indent="-359926" algn="l" defTabSz="1218930" rtl="0" eaLnBrk="1" latinLnBrk="0" hangingPunct="1">
        <a:spcBef>
          <a:spcPct val="20000"/>
        </a:spcBef>
        <a:buClr>
          <a:schemeClr val="tx2"/>
        </a:buClr>
        <a:buFont typeface="Lucida Sans Unicode" pitchFamily="34" charset="0"/>
        <a:buChar char="▶"/>
        <a:defRPr sz="2100" kern="1200">
          <a:solidFill>
            <a:schemeClr val="tx1"/>
          </a:solidFill>
          <a:latin typeface="Verdana" pitchFamily="34" charset="0"/>
          <a:ea typeface="Verdana" pitchFamily="34" charset="0"/>
          <a:cs typeface="Verdana" pitchFamily="34" charset="0"/>
        </a:defRPr>
      </a:lvl1pPr>
      <a:lvl2pPr marL="719839" indent="-359926" algn="l" defTabSz="1218930" rtl="0" eaLnBrk="1" latinLnBrk="0" hangingPunct="1">
        <a:spcBef>
          <a:spcPts val="512"/>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2pPr>
      <a:lvl3pPr marL="1079760" indent="-359926" algn="l" defTabSz="121893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3pPr>
      <a:lvl4pPr marL="1439676" indent="-359926" algn="l" defTabSz="121893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4pPr>
      <a:lvl5pPr marL="1799602" indent="-359926" algn="l" defTabSz="121893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5pPr>
      <a:lvl6pPr marL="3352044"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12"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974"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36" indent="-304728" algn="l" defTabSz="121893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nl-NL"/>
      </a:defPPr>
      <a:lvl1pPr marL="0" algn="l" defTabSz="1218930" rtl="0" eaLnBrk="1" latinLnBrk="0" hangingPunct="1">
        <a:defRPr sz="2400" kern="1200">
          <a:solidFill>
            <a:schemeClr val="tx1"/>
          </a:solidFill>
          <a:latin typeface="+mn-lt"/>
          <a:ea typeface="+mn-ea"/>
          <a:cs typeface="+mn-cs"/>
        </a:defRPr>
      </a:lvl1pPr>
      <a:lvl2pPr marL="609459" algn="l" defTabSz="1218930" rtl="0" eaLnBrk="1" latinLnBrk="0" hangingPunct="1">
        <a:defRPr sz="2400" kern="1200">
          <a:solidFill>
            <a:schemeClr val="tx1"/>
          </a:solidFill>
          <a:latin typeface="+mn-lt"/>
          <a:ea typeface="+mn-ea"/>
          <a:cs typeface="+mn-cs"/>
        </a:defRPr>
      </a:lvl2pPr>
      <a:lvl3pPr marL="1218930" algn="l" defTabSz="1218930" rtl="0" eaLnBrk="1" latinLnBrk="0" hangingPunct="1">
        <a:defRPr sz="2400" kern="1200">
          <a:solidFill>
            <a:schemeClr val="tx1"/>
          </a:solidFill>
          <a:latin typeface="+mn-lt"/>
          <a:ea typeface="+mn-ea"/>
          <a:cs typeface="+mn-cs"/>
        </a:defRPr>
      </a:lvl3pPr>
      <a:lvl4pPr marL="1828392" algn="l" defTabSz="1218930" rtl="0" eaLnBrk="1" latinLnBrk="0" hangingPunct="1">
        <a:defRPr sz="2400" kern="1200">
          <a:solidFill>
            <a:schemeClr val="tx1"/>
          </a:solidFill>
          <a:latin typeface="+mn-lt"/>
          <a:ea typeface="+mn-ea"/>
          <a:cs typeface="+mn-cs"/>
        </a:defRPr>
      </a:lvl4pPr>
      <a:lvl5pPr marL="2437858" algn="l" defTabSz="1218930" rtl="0" eaLnBrk="1" latinLnBrk="0" hangingPunct="1">
        <a:defRPr sz="2400" kern="1200">
          <a:solidFill>
            <a:schemeClr val="tx1"/>
          </a:solidFill>
          <a:latin typeface="+mn-lt"/>
          <a:ea typeface="+mn-ea"/>
          <a:cs typeface="+mn-cs"/>
        </a:defRPr>
      </a:lvl5pPr>
      <a:lvl6pPr marL="3047316" algn="l" defTabSz="1218930" rtl="0" eaLnBrk="1" latinLnBrk="0" hangingPunct="1">
        <a:defRPr sz="2400" kern="1200">
          <a:solidFill>
            <a:schemeClr val="tx1"/>
          </a:solidFill>
          <a:latin typeface="+mn-lt"/>
          <a:ea typeface="+mn-ea"/>
          <a:cs typeface="+mn-cs"/>
        </a:defRPr>
      </a:lvl6pPr>
      <a:lvl7pPr marL="3656775" algn="l" defTabSz="1218930" rtl="0" eaLnBrk="1" latinLnBrk="0" hangingPunct="1">
        <a:defRPr sz="2400" kern="1200">
          <a:solidFill>
            <a:schemeClr val="tx1"/>
          </a:solidFill>
          <a:latin typeface="+mn-lt"/>
          <a:ea typeface="+mn-ea"/>
          <a:cs typeface="+mn-cs"/>
        </a:defRPr>
      </a:lvl7pPr>
      <a:lvl8pPr marL="4266240" algn="l" defTabSz="1218930" rtl="0" eaLnBrk="1" latinLnBrk="0" hangingPunct="1">
        <a:defRPr sz="2400" kern="1200">
          <a:solidFill>
            <a:schemeClr val="tx1"/>
          </a:solidFill>
          <a:latin typeface="+mn-lt"/>
          <a:ea typeface="+mn-ea"/>
          <a:cs typeface="+mn-cs"/>
        </a:defRPr>
      </a:lvl8pPr>
      <a:lvl9pPr marL="4875703" algn="l" defTabSz="121893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b="0" dirty="0"/>
            </a:br>
            <a:r>
              <a:rPr lang="en-US" b="0" dirty="0"/>
              <a:t> SAP HANA 2.0 Recovery</a:t>
            </a:r>
            <a:endParaRPr lang="en-US" dirty="0"/>
          </a:p>
        </p:txBody>
      </p:sp>
    </p:spTree>
    <p:extLst>
      <p:ext uri="{BB962C8B-B14F-4D97-AF65-F5344CB8AC3E}">
        <p14:creationId xmlns:p14="http://schemas.microsoft.com/office/powerpoint/2010/main" val="14757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F4F8-4AE1-4501-A9F1-5ACCD45F5B0B}"/>
              </a:ext>
            </a:extLst>
          </p:cNvPr>
          <p:cNvSpPr>
            <a:spLocks noGrp="1"/>
          </p:cNvSpPr>
          <p:nvPr>
            <p:ph type="title"/>
          </p:nvPr>
        </p:nvSpPr>
        <p:spPr/>
        <p:txBody>
          <a:bodyPr/>
          <a:lstStyle/>
          <a:p>
            <a:r>
              <a:rPr lang="en-US" b="0" dirty="0"/>
              <a:t>Recovery phases</a:t>
            </a:r>
            <a:endParaRPr lang="en-US" dirty="0"/>
          </a:p>
        </p:txBody>
      </p:sp>
      <p:pic>
        <p:nvPicPr>
          <p:cNvPr id="4" name="Picture 3">
            <a:extLst>
              <a:ext uri="{FF2B5EF4-FFF2-40B4-BE49-F238E27FC236}">
                <a16:creationId xmlns:a16="http://schemas.microsoft.com/office/drawing/2014/main" id="{78A6AC8B-413A-4B05-8A76-0D4CD5950F23}"/>
              </a:ext>
            </a:extLst>
          </p:cNvPr>
          <p:cNvPicPr>
            <a:picLocks noChangeAspect="1"/>
          </p:cNvPicPr>
          <p:nvPr/>
        </p:nvPicPr>
        <p:blipFill>
          <a:blip r:embed="rId2"/>
          <a:stretch>
            <a:fillRect/>
          </a:stretch>
        </p:blipFill>
        <p:spPr>
          <a:xfrm>
            <a:off x="721970" y="1281498"/>
            <a:ext cx="10623259" cy="4822599"/>
          </a:xfrm>
          <a:prstGeom prst="rect">
            <a:avLst/>
          </a:prstGeom>
        </p:spPr>
      </p:pic>
    </p:spTree>
    <p:extLst>
      <p:ext uri="{BB962C8B-B14F-4D97-AF65-F5344CB8AC3E}">
        <p14:creationId xmlns:p14="http://schemas.microsoft.com/office/powerpoint/2010/main" val="2675588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93921-CBD1-45AF-8E61-2A70AD683A8D}"/>
              </a:ext>
            </a:extLst>
          </p:cNvPr>
          <p:cNvSpPr>
            <a:spLocks noGrp="1"/>
          </p:cNvSpPr>
          <p:nvPr>
            <p:ph type="title"/>
          </p:nvPr>
        </p:nvSpPr>
        <p:spPr/>
        <p:txBody>
          <a:bodyPr/>
          <a:lstStyle/>
          <a:p>
            <a:r>
              <a:rPr lang="en-US" b="0" dirty="0"/>
              <a:t>Resume recovery after error</a:t>
            </a:r>
            <a:endParaRPr lang="en-US" dirty="0"/>
          </a:p>
        </p:txBody>
      </p:sp>
      <p:pic>
        <p:nvPicPr>
          <p:cNvPr id="5" name="Picture 4">
            <a:extLst>
              <a:ext uri="{FF2B5EF4-FFF2-40B4-BE49-F238E27FC236}">
                <a16:creationId xmlns:a16="http://schemas.microsoft.com/office/drawing/2014/main" id="{5C3DC5C7-B856-419F-B0C0-57CF8AEE99FF}"/>
              </a:ext>
            </a:extLst>
          </p:cNvPr>
          <p:cNvPicPr>
            <a:picLocks noChangeAspect="1"/>
          </p:cNvPicPr>
          <p:nvPr/>
        </p:nvPicPr>
        <p:blipFill>
          <a:blip r:embed="rId2"/>
          <a:stretch>
            <a:fillRect/>
          </a:stretch>
        </p:blipFill>
        <p:spPr>
          <a:xfrm>
            <a:off x="344295" y="1340367"/>
            <a:ext cx="5751705" cy="4634034"/>
          </a:xfrm>
          <a:prstGeom prst="rect">
            <a:avLst/>
          </a:prstGeom>
        </p:spPr>
      </p:pic>
      <p:pic>
        <p:nvPicPr>
          <p:cNvPr id="6" name="Picture 5">
            <a:extLst>
              <a:ext uri="{FF2B5EF4-FFF2-40B4-BE49-F238E27FC236}">
                <a16:creationId xmlns:a16="http://schemas.microsoft.com/office/drawing/2014/main" id="{6290342C-0BB6-4F84-976B-867C4C4C1916}"/>
              </a:ext>
            </a:extLst>
          </p:cNvPr>
          <p:cNvPicPr>
            <a:picLocks noChangeAspect="1"/>
          </p:cNvPicPr>
          <p:nvPr/>
        </p:nvPicPr>
        <p:blipFill>
          <a:blip r:embed="rId3"/>
          <a:stretch>
            <a:fillRect/>
          </a:stretch>
        </p:blipFill>
        <p:spPr>
          <a:xfrm>
            <a:off x="5650876" y="1765337"/>
            <a:ext cx="6370345" cy="3784094"/>
          </a:xfrm>
          <a:prstGeom prst="rect">
            <a:avLst/>
          </a:prstGeom>
        </p:spPr>
      </p:pic>
    </p:spTree>
    <p:extLst>
      <p:ext uri="{BB962C8B-B14F-4D97-AF65-F5344CB8AC3E}">
        <p14:creationId xmlns:p14="http://schemas.microsoft.com/office/powerpoint/2010/main" val="1440680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F6CD-DC84-4B7B-B76C-B523DB7D6DED}"/>
              </a:ext>
            </a:extLst>
          </p:cNvPr>
          <p:cNvSpPr>
            <a:spLocks noGrp="1"/>
          </p:cNvSpPr>
          <p:nvPr>
            <p:ph type="title"/>
          </p:nvPr>
        </p:nvSpPr>
        <p:spPr/>
        <p:txBody>
          <a:bodyPr/>
          <a:lstStyle/>
          <a:p>
            <a:r>
              <a:rPr lang="en-US" b="0" dirty="0"/>
              <a:t>Recovery using a specified data backup or snapshot</a:t>
            </a:r>
            <a:endParaRPr lang="en-US" dirty="0"/>
          </a:p>
        </p:txBody>
      </p:sp>
      <p:pic>
        <p:nvPicPr>
          <p:cNvPr id="4" name="Picture 3">
            <a:extLst>
              <a:ext uri="{FF2B5EF4-FFF2-40B4-BE49-F238E27FC236}">
                <a16:creationId xmlns:a16="http://schemas.microsoft.com/office/drawing/2014/main" id="{0570DDCA-3BAA-4D7A-9BCA-403ECD14EBB3}"/>
              </a:ext>
            </a:extLst>
          </p:cNvPr>
          <p:cNvPicPr>
            <a:picLocks noChangeAspect="1"/>
          </p:cNvPicPr>
          <p:nvPr/>
        </p:nvPicPr>
        <p:blipFill>
          <a:blip r:embed="rId2"/>
          <a:stretch>
            <a:fillRect/>
          </a:stretch>
        </p:blipFill>
        <p:spPr>
          <a:xfrm>
            <a:off x="554191" y="1294226"/>
            <a:ext cx="10958818" cy="4735292"/>
          </a:xfrm>
          <a:prstGeom prst="rect">
            <a:avLst/>
          </a:prstGeom>
        </p:spPr>
      </p:pic>
    </p:spTree>
    <p:extLst>
      <p:ext uri="{BB962C8B-B14F-4D97-AF65-F5344CB8AC3E}">
        <p14:creationId xmlns:p14="http://schemas.microsoft.com/office/powerpoint/2010/main" val="4089520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34F9-F18E-4CFB-AC6E-F28A7F6A6938}"/>
              </a:ext>
            </a:extLst>
          </p:cNvPr>
          <p:cNvSpPr>
            <a:spLocks noGrp="1"/>
          </p:cNvSpPr>
          <p:nvPr>
            <p:ph type="title"/>
          </p:nvPr>
        </p:nvSpPr>
        <p:spPr/>
        <p:txBody>
          <a:bodyPr/>
          <a:lstStyle/>
          <a:p>
            <a:r>
              <a:rPr lang="en-US" b="0" dirty="0"/>
              <a:t>Recovery phases</a:t>
            </a:r>
            <a:endParaRPr lang="en-US" dirty="0"/>
          </a:p>
        </p:txBody>
      </p:sp>
      <p:pic>
        <p:nvPicPr>
          <p:cNvPr id="4" name="Picture 3">
            <a:extLst>
              <a:ext uri="{FF2B5EF4-FFF2-40B4-BE49-F238E27FC236}">
                <a16:creationId xmlns:a16="http://schemas.microsoft.com/office/drawing/2014/main" id="{F5152820-47B1-4A07-816C-662E989FA160}"/>
              </a:ext>
            </a:extLst>
          </p:cNvPr>
          <p:cNvPicPr>
            <a:picLocks noChangeAspect="1"/>
          </p:cNvPicPr>
          <p:nvPr/>
        </p:nvPicPr>
        <p:blipFill>
          <a:blip r:embed="rId2"/>
          <a:stretch>
            <a:fillRect/>
          </a:stretch>
        </p:blipFill>
        <p:spPr>
          <a:xfrm>
            <a:off x="1057271" y="1566422"/>
            <a:ext cx="9952657" cy="4265424"/>
          </a:xfrm>
          <a:prstGeom prst="rect">
            <a:avLst/>
          </a:prstGeom>
        </p:spPr>
      </p:pic>
    </p:spTree>
    <p:extLst>
      <p:ext uri="{BB962C8B-B14F-4D97-AF65-F5344CB8AC3E}">
        <p14:creationId xmlns:p14="http://schemas.microsoft.com/office/powerpoint/2010/main" val="107575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6A559-1B98-41CF-A75B-FC4355FA088C}"/>
              </a:ext>
            </a:extLst>
          </p:cNvPr>
          <p:cNvSpPr>
            <a:spLocks noGrp="1"/>
          </p:cNvSpPr>
          <p:nvPr>
            <p:ph type="title"/>
          </p:nvPr>
        </p:nvSpPr>
        <p:spPr/>
        <p:txBody>
          <a:bodyPr/>
          <a:lstStyle/>
          <a:p>
            <a:r>
              <a:rPr lang="en-US" dirty="0"/>
              <a:t>From Command Line</a:t>
            </a:r>
          </a:p>
        </p:txBody>
      </p:sp>
      <p:pic>
        <p:nvPicPr>
          <p:cNvPr id="4" name="Content Placeholder 3">
            <a:extLst>
              <a:ext uri="{FF2B5EF4-FFF2-40B4-BE49-F238E27FC236}">
                <a16:creationId xmlns:a16="http://schemas.microsoft.com/office/drawing/2014/main" id="{358A5C64-6219-446F-8EAB-270D9CB2FE3E}"/>
              </a:ext>
            </a:extLst>
          </p:cNvPr>
          <p:cNvPicPr>
            <a:picLocks noGrp="1" noChangeAspect="1"/>
          </p:cNvPicPr>
          <p:nvPr>
            <p:ph idx="1"/>
          </p:nvPr>
        </p:nvPicPr>
        <p:blipFill>
          <a:blip r:embed="rId2"/>
          <a:stretch>
            <a:fillRect/>
          </a:stretch>
        </p:blipFill>
        <p:spPr>
          <a:xfrm>
            <a:off x="3115441" y="1387881"/>
            <a:ext cx="5836318" cy="4552730"/>
          </a:xfrm>
          <a:prstGeom prst="rect">
            <a:avLst/>
          </a:prstGeom>
        </p:spPr>
      </p:pic>
    </p:spTree>
    <p:extLst>
      <p:ext uri="{BB962C8B-B14F-4D97-AF65-F5344CB8AC3E}">
        <p14:creationId xmlns:p14="http://schemas.microsoft.com/office/powerpoint/2010/main" val="10438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DC104-2D7D-442C-874A-CB352918C321}"/>
              </a:ext>
            </a:extLst>
          </p:cNvPr>
          <p:cNvSpPr>
            <a:spLocks noGrp="1"/>
          </p:cNvSpPr>
          <p:nvPr>
            <p:ph type="title"/>
          </p:nvPr>
        </p:nvSpPr>
        <p:spPr/>
        <p:txBody>
          <a:bodyPr/>
          <a:lstStyle/>
          <a:p>
            <a:r>
              <a:rPr lang="en-US" b="0" dirty="0"/>
              <a:t>Recovery steps when using a storage snapshot (1)</a:t>
            </a:r>
            <a:endParaRPr lang="en-US" dirty="0"/>
          </a:p>
        </p:txBody>
      </p:sp>
      <p:pic>
        <p:nvPicPr>
          <p:cNvPr id="4" name="Picture 3">
            <a:extLst>
              <a:ext uri="{FF2B5EF4-FFF2-40B4-BE49-F238E27FC236}">
                <a16:creationId xmlns:a16="http://schemas.microsoft.com/office/drawing/2014/main" id="{803404A0-5FB1-4B4E-AA4D-B9976C62BB76}"/>
              </a:ext>
            </a:extLst>
          </p:cNvPr>
          <p:cNvPicPr>
            <a:picLocks noChangeAspect="1"/>
          </p:cNvPicPr>
          <p:nvPr/>
        </p:nvPicPr>
        <p:blipFill>
          <a:blip r:embed="rId2"/>
          <a:stretch>
            <a:fillRect/>
          </a:stretch>
        </p:blipFill>
        <p:spPr>
          <a:xfrm>
            <a:off x="877167" y="1459048"/>
            <a:ext cx="10312866" cy="4304851"/>
          </a:xfrm>
          <a:prstGeom prst="rect">
            <a:avLst/>
          </a:prstGeom>
        </p:spPr>
      </p:pic>
    </p:spTree>
    <p:extLst>
      <p:ext uri="{BB962C8B-B14F-4D97-AF65-F5344CB8AC3E}">
        <p14:creationId xmlns:p14="http://schemas.microsoft.com/office/powerpoint/2010/main" val="353450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6C0F-90F3-41F0-852A-FBCB1D913DA6}"/>
              </a:ext>
            </a:extLst>
          </p:cNvPr>
          <p:cNvSpPr>
            <a:spLocks noGrp="1"/>
          </p:cNvSpPr>
          <p:nvPr>
            <p:ph type="title"/>
          </p:nvPr>
        </p:nvSpPr>
        <p:spPr/>
        <p:txBody>
          <a:bodyPr/>
          <a:lstStyle/>
          <a:p>
            <a:r>
              <a:rPr lang="en-US" b="0" dirty="0"/>
              <a:t>Recovery steps when using a storage snapshot (2)</a:t>
            </a:r>
            <a:endParaRPr lang="en-US" dirty="0"/>
          </a:p>
        </p:txBody>
      </p:sp>
      <p:pic>
        <p:nvPicPr>
          <p:cNvPr id="4" name="Picture 3">
            <a:extLst>
              <a:ext uri="{FF2B5EF4-FFF2-40B4-BE49-F238E27FC236}">
                <a16:creationId xmlns:a16="http://schemas.microsoft.com/office/drawing/2014/main" id="{3BA35B67-40AF-4F24-A986-820B37283AB2}"/>
              </a:ext>
            </a:extLst>
          </p:cNvPr>
          <p:cNvPicPr>
            <a:picLocks noChangeAspect="1"/>
          </p:cNvPicPr>
          <p:nvPr/>
        </p:nvPicPr>
        <p:blipFill>
          <a:blip r:embed="rId2"/>
          <a:stretch>
            <a:fillRect/>
          </a:stretch>
        </p:blipFill>
        <p:spPr>
          <a:xfrm>
            <a:off x="860389" y="1530449"/>
            <a:ext cx="10346422" cy="4294741"/>
          </a:xfrm>
          <a:prstGeom prst="rect">
            <a:avLst/>
          </a:prstGeom>
        </p:spPr>
      </p:pic>
    </p:spTree>
    <p:extLst>
      <p:ext uri="{BB962C8B-B14F-4D97-AF65-F5344CB8AC3E}">
        <p14:creationId xmlns:p14="http://schemas.microsoft.com/office/powerpoint/2010/main" val="386194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B26B7-D553-4C21-8C9D-EF84CF0638AB}"/>
              </a:ext>
            </a:extLst>
          </p:cNvPr>
          <p:cNvSpPr>
            <a:spLocks noGrp="1"/>
          </p:cNvSpPr>
          <p:nvPr>
            <p:ph type="title"/>
          </p:nvPr>
        </p:nvSpPr>
        <p:spPr/>
        <p:txBody>
          <a:bodyPr/>
          <a:lstStyle/>
          <a:p>
            <a:r>
              <a:rPr lang="en-US" b="0" dirty="0"/>
              <a:t>Recommendations</a:t>
            </a:r>
            <a:endParaRPr lang="en-US" dirty="0"/>
          </a:p>
        </p:txBody>
      </p:sp>
      <p:pic>
        <p:nvPicPr>
          <p:cNvPr id="4" name="Picture 3">
            <a:extLst>
              <a:ext uri="{FF2B5EF4-FFF2-40B4-BE49-F238E27FC236}">
                <a16:creationId xmlns:a16="http://schemas.microsoft.com/office/drawing/2014/main" id="{D1731528-95B2-4C70-B39C-937A3D4A1B5F}"/>
              </a:ext>
            </a:extLst>
          </p:cNvPr>
          <p:cNvPicPr>
            <a:picLocks noChangeAspect="1"/>
          </p:cNvPicPr>
          <p:nvPr/>
        </p:nvPicPr>
        <p:blipFill>
          <a:blip r:embed="rId2"/>
          <a:stretch>
            <a:fillRect/>
          </a:stretch>
        </p:blipFill>
        <p:spPr>
          <a:xfrm>
            <a:off x="2579174" y="1390585"/>
            <a:ext cx="6908851" cy="4622772"/>
          </a:xfrm>
          <a:prstGeom prst="rect">
            <a:avLst/>
          </a:prstGeom>
        </p:spPr>
      </p:pic>
    </p:spTree>
    <p:extLst>
      <p:ext uri="{BB962C8B-B14F-4D97-AF65-F5344CB8AC3E}">
        <p14:creationId xmlns:p14="http://schemas.microsoft.com/office/powerpoint/2010/main" val="804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2BA680-E6F0-4DEB-B0AC-392F058B70BF}"/>
              </a:ext>
            </a:extLst>
          </p:cNvPr>
          <p:cNvSpPr>
            <a:spLocks noGrp="1"/>
          </p:cNvSpPr>
          <p:nvPr>
            <p:ph idx="1"/>
          </p:nvPr>
        </p:nvSpPr>
        <p:spPr/>
        <p:txBody>
          <a:bodyPr/>
          <a:lstStyle/>
          <a:p>
            <a:pPr marL="0" indent="0">
              <a:buNone/>
            </a:pPr>
            <a:endParaRPr lang="en-US" sz="7200" b="1" dirty="0"/>
          </a:p>
          <a:p>
            <a:pPr marL="0" indent="0" algn="ctr">
              <a:buNone/>
            </a:pPr>
            <a:r>
              <a:rPr lang="en-US" sz="7200" b="1" dirty="0"/>
              <a:t>Recovery Options</a:t>
            </a:r>
            <a:endParaRPr lang="en-US" sz="7200" dirty="0"/>
          </a:p>
        </p:txBody>
      </p:sp>
    </p:spTree>
    <p:extLst>
      <p:ext uri="{BB962C8B-B14F-4D97-AF65-F5344CB8AC3E}">
        <p14:creationId xmlns:p14="http://schemas.microsoft.com/office/powerpoint/2010/main" val="1806729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4BEA3-0A29-414F-A1C8-35CF7F9F7979}"/>
              </a:ext>
            </a:extLst>
          </p:cNvPr>
          <p:cNvSpPr>
            <a:spLocks noGrp="1"/>
          </p:cNvSpPr>
          <p:nvPr>
            <p:ph type="title"/>
          </p:nvPr>
        </p:nvSpPr>
        <p:spPr/>
        <p:txBody>
          <a:bodyPr/>
          <a:lstStyle/>
          <a:p>
            <a:r>
              <a:rPr lang="en-US" dirty="0"/>
              <a:t>Points</a:t>
            </a:r>
          </a:p>
        </p:txBody>
      </p:sp>
      <p:sp>
        <p:nvSpPr>
          <p:cNvPr id="3" name="Content Placeholder 2">
            <a:extLst>
              <a:ext uri="{FF2B5EF4-FFF2-40B4-BE49-F238E27FC236}">
                <a16:creationId xmlns:a16="http://schemas.microsoft.com/office/drawing/2014/main" id="{B0D5129A-0E51-4C5A-9E9E-64B9D3C60585}"/>
              </a:ext>
            </a:extLst>
          </p:cNvPr>
          <p:cNvSpPr>
            <a:spLocks noGrp="1"/>
          </p:cNvSpPr>
          <p:nvPr>
            <p:ph idx="1"/>
          </p:nvPr>
        </p:nvSpPr>
        <p:spPr>
          <a:xfrm>
            <a:off x="264000" y="1326809"/>
            <a:ext cx="11664000" cy="4786911"/>
          </a:xfrm>
        </p:spPr>
        <p:txBody>
          <a:bodyPr/>
          <a:lstStyle/>
          <a:p>
            <a:pPr marL="0" indent="0">
              <a:buNone/>
            </a:pPr>
            <a:r>
              <a:rPr lang="en-IN" sz="1400" b="1" dirty="0"/>
              <a:t>Prerequisites</a:t>
            </a:r>
          </a:p>
          <a:p>
            <a:pPr marL="0" indent="0">
              <a:buNone/>
            </a:pPr>
            <a:r>
              <a:rPr lang="en-IN" sz="1400" dirty="0"/>
              <a:t>To perform a recovery the following requirements must be met:</a:t>
            </a:r>
          </a:p>
          <a:p>
            <a:pPr marL="0" indent="0">
              <a:buNone/>
            </a:pPr>
            <a:r>
              <a:rPr lang="en-IN" sz="1400" dirty="0"/>
              <a:t>• The user must have the system privilege BACKUP ADMIN.</a:t>
            </a:r>
          </a:p>
          <a:p>
            <a:pPr marL="0" indent="0">
              <a:buNone/>
            </a:pPr>
            <a:r>
              <a:rPr lang="en-IN" sz="1400" dirty="0"/>
              <a:t>• The user must know the credentials of the &lt;</a:t>
            </a:r>
            <a:r>
              <a:rPr lang="en-IN" sz="1400" dirty="0" err="1"/>
              <a:t>sid</a:t>
            </a:r>
            <a:r>
              <a:rPr lang="en-IN" sz="1400" dirty="0"/>
              <a:t>&gt;</a:t>
            </a:r>
            <a:r>
              <a:rPr lang="en-IN" sz="1400" dirty="0" err="1"/>
              <a:t>adm</a:t>
            </a:r>
            <a:r>
              <a:rPr lang="en-IN" sz="1400" dirty="0"/>
              <a:t> operating system user.</a:t>
            </a:r>
          </a:p>
          <a:p>
            <a:pPr marL="0" indent="0">
              <a:buNone/>
            </a:pPr>
            <a:r>
              <a:rPr lang="en-IN" sz="1400" dirty="0"/>
              <a:t>• Before a recovery can start, all the data and log backups must be either accessible in the file system or available through the third-party backup tool.</a:t>
            </a:r>
          </a:p>
          <a:p>
            <a:pPr marL="0" indent="0">
              <a:buNone/>
            </a:pPr>
            <a:r>
              <a:rPr lang="en-IN" sz="1400" dirty="0"/>
              <a:t>• At least one data backup is needed.</a:t>
            </a:r>
          </a:p>
          <a:p>
            <a:pPr marL="0" indent="0">
              <a:buNone/>
            </a:pPr>
            <a:endParaRPr lang="en-IN" sz="1400" dirty="0"/>
          </a:p>
          <a:p>
            <a:pPr marL="0" indent="0">
              <a:buNone/>
            </a:pPr>
            <a:r>
              <a:rPr lang="en-IN" sz="1400" dirty="0"/>
              <a:t>To perform an SAP HANA database recovery. the following requirements must be met:</a:t>
            </a:r>
          </a:p>
          <a:p>
            <a:pPr marL="0" indent="0">
              <a:buNone/>
            </a:pPr>
            <a:r>
              <a:rPr lang="en-IN" sz="1400" dirty="0"/>
              <a:t>• The SAP HANA database software must be installed, so that an initial database exists. In a recovery situation, you can use the SAP HANA studio to restore customer-specific changes to this initial database.</a:t>
            </a:r>
          </a:p>
          <a:p>
            <a:pPr marL="0" indent="0">
              <a:buNone/>
            </a:pPr>
            <a:r>
              <a:rPr lang="en-IN" sz="1400" dirty="0"/>
              <a:t>• Ensure that the target system and the source system have identical configurations. The number and types of services (for example, index server) on each host must be identical for both system landscapes.</a:t>
            </a:r>
          </a:p>
          <a:p>
            <a:pPr marL="0" indent="0">
              <a:buNone/>
            </a:pPr>
            <a:r>
              <a:rPr lang="en-IN" sz="1400" dirty="0"/>
              <a:t>• At the beginning of a recovery, all the data and log backups to be used must be either accessible in the file system or available through the third-party backup tool.</a:t>
            </a:r>
          </a:p>
          <a:p>
            <a:pPr marL="0" indent="0">
              <a:buNone/>
            </a:pPr>
            <a:r>
              <a:rPr lang="en-IN" sz="1400" dirty="0"/>
              <a:t>• At least one data backup must be available before the recovery is started.</a:t>
            </a:r>
          </a:p>
          <a:p>
            <a:pPr marL="0" indent="0">
              <a:buNone/>
            </a:pPr>
            <a:r>
              <a:rPr lang="en-IN" sz="1400" dirty="0"/>
              <a:t>• To restore the database to a particular point in time. a data backup and all the log backups up to the point in time for recovery are needed (including the log backups made after the desired point in time of the recovery).</a:t>
            </a:r>
          </a:p>
          <a:p>
            <a:pPr marL="0" indent="0">
              <a:buNone/>
            </a:pPr>
            <a:r>
              <a:rPr lang="en-IN" sz="1400" dirty="0"/>
              <a:t>• Recovery to a lower system release is not possible.</a:t>
            </a:r>
          </a:p>
          <a:p>
            <a:pPr marL="0" indent="0">
              <a:buNone/>
            </a:pPr>
            <a:endParaRPr lang="en-US" sz="1400" dirty="0"/>
          </a:p>
        </p:txBody>
      </p:sp>
    </p:spTree>
    <p:extLst>
      <p:ext uri="{BB962C8B-B14F-4D97-AF65-F5344CB8AC3E}">
        <p14:creationId xmlns:p14="http://schemas.microsoft.com/office/powerpoint/2010/main" val="3865163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DDCCB-F4B7-42F1-93B7-497D3886FA85}"/>
              </a:ext>
            </a:extLst>
          </p:cNvPr>
          <p:cNvSpPr>
            <a:spLocks noGrp="1"/>
          </p:cNvSpPr>
          <p:nvPr>
            <p:ph type="title"/>
          </p:nvPr>
        </p:nvSpPr>
        <p:spPr/>
        <p:txBody>
          <a:bodyPr/>
          <a:lstStyle/>
          <a:p>
            <a:r>
              <a:rPr lang="en-US" b="0" dirty="0"/>
              <a:t>Backups during normal operation</a:t>
            </a:r>
            <a:endParaRPr lang="en-US" dirty="0"/>
          </a:p>
        </p:txBody>
      </p:sp>
      <p:pic>
        <p:nvPicPr>
          <p:cNvPr id="4" name="Picture 3">
            <a:extLst>
              <a:ext uri="{FF2B5EF4-FFF2-40B4-BE49-F238E27FC236}">
                <a16:creationId xmlns:a16="http://schemas.microsoft.com/office/drawing/2014/main" id="{CC89ABA6-0EDF-418A-ADC0-E33DEDE45FF6}"/>
              </a:ext>
            </a:extLst>
          </p:cNvPr>
          <p:cNvPicPr>
            <a:picLocks noChangeAspect="1"/>
          </p:cNvPicPr>
          <p:nvPr/>
        </p:nvPicPr>
        <p:blipFill>
          <a:blip r:embed="rId2"/>
          <a:stretch>
            <a:fillRect/>
          </a:stretch>
        </p:blipFill>
        <p:spPr>
          <a:xfrm>
            <a:off x="956862" y="1590842"/>
            <a:ext cx="10153475" cy="4200966"/>
          </a:xfrm>
          <a:prstGeom prst="rect">
            <a:avLst/>
          </a:prstGeom>
        </p:spPr>
      </p:pic>
    </p:spTree>
    <p:extLst>
      <p:ext uri="{BB962C8B-B14F-4D97-AF65-F5344CB8AC3E}">
        <p14:creationId xmlns:p14="http://schemas.microsoft.com/office/powerpoint/2010/main" val="253936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A61E-A299-4DB4-8606-64E9DB5DCCA4}"/>
              </a:ext>
            </a:extLst>
          </p:cNvPr>
          <p:cNvSpPr>
            <a:spLocks noGrp="1"/>
          </p:cNvSpPr>
          <p:nvPr>
            <p:ph type="title"/>
          </p:nvPr>
        </p:nvSpPr>
        <p:spPr/>
        <p:txBody>
          <a:bodyPr/>
          <a:lstStyle/>
          <a:p>
            <a:r>
              <a:rPr lang="en-US" b="0" dirty="0"/>
              <a:t>Recovery options</a:t>
            </a:r>
            <a:endParaRPr lang="en-US" dirty="0"/>
          </a:p>
        </p:txBody>
      </p:sp>
      <p:pic>
        <p:nvPicPr>
          <p:cNvPr id="4" name="Picture 3">
            <a:extLst>
              <a:ext uri="{FF2B5EF4-FFF2-40B4-BE49-F238E27FC236}">
                <a16:creationId xmlns:a16="http://schemas.microsoft.com/office/drawing/2014/main" id="{7BEE9BBF-7360-4541-81C7-C64197331C75}"/>
              </a:ext>
            </a:extLst>
          </p:cNvPr>
          <p:cNvPicPr>
            <a:picLocks noChangeAspect="1"/>
          </p:cNvPicPr>
          <p:nvPr/>
        </p:nvPicPr>
        <p:blipFill>
          <a:blip r:embed="rId2"/>
          <a:stretch>
            <a:fillRect/>
          </a:stretch>
        </p:blipFill>
        <p:spPr>
          <a:xfrm>
            <a:off x="1405673" y="1464139"/>
            <a:ext cx="9255853" cy="4600542"/>
          </a:xfrm>
          <a:prstGeom prst="rect">
            <a:avLst/>
          </a:prstGeom>
        </p:spPr>
      </p:pic>
    </p:spTree>
    <p:extLst>
      <p:ext uri="{BB962C8B-B14F-4D97-AF65-F5344CB8AC3E}">
        <p14:creationId xmlns:p14="http://schemas.microsoft.com/office/powerpoint/2010/main" val="2624450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27336-A16B-4024-AA13-D348402D8BE7}"/>
              </a:ext>
            </a:extLst>
          </p:cNvPr>
          <p:cNvSpPr>
            <a:spLocks noGrp="1"/>
          </p:cNvSpPr>
          <p:nvPr>
            <p:ph type="title"/>
          </p:nvPr>
        </p:nvSpPr>
        <p:spPr/>
        <p:txBody>
          <a:bodyPr/>
          <a:lstStyle/>
          <a:p>
            <a:r>
              <a:rPr lang="en-IN" dirty="0"/>
              <a:t>Recovery with SAP HANA Multitenant Database Containers</a:t>
            </a:r>
            <a:endParaRPr lang="en-US" dirty="0"/>
          </a:p>
        </p:txBody>
      </p:sp>
      <p:sp>
        <p:nvSpPr>
          <p:cNvPr id="3" name="Content Placeholder 2">
            <a:extLst>
              <a:ext uri="{FF2B5EF4-FFF2-40B4-BE49-F238E27FC236}">
                <a16:creationId xmlns:a16="http://schemas.microsoft.com/office/drawing/2014/main" id="{178C88BF-2483-4A36-B09F-8B4EB770D85C}"/>
              </a:ext>
            </a:extLst>
          </p:cNvPr>
          <p:cNvSpPr>
            <a:spLocks noGrp="1"/>
          </p:cNvSpPr>
          <p:nvPr>
            <p:ph idx="1"/>
          </p:nvPr>
        </p:nvSpPr>
        <p:spPr>
          <a:xfrm>
            <a:off x="201600" y="1273647"/>
            <a:ext cx="11664000" cy="4957032"/>
          </a:xfrm>
        </p:spPr>
        <p:txBody>
          <a:bodyPr/>
          <a:lstStyle/>
          <a:p>
            <a:pPr marL="0" indent="0">
              <a:buNone/>
            </a:pPr>
            <a:r>
              <a:rPr lang="en-IN" sz="1600" dirty="0"/>
              <a:t>For a recovery with SAP HANA multitenant database containers, note the following information:</a:t>
            </a:r>
          </a:p>
          <a:p>
            <a:pPr>
              <a:buFont typeface="Wingdings" panose="05000000000000000000" pitchFamily="2" charset="2"/>
              <a:buChar char="§"/>
            </a:pPr>
            <a:r>
              <a:rPr lang="en-IN" sz="1600" dirty="0"/>
              <a:t>To perform a recovery, an SAP HANA database needs to be shut down.</a:t>
            </a:r>
          </a:p>
          <a:p>
            <a:pPr>
              <a:buFont typeface="Wingdings" panose="05000000000000000000" pitchFamily="2" charset="2"/>
              <a:buChar char="§"/>
            </a:pPr>
            <a:r>
              <a:rPr lang="en-IN" sz="1600" dirty="0"/>
              <a:t>To recover a complete SAP HANA system, the system database needs to be recovered first, and then all the tenant databases are recovered individually.</a:t>
            </a:r>
          </a:p>
          <a:p>
            <a:pPr>
              <a:buFont typeface="Wingdings" panose="05000000000000000000" pitchFamily="2" charset="2"/>
              <a:buChar char="§"/>
            </a:pPr>
            <a:r>
              <a:rPr lang="en-IN" sz="1600" dirty="0"/>
              <a:t>The recovery of a tenant database is always initiated from the system database. If tenant databases need to be recovered, they are recovered individually, and not all together in one single operation.</a:t>
            </a:r>
          </a:p>
          <a:p>
            <a:pPr>
              <a:buFont typeface="Wingdings" panose="05000000000000000000" pitchFamily="2" charset="2"/>
              <a:buChar char="§"/>
            </a:pPr>
            <a:r>
              <a:rPr lang="en-IN" sz="1600" dirty="0"/>
              <a:t>If a tenant database is shut down for recovery the system database and any other tenant databases remain online.</a:t>
            </a:r>
          </a:p>
          <a:p>
            <a:pPr>
              <a:buFont typeface="Wingdings" panose="05000000000000000000" pitchFamily="2" charset="2"/>
              <a:buChar char="§"/>
            </a:pPr>
            <a:r>
              <a:rPr lang="en-IN" sz="1600" dirty="0"/>
              <a:t>The system database only needs to be recovered if it is corrupted. If only a tenant database is corrupted, the system database does not need to be recovered.</a:t>
            </a:r>
          </a:p>
          <a:p>
            <a:pPr>
              <a:buFont typeface="Wingdings" panose="05000000000000000000" pitchFamily="2" charset="2"/>
              <a:buChar char="§"/>
            </a:pPr>
            <a:r>
              <a:rPr lang="en-IN" sz="1600" dirty="0"/>
              <a:t>If the system database is shut down for recovery all its tenant databases are automatically shut down as well.</a:t>
            </a:r>
          </a:p>
          <a:p>
            <a:pPr>
              <a:buFont typeface="Wingdings" panose="05000000000000000000" pitchFamily="2" charset="2"/>
              <a:buChar char="§"/>
            </a:pPr>
            <a:r>
              <a:rPr lang="en-IN" sz="1600" dirty="0"/>
              <a:t>To recover a database, at least one full backup (data backup or data snapshot) must be available.</a:t>
            </a:r>
          </a:p>
          <a:p>
            <a:pPr>
              <a:buFont typeface="Wingdings" panose="05000000000000000000" pitchFamily="2" charset="2"/>
              <a:buChar char="§"/>
            </a:pPr>
            <a:r>
              <a:rPr lang="en-IN" sz="1600" dirty="0"/>
              <a:t>When an SAP HANA multitenant database container is recovered, the services needed are generated automatically in the tenant database</a:t>
            </a:r>
          </a:p>
          <a:p>
            <a:pPr>
              <a:buFont typeface="Wingdings" panose="05000000000000000000" pitchFamily="2" charset="2"/>
              <a:buChar char="§"/>
            </a:pPr>
            <a:r>
              <a:rPr lang="en-IN" sz="1600" dirty="0"/>
              <a:t>With SAP HANA 2.0, an SAP HANA single-container system can be recovered to a tenant database.</a:t>
            </a:r>
          </a:p>
          <a:p>
            <a:pPr>
              <a:buFont typeface="Wingdings" panose="05000000000000000000" pitchFamily="2" charset="2"/>
              <a:buChar char="§"/>
            </a:pPr>
            <a:r>
              <a:rPr lang="en-IN" sz="1600" dirty="0"/>
              <a:t>An SAP HANA database cannot be recovered to an SAP HANA database with a lower software version.</a:t>
            </a:r>
          </a:p>
          <a:p>
            <a:endParaRPr lang="en-US" sz="1600" dirty="0"/>
          </a:p>
        </p:txBody>
      </p:sp>
    </p:spTree>
    <p:extLst>
      <p:ext uri="{BB962C8B-B14F-4D97-AF65-F5344CB8AC3E}">
        <p14:creationId xmlns:p14="http://schemas.microsoft.com/office/powerpoint/2010/main" val="51203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21473-9C3D-45B0-BC90-8BC725D90CED}"/>
              </a:ext>
            </a:extLst>
          </p:cNvPr>
          <p:cNvSpPr>
            <a:spLocks noGrp="1"/>
          </p:cNvSpPr>
          <p:nvPr>
            <p:ph type="title"/>
          </p:nvPr>
        </p:nvSpPr>
        <p:spPr/>
        <p:txBody>
          <a:bodyPr/>
          <a:lstStyle/>
          <a:p>
            <a:r>
              <a:rPr lang="en-US" dirty="0"/>
              <a:t>Recovering a Tenant Database</a:t>
            </a:r>
          </a:p>
        </p:txBody>
      </p:sp>
      <p:sp>
        <p:nvSpPr>
          <p:cNvPr id="3" name="Content Placeholder 2">
            <a:extLst>
              <a:ext uri="{FF2B5EF4-FFF2-40B4-BE49-F238E27FC236}">
                <a16:creationId xmlns:a16="http://schemas.microsoft.com/office/drawing/2014/main" id="{79C794AB-11B9-4048-B0DD-F65D54BB7DC6}"/>
              </a:ext>
            </a:extLst>
          </p:cNvPr>
          <p:cNvSpPr>
            <a:spLocks noGrp="1"/>
          </p:cNvSpPr>
          <p:nvPr>
            <p:ph idx="1"/>
          </p:nvPr>
        </p:nvSpPr>
        <p:spPr/>
        <p:txBody>
          <a:bodyPr/>
          <a:lstStyle/>
          <a:p>
            <a:pPr marL="0" indent="0">
              <a:buNone/>
            </a:pPr>
            <a:r>
              <a:rPr lang="en-IN" sz="1600" b="1" dirty="0"/>
              <a:t>To recover a tenant database, proceed as follows:</a:t>
            </a:r>
          </a:p>
          <a:p>
            <a:pPr>
              <a:buFont typeface="Wingdings" panose="05000000000000000000" pitchFamily="2" charset="2"/>
              <a:buChar char="§"/>
            </a:pPr>
            <a:r>
              <a:rPr lang="en-IN" sz="1600" dirty="0"/>
              <a:t>Recovery of tenant databases can only be initiated from the system database.</a:t>
            </a:r>
          </a:p>
          <a:p>
            <a:pPr>
              <a:buFont typeface="Wingdings" panose="05000000000000000000" pitchFamily="2" charset="2"/>
              <a:buChar char="§"/>
            </a:pPr>
            <a:r>
              <a:rPr lang="en-IN" sz="1600" dirty="0"/>
              <a:t>The system database and other tenant databases are not affected.</a:t>
            </a:r>
          </a:p>
          <a:p>
            <a:pPr>
              <a:buFont typeface="Wingdings" panose="05000000000000000000" pitchFamily="2" charset="2"/>
              <a:buChar char="§"/>
            </a:pPr>
            <a:r>
              <a:rPr lang="en-IN" sz="1600" dirty="0"/>
              <a:t>Select the tenant database to be recovered.</a:t>
            </a:r>
          </a:p>
          <a:p>
            <a:pPr>
              <a:buFont typeface="Wingdings" panose="05000000000000000000" pitchFamily="2" charset="2"/>
              <a:buChar char="§"/>
            </a:pPr>
            <a:r>
              <a:rPr lang="en-IN" sz="1600" dirty="0"/>
              <a:t>Specify your recovery type and further recovery settings, and start the recovery.</a:t>
            </a:r>
          </a:p>
          <a:p>
            <a:pPr>
              <a:buFont typeface="Wingdings" panose="05000000000000000000" pitchFamily="2" charset="2"/>
              <a:buChar char="§"/>
            </a:pPr>
            <a:endParaRPr lang="en-IN" sz="1600" dirty="0"/>
          </a:p>
          <a:p>
            <a:pPr marL="0" indent="0">
              <a:buNone/>
            </a:pPr>
            <a:r>
              <a:rPr lang="en-IN" sz="1600" b="1" dirty="0"/>
              <a:t>Recovering the System Database</a:t>
            </a:r>
          </a:p>
          <a:p>
            <a:pPr>
              <a:buFont typeface="Wingdings" panose="05000000000000000000" pitchFamily="2" charset="2"/>
              <a:buChar char="§"/>
            </a:pPr>
            <a:r>
              <a:rPr lang="en-IN" sz="1600" dirty="0"/>
              <a:t>To recover the system database, proceed as follows:</a:t>
            </a:r>
          </a:p>
          <a:p>
            <a:pPr>
              <a:buFont typeface="Wingdings" panose="05000000000000000000" pitchFamily="2" charset="2"/>
              <a:buChar char="§"/>
            </a:pPr>
            <a:r>
              <a:rPr lang="en-IN" sz="1600" dirty="0"/>
              <a:t>The whole system is shut down, including all tenant databases.</a:t>
            </a:r>
          </a:p>
          <a:p>
            <a:pPr>
              <a:buFont typeface="Wingdings" panose="05000000000000000000" pitchFamily="2" charset="2"/>
              <a:buChar char="§"/>
            </a:pPr>
            <a:r>
              <a:rPr lang="en-IN" sz="1600" dirty="0"/>
              <a:t>Specify your recovery type and further recovery settings, and start the recovery.</a:t>
            </a:r>
          </a:p>
          <a:p>
            <a:pPr>
              <a:buFont typeface="Wingdings" panose="05000000000000000000" pitchFamily="2" charset="2"/>
              <a:buChar char="§"/>
            </a:pPr>
            <a:r>
              <a:rPr lang="en-IN" sz="1600" dirty="0"/>
              <a:t>The system database is recovered and restarted.</a:t>
            </a:r>
          </a:p>
          <a:p>
            <a:pPr>
              <a:buFont typeface="Wingdings" panose="05000000000000000000" pitchFamily="2" charset="2"/>
              <a:buChar char="§"/>
            </a:pPr>
            <a:r>
              <a:rPr lang="en-IN" sz="1600" dirty="0"/>
              <a:t>Restart the tenant databases.</a:t>
            </a:r>
          </a:p>
          <a:p>
            <a:pPr>
              <a:buFont typeface="Wingdings" panose="05000000000000000000" pitchFamily="2" charset="2"/>
              <a:buChar char="§"/>
            </a:pPr>
            <a:r>
              <a:rPr lang="en-IN" sz="1600" dirty="0"/>
              <a:t>The content of the tenant databases is not affected by the system database recovery</a:t>
            </a:r>
          </a:p>
          <a:p>
            <a:pPr>
              <a:buFont typeface="Wingdings" panose="05000000000000000000" pitchFamily="2" charset="2"/>
              <a:buChar char="§"/>
            </a:pPr>
            <a:r>
              <a:rPr lang="en-IN" sz="1600" dirty="0"/>
              <a:t>If tenant databases need to be recovered, they are recovered individually, and not all together in one single operation.</a:t>
            </a:r>
            <a:endParaRPr lang="en-US" sz="1600" dirty="0"/>
          </a:p>
        </p:txBody>
      </p:sp>
    </p:spTree>
    <p:extLst>
      <p:ext uri="{BB962C8B-B14F-4D97-AF65-F5344CB8AC3E}">
        <p14:creationId xmlns:p14="http://schemas.microsoft.com/office/powerpoint/2010/main" val="402861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C86B0-A113-4A09-8FA5-A883F6F488A8}"/>
              </a:ext>
            </a:extLst>
          </p:cNvPr>
          <p:cNvSpPr>
            <a:spLocks noGrp="1"/>
          </p:cNvSpPr>
          <p:nvPr>
            <p:ph type="title"/>
          </p:nvPr>
        </p:nvSpPr>
        <p:spPr/>
        <p:txBody>
          <a:bodyPr/>
          <a:lstStyle/>
          <a:p>
            <a:r>
              <a:rPr lang="en-US" dirty="0"/>
              <a:t>Recovery with SAP HANA Cockpit</a:t>
            </a:r>
          </a:p>
        </p:txBody>
      </p:sp>
      <p:sp>
        <p:nvSpPr>
          <p:cNvPr id="3" name="Content Placeholder 2">
            <a:extLst>
              <a:ext uri="{FF2B5EF4-FFF2-40B4-BE49-F238E27FC236}">
                <a16:creationId xmlns:a16="http://schemas.microsoft.com/office/drawing/2014/main" id="{448CA7E1-BB9E-4FE6-849F-2CCC651C04B9}"/>
              </a:ext>
            </a:extLst>
          </p:cNvPr>
          <p:cNvSpPr>
            <a:spLocks noGrp="1"/>
          </p:cNvSpPr>
          <p:nvPr>
            <p:ph idx="1"/>
          </p:nvPr>
        </p:nvSpPr>
        <p:spPr/>
        <p:txBody>
          <a:bodyPr/>
          <a:lstStyle/>
          <a:p>
            <a:pPr marL="0" indent="0">
              <a:buNone/>
            </a:pPr>
            <a:r>
              <a:rPr lang="en-IN" sz="1200" dirty="0"/>
              <a:t>To recover an SAP HANA database, perform the following steps:</a:t>
            </a:r>
          </a:p>
          <a:p>
            <a:pPr marL="0" indent="0">
              <a:buNone/>
            </a:pPr>
            <a:r>
              <a:rPr lang="en-IN" sz="1200" dirty="0"/>
              <a:t>1.In the SAP HANA cockpit, choose the following:</a:t>
            </a:r>
          </a:p>
          <a:p>
            <a:pPr marL="0" indent="0">
              <a:buNone/>
            </a:pPr>
            <a:r>
              <a:rPr lang="en-IN" sz="1200" dirty="0"/>
              <a:t>Overall Tenant Statuses, select the tenant database from the overview and choose Recover Tenant.</a:t>
            </a:r>
          </a:p>
          <a:p>
            <a:pPr marL="0" indent="0">
              <a:buNone/>
            </a:pPr>
            <a:r>
              <a:rPr lang="en-IN" sz="1200" dirty="0"/>
              <a:t>Recover Database to recover the system database.</a:t>
            </a:r>
          </a:p>
          <a:p>
            <a:pPr marL="0" indent="0">
              <a:buNone/>
            </a:pPr>
            <a:r>
              <a:rPr lang="en-IN" sz="1200" dirty="0"/>
              <a:t>2.Specify the recovery type from one of the following:</a:t>
            </a:r>
          </a:p>
          <a:p>
            <a:pPr marL="0" indent="0">
              <a:buNone/>
            </a:pPr>
            <a:r>
              <a:rPr lang="en-IN" sz="1200" dirty="0"/>
              <a:t>Recover the database to the most recent state</a:t>
            </a:r>
          </a:p>
          <a:p>
            <a:pPr marL="0" indent="0">
              <a:buNone/>
            </a:pPr>
            <a:r>
              <a:rPr lang="en-IN" sz="1200" dirty="0"/>
              <a:t>Recover the database to a specified point in time</a:t>
            </a:r>
          </a:p>
          <a:p>
            <a:pPr marL="0" indent="0">
              <a:buNone/>
            </a:pPr>
            <a:r>
              <a:rPr lang="en-IN" sz="1200" dirty="0"/>
              <a:t>3.Specify the location of the most recent backup catalog. An overview of the available full backups is displayed.</a:t>
            </a:r>
          </a:p>
          <a:p>
            <a:pPr marL="0" indent="0">
              <a:buNone/>
            </a:pPr>
            <a:r>
              <a:rPr lang="en-IN" sz="1200" dirty="0"/>
              <a:t>4.Select the complete data backup to be used for the recovery.</a:t>
            </a:r>
          </a:p>
          <a:p>
            <a:pPr marL="0" indent="0">
              <a:buNone/>
            </a:pPr>
            <a:r>
              <a:rPr lang="en-IN" sz="1200" dirty="0"/>
              <a:t>5.Specify whether to use delta backups.</a:t>
            </a:r>
          </a:p>
          <a:p>
            <a:pPr marL="0" indent="0">
              <a:buNone/>
            </a:pPr>
            <a:r>
              <a:rPr lang="en-IN" sz="1200" dirty="0"/>
              <a:t>6.If you are using backups that differ from those recorded in the backup catalog, specify their locations.</a:t>
            </a:r>
          </a:p>
          <a:p>
            <a:pPr marL="0" indent="0">
              <a:buNone/>
            </a:pPr>
            <a:r>
              <a:rPr lang="en-IN" sz="1200" dirty="0"/>
              <a:t>7.Check whether the backups are available. Decide if SAP HANA checks before the recovery starts if all the backups are available and if they can be accessed.</a:t>
            </a:r>
          </a:p>
          <a:p>
            <a:pPr marL="0" indent="0">
              <a:buNone/>
            </a:pPr>
            <a:r>
              <a:rPr lang="en-IN" sz="1200" dirty="0"/>
              <a:t>8.Specify whether to initialize the log area. If you initialize the log area, the content of the log area is lost. No log entries from the log area can be replayed during the recovery. The log entries from the log backups are replayed if they are needed. Initialize the log area when the log area is unusable or when you are recovering the database to a different system.</a:t>
            </a:r>
          </a:p>
          <a:p>
            <a:pPr marL="0" indent="0">
              <a:buNone/>
            </a:pPr>
            <a:r>
              <a:rPr lang="en-IN" sz="1200" dirty="0"/>
              <a:t>9.Choose Review. An overview of the recovery settings displays. To change any settings, choose Edit. All the settings that you specified are retained until you change them.</a:t>
            </a:r>
          </a:p>
          <a:p>
            <a:pPr marL="0" indent="0">
              <a:buNone/>
            </a:pPr>
            <a:r>
              <a:rPr lang="en-IN" sz="1200" dirty="0"/>
              <a:t>10.To display the SQL statement that is used for the recovery, choose Display SQL Statement.</a:t>
            </a:r>
          </a:p>
          <a:p>
            <a:pPr marL="0" indent="0">
              <a:buNone/>
            </a:pPr>
            <a:r>
              <a:rPr lang="en-IN" sz="1200" dirty="0"/>
              <a:t>11.Choose Start Recovery. The progress of the recovery for each SAP HANA service displays. When the recovery is complete, a message confirms this, and shows the timestamp to which the recovery was completed. The database is restarted automatically after the recovery.</a:t>
            </a:r>
            <a:endParaRPr lang="en-US" sz="1200" dirty="0"/>
          </a:p>
        </p:txBody>
      </p:sp>
    </p:spTree>
    <p:extLst>
      <p:ext uri="{BB962C8B-B14F-4D97-AF65-F5344CB8AC3E}">
        <p14:creationId xmlns:p14="http://schemas.microsoft.com/office/powerpoint/2010/main" val="143358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0C5D4-1AA3-45BB-BA8C-7C4E5074B12C}"/>
              </a:ext>
            </a:extLst>
          </p:cNvPr>
          <p:cNvSpPr>
            <a:spLocks noGrp="1"/>
          </p:cNvSpPr>
          <p:nvPr>
            <p:ph type="title"/>
          </p:nvPr>
        </p:nvSpPr>
        <p:spPr/>
        <p:txBody>
          <a:bodyPr/>
          <a:lstStyle/>
          <a:p>
            <a:r>
              <a:rPr lang="en-US" dirty="0"/>
              <a:t>Performing Recovery</a:t>
            </a:r>
          </a:p>
        </p:txBody>
      </p:sp>
      <p:pic>
        <p:nvPicPr>
          <p:cNvPr id="6" name="Content Placeholder 5">
            <a:extLst>
              <a:ext uri="{FF2B5EF4-FFF2-40B4-BE49-F238E27FC236}">
                <a16:creationId xmlns:a16="http://schemas.microsoft.com/office/drawing/2014/main" id="{06533E23-CDAB-4450-85BA-BEA2D4AF1075}"/>
              </a:ext>
            </a:extLst>
          </p:cNvPr>
          <p:cNvPicPr>
            <a:picLocks noGrp="1" noChangeAspect="1"/>
          </p:cNvPicPr>
          <p:nvPr>
            <p:ph idx="1"/>
          </p:nvPr>
        </p:nvPicPr>
        <p:blipFill>
          <a:blip r:embed="rId2"/>
          <a:stretch>
            <a:fillRect/>
          </a:stretch>
        </p:blipFill>
        <p:spPr>
          <a:xfrm>
            <a:off x="2636875" y="1271438"/>
            <a:ext cx="6517050" cy="4816625"/>
          </a:xfrm>
          <a:prstGeom prst="rect">
            <a:avLst/>
          </a:prstGeom>
        </p:spPr>
      </p:pic>
    </p:spTree>
    <p:extLst>
      <p:ext uri="{BB962C8B-B14F-4D97-AF65-F5344CB8AC3E}">
        <p14:creationId xmlns:p14="http://schemas.microsoft.com/office/powerpoint/2010/main" val="504569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PT-Atos_Widescreen">
  <a:themeElements>
    <a:clrScheme name="Atos Theme">
      <a:dk1>
        <a:sysClr val="windowText" lastClr="000000"/>
      </a:dk1>
      <a:lt1>
        <a:sysClr val="window" lastClr="FFFFFF"/>
      </a:lt1>
      <a:dk2>
        <a:srgbClr val="0066A1"/>
      </a:dk2>
      <a:lt2>
        <a:srgbClr val="829DC7"/>
      </a:lt2>
      <a:accent1>
        <a:srgbClr val="0066A1"/>
      </a:accent1>
      <a:accent2>
        <a:srgbClr val="829DC7"/>
      </a:accent2>
      <a:accent3>
        <a:srgbClr val="000000"/>
      </a:accent3>
      <a:accent4>
        <a:srgbClr val="808080"/>
      </a:accent4>
      <a:accent5>
        <a:srgbClr val="FFFFFF"/>
      </a:accent5>
      <a:accent6>
        <a:srgbClr val="BFBFBF"/>
      </a:accent6>
      <a:hlink>
        <a:srgbClr val="0066A1"/>
      </a:hlink>
      <a:folHlink>
        <a:srgbClr val="829DC7"/>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FBFB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1080</Words>
  <PresentationFormat>Widescreen</PresentationFormat>
  <Paragraphs>74</Paragraphs>
  <Slides>17</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26" baseType="lpstr">
      <vt:lpstr>Arial</vt:lpstr>
      <vt:lpstr>Calibri</vt:lpstr>
      <vt:lpstr>Calibri Light</vt:lpstr>
      <vt:lpstr>Lucida Sans Unicode</vt:lpstr>
      <vt:lpstr>Verdana</vt:lpstr>
      <vt:lpstr>Wingdings</vt:lpstr>
      <vt:lpstr>Office Theme</vt:lpstr>
      <vt:lpstr>PPT-Atos_Widescreen</vt:lpstr>
      <vt:lpstr>think-cell Slide</vt:lpstr>
      <vt:lpstr>  SAP HANA 2.0 Recovery</vt:lpstr>
      <vt:lpstr>PowerPoint Presentation</vt:lpstr>
      <vt:lpstr>Points</vt:lpstr>
      <vt:lpstr>Backups during normal operation</vt:lpstr>
      <vt:lpstr>Recovery options</vt:lpstr>
      <vt:lpstr>Recovery with SAP HANA Multitenant Database Containers</vt:lpstr>
      <vt:lpstr>Recovering a Tenant Database</vt:lpstr>
      <vt:lpstr>Recovery with SAP HANA Cockpit</vt:lpstr>
      <vt:lpstr>Performing Recovery</vt:lpstr>
      <vt:lpstr>Recovery phases</vt:lpstr>
      <vt:lpstr>Resume recovery after error</vt:lpstr>
      <vt:lpstr>Recovery using a specified data backup or snapshot</vt:lpstr>
      <vt:lpstr>Recovery phases</vt:lpstr>
      <vt:lpstr>From Command Line</vt:lpstr>
      <vt:lpstr>Recovery steps when using a storage snapshot (1)</vt:lpstr>
      <vt:lpstr>Recovery steps when using a storage snapshot (2)</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2017-10-23T12:55:41Z</dcterms:created>
  <dcterms:modified xsi:type="dcterms:W3CDTF">2018-06-26T02:24:09Z</dcterms:modified>
</cp:coreProperties>
</file>