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2"/>
  </p:notesMasterIdLst>
  <p:sldIdLst>
    <p:sldId id="257" r:id="rId3"/>
    <p:sldId id="297" r:id="rId4"/>
    <p:sldId id="298" r:id="rId5"/>
    <p:sldId id="289" r:id="rId6"/>
    <p:sldId id="290" r:id="rId7"/>
    <p:sldId id="306" r:id="rId8"/>
    <p:sldId id="307" r:id="rId9"/>
    <p:sldId id="308" r:id="rId10"/>
    <p:sldId id="299" r:id="rId11"/>
    <p:sldId id="300" r:id="rId12"/>
    <p:sldId id="291" r:id="rId13"/>
    <p:sldId id="292" r:id="rId14"/>
    <p:sldId id="293" r:id="rId15"/>
    <p:sldId id="294" r:id="rId16"/>
    <p:sldId id="303" r:id="rId17"/>
    <p:sldId id="296" r:id="rId18"/>
    <p:sldId id="301" r:id="rId19"/>
    <p:sldId id="305"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4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Reddy Hanumaihgari" userId="86a9f56c-2e65-4a80-9d64-63b9c07412a6" providerId="ADAL" clId="{9B542B2A-E845-45F1-BE16-EFFCE21262DD}"/>
    <pc:docChg chg="undo custSel addSld delSld modSld sldOrd">
      <pc:chgData name="Sandeep Reddy Hanumaihgari" userId="86a9f56c-2e65-4a80-9d64-63b9c07412a6" providerId="ADAL" clId="{9B542B2A-E845-45F1-BE16-EFFCE21262DD}" dt="2018-01-29T05:38:19.165" v="648" actId="1076"/>
      <pc:docMkLst>
        <pc:docMk/>
      </pc:docMkLst>
      <pc:sldChg chg="modSp">
        <pc:chgData name="Sandeep Reddy Hanumaihgari" userId="86a9f56c-2e65-4a80-9d64-63b9c07412a6" providerId="ADAL" clId="{9B542B2A-E845-45F1-BE16-EFFCE21262DD}" dt="2018-01-29T04:57:51.096" v="354" actId="1076"/>
        <pc:sldMkLst>
          <pc:docMk/>
          <pc:sldMk cId="2558575560" sldId="289"/>
        </pc:sldMkLst>
        <pc:spChg chg="mod">
          <ac:chgData name="Sandeep Reddy Hanumaihgari" userId="86a9f56c-2e65-4a80-9d64-63b9c07412a6" providerId="ADAL" clId="{9B542B2A-E845-45F1-BE16-EFFCE21262DD}" dt="2018-01-29T04:57:43.485" v="352" actId="6549"/>
          <ac:spMkLst>
            <pc:docMk/>
            <pc:sldMk cId="2558575560" sldId="289"/>
            <ac:spMk id="3" creationId="{0FEB6AB2-2C94-46EC-8744-3924A528F173}"/>
          </ac:spMkLst>
        </pc:spChg>
        <pc:picChg chg="mod">
          <ac:chgData name="Sandeep Reddy Hanumaihgari" userId="86a9f56c-2e65-4a80-9d64-63b9c07412a6" providerId="ADAL" clId="{9B542B2A-E845-45F1-BE16-EFFCE21262DD}" dt="2018-01-29T04:57:51.096" v="354" actId="1076"/>
          <ac:picMkLst>
            <pc:docMk/>
            <pc:sldMk cId="2558575560" sldId="289"/>
            <ac:picMk id="4" creationId="{8959C7BF-891F-469F-9069-B0AA4CFA778F}"/>
          </ac:picMkLst>
        </pc:picChg>
      </pc:sldChg>
      <pc:sldChg chg="addSp delSp modSp ord">
        <pc:chgData name="Sandeep Reddy Hanumaihgari" userId="86a9f56c-2e65-4a80-9d64-63b9c07412a6" providerId="ADAL" clId="{9B542B2A-E845-45F1-BE16-EFFCE21262DD}" dt="2018-01-29T05:09:37.882" v="424" actId="113"/>
        <pc:sldMkLst>
          <pc:docMk/>
          <pc:sldMk cId="1015674569" sldId="290"/>
        </pc:sldMkLst>
        <pc:spChg chg="mod">
          <ac:chgData name="Sandeep Reddy Hanumaihgari" userId="86a9f56c-2e65-4a80-9d64-63b9c07412a6" providerId="ADAL" clId="{9B542B2A-E845-45F1-BE16-EFFCE21262DD}" dt="2018-01-26T07:14:10.196" v="191" actId="20577"/>
          <ac:spMkLst>
            <pc:docMk/>
            <pc:sldMk cId="1015674569" sldId="290"/>
            <ac:spMk id="2" creationId="{9D5F45DB-FBDD-4AE2-BBCF-0D81543AFC76}"/>
          </ac:spMkLst>
        </pc:spChg>
        <pc:spChg chg="mod">
          <ac:chgData name="Sandeep Reddy Hanumaihgari" userId="86a9f56c-2e65-4a80-9d64-63b9c07412a6" providerId="ADAL" clId="{9B542B2A-E845-45F1-BE16-EFFCE21262DD}" dt="2018-01-29T05:09:37.882" v="424" actId="113"/>
          <ac:spMkLst>
            <pc:docMk/>
            <pc:sldMk cId="1015674569" sldId="290"/>
            <ac:spMk id="3" creationId="{5798F3A4-EE7E-4836-88AA-EA0E210325FE}"/>
          </ac:spMkLst>
        </pc:spChg>
        <pc:picChg chg="add del mod">
          <ac:chgData name="Sandeep Reddy Hanumaihgari" userId="86a9f56c-2e65-4a80-9d64-63b9c07412a6" providerId="ADAL" clId="{9B542B2A-E845-45F1-BE16-EFFCE21262DD}" dt="2018-01-29T05:01:09.140" v="378" actId="478"/>
          <ac:picMkLst>
            <pc:docMk/>
            <pc:sldMk cId="1015674569" sldId="290"/>
            <ac:picMk id="4" creationId="{550DBB02-E651-4D7C-B6D8-4743D513E95B}"/>
          </ac:picMkLst>
        </pc:picChg>
      </pc:sldChg>
      <pc:sldChg chg="modSp ord">
        <pc:chgData name="Sandeep Reddy Hanumaihgari" userId="86a9f56c-2e65-4a80-9d64-63b9c07412a6" providerId="ADAL" clId="{9B542B2A-E845-45F1-BE16-EFFCE21262DD}" dt="2018-01-29T05:06:27.565" v="397"/>
        <pc:sldMkLst>
          <pc:docMk/>
          <pc:sldMk cId="3058224187" sldId="291"/>
        </pc:sldMkLst>
        <pc:spChg chg="mod">
          <ac:chgData name="Sandeep Reddy Hanumaihgari" userId="86a9f56c-2e65-4a80-9d64-63b9c07412a6" providerId="ADAL" clId="{9B542B2A-E845-45F1-BE16-EFFCE21262DD}" dt="2018-01-26T07:15:14.556" v="239" actId="1076"/>
          <ac:spMkLst>
            <pc:docMk/>
            <pc:sldMk cId="3058224187" sldId="291"/>
            <ac:spMk id="2" creationId="{ED5FA53B-956E-4C8D-B636-42C8D9465E72}"/>
          </ac:spMkLst>
        </pc:spChg>
      </pc:sldChg>
      <pc:sldChg chg="addSp modSp">
        <pc:chgData name="Sandeep Reddy Hanumaihgari" userId="86a9f56c-2e65-4a80-9d64-63b9c07412a6" providerId="ADAL" clId="{9B542B2A-E845-45F1-BE16-EFFCE21262DD}" dt="2018-01-26T07:13:15.967" v="168" actId="113"/>
        <pc:sldMkLst>
          <pc:docMk/>
          <pc:sldMk cId="2778108907" sldId="293"/>
        </pc:sldMkLst>
        <pc:spChg chg="mod">
          <ac:chgData name="Sandeep Reddy Hanumaihgari" userId="86a9f56c-2e65-4a80-9d64-63b9c07412a6" providerId="ADAL" clId="{9B542B2A-E845-45F1-BE16-EFFCE21262DD}" dt="2018-01-26T07:13:15.967" v="168" actId="113"/>
          <ac:spMkLst>
            <pc:docMk/>
            <pc:sldMk cId="2778108907" sldId="293"/>
            <ac:spMk id="3" creationId="{00C12E14-D7C9-403D-BE3E-95F2D266F24F}"/>
          </ac:spMkLst>
        </pc:spChg>
        <pc:spChg chg="add mod">
          <ac:chgData name="Sandeep Reddy Hanumaihgari" userId="86a9f56c-2e65-4a80-9d64-63b9c07412a6" providerId="ADAL" clId="{9B542B2A-E845-45F1-BE16-EFFCE21262DD}" dt="2018-01-26T07:13:07.440" v="167" actId="113"/>
          <ac:spMkLst>
            <pc:docMk/>
            <pc:sldMk cId="2778108907" sldId="293"/>
            <ac:spMk id="4" creationId="{D99567DD-67AD-4007-80A9-07BB9B284CAB}"/>
          </ac:spMkLst>
        </pc:spChg>
      </pc:sldChg>
      <pc:sldChg chg="addSp modSp">
        <pc:chgData name="Sandeep Reddy Hanumaihgari" userId="86a9f56c-2e65-4a80-9d64-63b9c07412a6" providerId="ADAL" clId="{9B542B2A-E845-45F1-BE16-EFFCE21262DD}" dt="2018-01-29T05:21:47.241" v="614" actId="20577"/>
        <pc:sldMkLst>
          <pc:docMk/>
          <pc:sldMk cId="3438359286" sldId="294"/>
        </pc:sldMkLst>
        <pc:spChg chg="mod">
          <ac:chgData name="Sandeep Reddy Hanumaihgari" userId="86a9f56c-2e65-4a80-9d64-63b9c07412a6" providerId="ADAL" clId="{9B542B2A-E845-45F1-BE16-EFFCE21262DD}" dt="2018-01-29T05:21:47.241" v="614" actId="20577"/>
          <ac:spMkLst>
            <pc:docMk/>
            <pc:sldMk cId="3438359286" sldId="294"/>
            <ac:spMk id="2" creationId="{8F278F34-C386-4E4A-AA99-2D1DA7431D7A}"/>
          </ac:spMkLst>
        </pc:spChg>
        <pc:spChg chg="mod">
          <ac:chgData name="Sandeep Reddy Hanumaihgari" userId="86a9f56c-2e65-4a80-9d64-63b9c07412a6" providerId="ADAL" clId="{9B542B2A-E845-45F1-BE16-EFFCE21262DD}" dt="2018-01-29T05:21:14.875" v="612" actId="1076"/>
          <ac:spMkLst>
            <pc:docMk/>
            <pc:sldMk cId="3438359286" sldId="294"/>
            <ac:spMk id="3" creationId="{F70BB001-25E2-4FF4-8EE4-04ABEA0D65AF}"/>
          </ac:spMkLst>
        </pc:spChg>
        <pc:picChg chg="add mod">
          <ac:chgData name="Sandeep Reddy Hanumaihgari" userId="86a9f56c-2e65-4a80-9d64-63b9c07412a6" providerId="ADAL" clId="{9B542B2A-E845-45F1-BE16-EFFCE21262DD}" dt="2018-01-29T05:21:11.708" v="611" actId="1076"/>
          <ac:picMkLst>
            <pc:docMk/>
            <pc:sldMk cId="3438359286" sldId="294"/>
            <ac:picMk id="4" creationId="{3FB3AA12-3F69-4CA7-A362-1BE1FD476C15}"/>
          </ac:picMkLst>
        </pc:picChg>
      </pc:sldChg>
      <pc:sldChg chg="addSp delSp modSp del">
        <pc:chgData name="Sandeep Reddy Hanumaihgari" userId="86a9f56c-2e65-4a80-9d64-63b9c07412a6" providerId="ADAL" clId="{9B542B2A-E845-45F1-BE16-EFFCE21262DD}" dt="2018-01-29T05:27:19.916" v="621" actId="2696"/>
        <pc:sldMkLst>
          <pc:docMk/>
          <pc:sldMk cId="4228402252" sldId="295"/>
        </pc:sldMkLst>
        <pc:spChg chg="add del mod">
          <ac:chgData name="Sandeep Reddy Hanumaihgari" userId="86a9f56c-2e65-4a80-9d64-63b9c07412a6" providerId="ADAL" clId="{9B542B2A-E845-45F1-BE16-EFFCE21262DD}" dt="2018-01-26T07:06:34.845" v="88" actId="20577"/>
          <ac:spMkLst>
            <pc:docMk/>
            <pc:sldMk cId="4228402252" sldId="295"/>
            <ac:spMk id="2" creationId="{E5CCD9D4-2A1C-45EE-9D77-E392D98A3478}"/>
          </ac:spMkLst>
        </pc:spChg>
      </pc:sldChg>
      <pc:sldChg chg="modSp">
        <pc:chgData name="Sandeep Reddy Hanumaihgari" userId="86a9f56c-2e65-4a80-9d64-63b9c07412a6" providerId="ADAL" clId="{9B542B2A-E845-45F1-BE16-EFFCE21262DD}" dt="2018-01-29T05:28:06.161" v="622" actId="1076"/>
        <pc:sldMkLst>
          <pc:docMk/>
          <pc:sldMk cId="2664431840" sldId="296"/>
        </pc:sldMkLst>
        <pc:spChg chg="mod">
          <ac:chgData name="Sandeep Reddy Hanumaihgari" userId="86a9f56c-2e65-4a80-9d64-63b9c07412a6" providerId="ADAL" clId="{9B542B2A-E845-45F1-BE16-EFFCE21262DD}" dt="2018-01-29T05:28:06.161" v="622" actId="1076"/>
          <ac:spMkLst>
            <pc:docMk/>
            <pc:sldMk cId="2664431840" sldId="296"/>
            <ac:spMk id="3" creationId="{8F02017A-272A-49F9-B9EE-A819907413C3}"/>
          </ac:spMkLst>
        </pc:spChg>
      </pc:sldChg>
      <pc:sldChg chg="addSp delSp modSp add ord">
        <pc:chgData name="Sandeep Reddy Hanumaihgari" userId="86a9f56c-2e65-4a80-9d64-63b9c07412a6" providerId="ADAL" clId="{9B542B2A-E845-45F1-BE16-EFFCE21262DD}" dt="2018-01-29T04:54:37.857" v="245" actId="1076"/>
        <pc:sldMkLst>
          <pc:docMk/>
          <pc:sldMk cId="2662592070" sldId="297"/>
        </pc:sldMkLst>
        <pc:spChg chg="mod">
          <ac:chgData name="Sandeep Reddy Hanumaihgari" userId="86a9f56c-2e65-4a80-9d64-63b9c07412a6" providerId="ADAL" clId="{9B542B2A-E845-45F1-BE16-EFFCE21262DD}" dt="2018-01-29T04:54:00.679" v="242"/>
          <ac:spMkLst>
            <pc:docMk/>
            <pc:sldMk cId="2662592070" sldId="297"/>
            <ac:spMk id="2" creationId="{574E7577-622C-49D1-B20E-B3980675B4D6}"/>
          </ac:spMkLst>
        </pc:spChg>
        <pc:spChg chg="del">
          <ac:chgData name="Sandeep Reddy Hanumaihgari" userId="86a9f56c-2e65-4a80-9d64-63b9c07412a6" providerId="ADAL" clId="{9B542B2A-E845-45F1-BE16-EFFCE21262DD}" dt="2018-01-29T04:54:30.966" v="243"/>
          <ac:spMkLst>
            <pc:docMk/>
            <pc:sldMk cId="2662592070" sldId="297"/>
            <ac:spMk id="3" creationId="{9EE066EC-2385-4669-9C8C-306342A01F95}"/>
          </ac:spMkLst>
        </pc:spChg>
        <pc:picChg chg="add mod">
          <ac:chgData name="Sandeep Reddy Hanumaihgari" userId="86a9f56c-2e65-4a80-9d64-63b9c07412a6" providerId="ADAL" clId="{9B542B2A-E845-45F1-BE16-EFFCE21262DD}" dt="2018-01-29T04:54:37.857" v="245" actId="1076"/>
          <ac:picMkLst>
            <pc:docMk/>
            <pc:sldMk cId="2662592070" sldId="297"/>
            <ac:picMk id="4" creationId="{C341A078-B8A2-47BF-820A-087C2DAED36B}"/>
          </ac:picMkLst>
        </pc:picChg>
      </pc:sldChg>
      <pc:sldChg chg="addSp delSp modSp add">
        <pc:chgData name="Sandeep Reddy Hanumaihgari" userId="86a9f56c-2e65-4a80-9d64-63b9c07412a6" providerId="ADAL" clId="{9B542B2A-E845-45F1-BE16-EFFCE21262DD}" dt="2018-01-29T05:02:26.936" v="382" actId="14100"/>
        <pc:sldMkLst>
          <pc:docMk/>
          <pc:sldMk cId="459746750" sldId="298"/>
        </pc:sldMkLst>
        <pc:spChg chg="mod">
          <ac:chgData name="Sandeep Reddy Hanumaihgari" userId="86a9f56c-2e65-4a80-9d64-63b9c07412a6" providerId="ADAL" clId="{9B542B2A-E845-45F1-BE16-EFFCE21262DD}" dt="2018-01-29T05:01:42.720" v="380"/>
          <ac:spMkLst>
            <pc:docMk/>
            <pc:sldMk cId="459746750" sldId="298"/>
            <ac:spMk id="2" creationId="{1C83A8D8-4ADF-4CFD-9FD8-B63515DB161B}"/>
          </ac:spMkLst>
        </pc:spChg>
        <pc:spChg chg="del">
          <ac:chgData name="Sandeep Reddy Hanumaihgari" userId="86a9f56c-2e65-4a80-9d64-63b9c07412a6" providerId="ADAL" clId="{9B542B2A-E845-45F1-BE16-EFFCE21262DD}" dt="2018-01-29T05:02:24.343" v="381"/>
          <ac:spMkLst>
            <pc:docMk/>
            <pc:sldMk cId="459746750" sldId="298"/>
            <ac:spMk id="3" creationId="{3C8C7C47-1759-46A1-A644-1100EA479396}"/>
          </ac:spMkLst>
        </pc:spChg>
        <pc:picChg chg="add mod">
          <ac:chgData name="Sandeep Reddy Hanumaihgari" userId="86a9f56c-2e65-4a80-9d64-63b9c07412a6" providerId="ADAL" clId="{9B542B2A-E845-45F1-BE16-EFFCE21262DD}" dt="2018-01-29T05:02:26.936" v="382" actId="14100"/>
          <ac:picMkLst>
            <pc:docMk/>
            <pc:sldMk cId="459746750" sldId="298"/>
            <ac:picMk id="4" creationId="{06F48083-8CD9-48C5-82AA-2D2A9830F4BA}"/>
          </ac:picMkLst>
        </pc:picChg>
      </pc:sldChg>
      <pc:sldChg chg="addSp delSp modSp add">
        <pc:chgData name="Sandeep Reddy Hanumaihgari" userId="86a9f56c-2e65-4a80-9d64-63b9c07412a6" providerId="ADAL" clId="{9B542B2A-E845-45F1-BE16-EFFCE21262DD}" dt="2018-01-29T05:04:21.754" v="388" actId="1076"/>
        <pc:sldMkLst>
          <pc:docMk/>
          <pc:sldMk cId="3911458550" sldId="299"/>
        </pc:sldMkLst>
        <pc:spChg chg="mod">
          <ac:chgData name="Sandeep Reddy Hanumaihgari" userId="86a9f56c-2e65-4a80-9d64-63b9c07412a6" providerId="ADAL" clId="{9B542B2A-E845-45F1-BE16-EFFCE21262DD}" dt="2018-01-29T05:03:49.771" v="385" actId="108"/>
          <ac:spMkLst>
            <pc:docMk/>
            <pc:sldMk cId="3911458550" sldId="299"/>
            <ac:spMk id="2" creationId="{7CF695E9-BF3D-4AE5-8A85-FFC083B8BE7E}"/>
          </ac:spMkLst>
        </pc:spChg>
        <pc:spChg chg="del">
          <ac:chgData name="Sandeep Reddy Hanumaihgari" userId="86a9f56c-2e65-4a80-9d64-63b9c07412a6" providerId="ADAL" clId="{9B542B2A-E845-45F1-BE16-EFFCE21262DD}" dt="2018-01-29T05:04:15.308" v="386"/>
          <ac:spMkLst>
            <pc:docMk/>
            <pc:sldMk cId="3911458550" sldId="299"/>
            <ac:spMk id="3" creationId="{70C14B93-1997-47E7-B505-4C0E01381379}"/>
          </ac:spMkLst>
        </pc:spChg>
        <pc:picChg chg="add mod">
          <ac:chgData name="Sandeep Reddy Hanumaihgari" userId="86a9f56c-2e65-4a80-9d64-63b9c07412a6" providerId="ADAL" clId="{9B542B2A-E845-45F1-BE16-EFFCE21262DD}" dt="2018-01-29T05:04:21.754" v="388" actId="1076"/>
          <ac:picMkLst>
            <pc:docMk/>
            <pc:sldMk cId="3911458550" sldId="299"/>
            <ac:picMk id="4" creationId="{34469773-03F2-44E1-B8CD-439D20CC6A83}"/>
          </ac:picMkLst>
        </pc:picChg>
      </pc:sldChg>
      <pc:sldChg chg="addSp delSp modSp add">
        <pc:chgData name="Sandeep Reddy Hanumaihgari" userId="86a9f56c-2e65-4a80-9d64-63b9c07412a6" providerId="ADAL" clId="{9B542B2A-E845-45F1-BE16-EFFCE21262DD}" dt="2018-01-29T05:06:09.681" v="396" actId="1076"/>
        <pc:sldMkLst>
          <pc:docMk/>
          <pc:sldMk cId="3635384634" sldId="300"/>
        </pc:sldMkLst>
        <pc:spChg chg="mod">
          <ac:chgData name="Sandeep Reddy Hanumaihgari" userId="86a9f56c-2e65-4a80-9d64-63b9c07412a6" providerId="ADAL" clId="{9B542B2A-E845-45F1-BE16-EFFCE21262DD}" dt="2018-01-29T05:05:41.333" v="391" actId="108"/>
          <ac:spMkLst>
            <pc:docMk/>
            <pc:sldMk cId="3635384634" sldId="300"/>
            <ac:spMk id="2" creationId="{5C157B80-1AE2-47D4-9EBB-9A9FAA4F805D}"/>
          </ac:spMkLst>
        </pc:spChg>
        <pc:spChg chg="del">
          <ac:chgData name="Sandeep Reddy Hanumaihgari" userId="86a9f56c-2e65-4a80-9d64-63b9c07412a6" providerId="ADAL" clId="{9B542B2A-E845-45F1-BE16-EFFCE21262DD}" dt="2018-01-29T05:06:02.026" v="392"/>
          <ac:spMkLst>
            <pc:docMk/>
            <pc:sldMk cId="3635384634" sldId="300"/>
            <ac:spMk id="3" creationId="{1D90416A-8BE3-4173-BE4A-34E40011AB60}"/>
          </ac:spMkLst>
        </pc:spChg>
        <pc:picChg chg="add mod">
          <ac:chgData name="Sandeep Reddy Hanumaihgari" userId="86a9f56c-2e65-4a80-9d64-63b9c07412a6" providerId="ADAL" clId="{9B542B2A-E845-45F1-BE16-EFFCE21262DD}" dt="2018-01-29T05:06:09.681" v="396" actId="1076"/>
          <ac:picMkLst>
            <pc:docMk/>
            <pc:sldMk cId="3635384634" sldId="300"/>
            <ac:picMk id="4" creationId="{29EEFAAE-3481-4B79-B410-3DFFB21A9157}"/>
          </ac:picMkLst>
        </pc:picChg>
      </pc:sldChg>
      <pc:sldChg chg="addSp delSp modSp add">
        <pc:chgData name="Sandeep Reddy Hanumaihgari" userId="86a9f56c-2e65-4a80-9d64-63b9c07412a6" providerId="ADAL" clId="{9B542B2A-E845-45F1-BE16-EFFCE21262DD}" dt="2018-01-29T05:14:45.790" v="559" actId="6549"/>
        <pc:sldMkLst>
          <pc:docMk/>
          <pc:sldMk cId="1035939962" sldId="301"/>
        </pc:sldMkLst>
        <pc:spChg chg="mod">
          <ac:chgData name="Sandeep Reddy Hanumaihgari" userId="86a9f56c-2e65-4a80-9d64-63b9c07412a6" providerId="ADAL" clId="{9B542B2A-E845-45F1-BE16-EFFCE21262DD}" dt="2018-01-29T05:12:51.385" v="444" actId="12"/>
          <ac:spMkLst>
            <pc:docMk/>
            <pc:sldMk cId="1035939962" sldId="301"/>
            <ac:spMk id="2" creationId="{B6D6E86A-8918-4AFF-8B2B-E8016B9A39DB}"/>
          </ac:spMkLst>
        </pc:spChg>
        <pc:spChg chg="del">
          <ac:chgData name="Sandeep Reddy Hanumaihgari" userId="86a9f56c-2e65-4a80-9d64-63b9c07412a6" providerId="ADAL" clId="{9B542B2A-E845-45F1-BE16-EFFCE21262DD}" dt="2018-01-29T05:12:43.884" v="443"/>
          <ac:spMkLst>
            <pc:docMk/>
            <pc:sldMk cId="1035939962" sldId="301"/>
            <ac:spMk id="3" creationId="{240707EB-F6B9-45EF-B467-378A56F1ADF9}"/>
          </ac:spMkLst>
        </pc:spChg>
        <pc:spChg chg="add mod">
          <ac:chgData name="Sandeep Reddy Hanumaihgari" userId="86a9f56c-2e65-4a80-9d64-63b9c07412a6" providerId="ADAL" clId="{9B542B2A-E845-45F1-BE16-EFFCE21262DD}" dt="2018-01-29T05:14:45.790" v="559" actId="6549"/>
          <ac:spMkLst>
            <pc:docMk/>
            <pc:sldMk cId="1035939962" sldId="301"/>
            <ac:spMk id="4" creationId="{03B0E16B-0BA3-471D-A854-D82F2760BA10}"/>
          </ac:spMkLst>
        </pc:spChg>
      </pc:sldChg>
      <pc:sldChg chg="modSp add del">
        <pc:chgData name="Sandeep Reddy Hanumaihgari" userId="86a9f56c-2e65-4a80-9d64-63b9c07412a6" providerId="ADAL" clId="{9B542B2A-E845-45F1-BE16-EFFCE21262DD}" dt="2018-01-29T05:08:11.817" v="400" actId="2696"/>
        <pc:sldMkLst>
          <pc:docMk/>
          <pc:sldMk cId="3113897759" sldId="301"/>
        </pc:sldMkLst>
        <pc:spChg chg="mod">
          <ac:chgData name="Sandeep Reddy Hanumaihgari" userId="86a9f56c-2e65-4a80-9d64-63b9c07412a6" providerId="ADAL" clId="{9B542B2A-E845-45F1-BE16-EFFCE21262DD}" dt="2018-01-29T05:07:29.842" v="399"/>
          <ac:spMkLst>
            <pc:docMk/>
            <pc:sldMk cId="3113897759" sldId="301"/>
            <ac:spMk id="2" creationId="{8C586011-34E6-4089-B84D-62E02C5503C2}"/>
          </ac:spMkLst>
        </pc:spChg>
      </pc:sldChg>
      <pc:sldChg chg="addSp delSp modSp add del">
        <pc:chgData name="Sandeep Reddy Hanumaihgari" userId="86a9f56c-2e65-4a80-9d64-63b9c07412a6" providerId="ADAL" clId="{9B542B2A-E845-45F1-BE16-EFFCE21262DD}" dt="2018-01-29T05:20:47.127" v="601" actId="2696"/>
        <pc:sldMkLst>
          <pc:docMk/>
          <pc:sldMk cId="1092668649" sldId="302"/>
        </pc:sldMkLst>
        <pc:spChg chg="mod">
          <ac:chgData name="Sandeep Reddy Hanumaihgari" userId="86a9f56c-2e65-4a80-9d64-63b9c07412a6" providerId="ADAL" clId="{9B542B2A-E845-45F1-BE16-EFFCE21262DD}" dt="2018-01-29T05:16:12.935" v="561"/>
          <ac:spMkLst>
            <pc:docMk/>
            <pc:sldMk cId="1092668649" sldId="302"/>
            <ac:spMk id="2" creationId="{EC6BD461-01CF-48E2-B6B4-09BDD3715E4D}"/>
          </ac:spMkLst>
        </pc:spChg>
        <pc:spChg chg="del">
          <ac:chgData name="Sandeep Reddy Hanumaihgari" userId="86a9f56c-2e65-4a80-9d64-63b9c07412a6" providerId="ADAL" clId="{9B542B2A-E845-45F1-BE16-EFFCE21262DD}" dt="2018-01-29T05:16:34.006" v="562"/>
          <ac:spMkLst>
            <pc:docMk/>
            <pc:sldMk cId="1092668649" sldId="302"/>
            <ac:spMk id="3" creationId="{BD77D775-408B-4DFD-B7AA-35CBD51730C7}"/>
          </ac:spMkLst>
        </pc:spChg>
        <pc:spChg chg="add mod">
          <ac:chgData name="Sandeep Reddy Hanumaihgari" userId="86a9f56c-2e65-4a80-9d64-63b9c07412a6" providerId="ADAL" clId="{9B542B2A-E845-45F1-BE16-EFFCE21262DD}" dt="2018-01-29T05:19:10.210" v="575"/>
          <ac:spMkLst>
            <pc:docMk/>
            <pc:sldMk cId="1092668649" sldId="302"/>
            <ac:spMk id="5" creationId="{72A92216-9BDA-4B0F-808C-D52EE4524876}"/>
          </ac:spMkLst>
        </pc:spChg>
        <pc:picChg chg="add del mod">
          <ac:chgData name="Sandeep Reddy Hanumaihgari" userId="86a9f56c-2e65-4a80-9d64-63b9c07412a6" providerId="ADAL" clId="{9B542B2A-E845-45F1-BE16-EFFCE21262DD}" dt="2018-01-29T05:19:10.210" v="575"/>
          <ac:picMkLst>
            <pc:docMk/>
            <pc:sldMk cId="1092668649" sldId="302"/>
            <ac:picMk id="4" creationId="{E74EBB32-454D-4CAD-BD6B-A6D4E5E5481C}"/>
          </ac:picMkLst>
        </pc:picChg>
      </pc:sldChg>
      <pc:sldChg chg="addSp delSp modSp add">
        <pc:chgData name="Sandeep Reddy Hanumaihgari" userId="86a9f56c-2e65-4a80-9d64-63b9c07412a6" providerId="ADAL" clId="{9B542B2A-E845-45F1-BE16-EFFCE21262DD}" dt="2018-01-29T05:20:40.352" v="600" actId="1076"/>
        <pc:sldMkLst>
          <pc:docMk/>
          <pc:sldMk cId="2959050026" sldId="303"/>
        </pc:sldMkLst>
        <pc:spChg chg="mod">
          <ac:chgData name="Sandeep Reddy Hanumaihgari" userId="86a9f56c-2e65-4a80-9d64-63b9c07412a6" providerId="ADAL" clId="{9B542B2A-E845-45F1-BE16-EFFCE21262DD}" dt="2018-01-29T05:17:04.168" v="568"/>
          <ac:spMkLst>
            <pc:docMk/>
            <pc:sldMk cId="2959050026" sldId="303"/>
            <ac:spMk id="2" creationId="{0118B499-4BB6-4B00-AE03-63C2CB8418A1}"/>
          </ac:spMkLst>
        </pc:spChg>
        <pc:spChg chg="del">
          <ac:chgData name="Sandeep Reddy Hanumaihgari" userId="86a9f56c-2e65-4a80-9d64-63b9c07412a6" providerId="ADAL" clId="{9B542B2A-E845-45F1-BE16-EFFCE21262DD}" dt="2018-01-29T05:17:27.698" v="569"/>
          <ac:spMkLst>
            <pc:docMk/>
            <pc:sldMk cId="2959050026" sldId="303"/>
            <ac:spMk id="3" creationId="{DA148AE7-09B1-4197-8DEC-3B8E007D6986}"/>
          </ac:spMkLst>
        </pc:spChg>
        <pc:spChg chg="add mod">
          <ac:chgData name="Sandeep Reddy Hanumaihgari" userId="86a9f56c-2e65-4a80-9d64-63b9c07412a6" providerId="ADAL" clId="{9B542B2A-E845-45F1-BE16-EFFCE21262DD}" dt="2018-01-29T05:20:38.214" v="599" actId="1076"/>
          <ac:spMkLst>
            <pc:docMk/>
            <pc:sldMk cId="2959050026" sldId="303"/>
            <ac:spMk id="5" creationId="{36D07E02-B0F3-4218-829B-42C4AF8F3FCD}"/>
          </ac:spMkLst>
        </pc:spChg>
        <pc:picChg chg="add mod">
          <ac:chgData name="Sandeep Reddy Hanumaihgari" userId="86a9f56c-2e65-4a80-9d64-63b9c07412a6" providerId="ADAL" clId="{9B542B2A-E845-45F1-BE16-EFFCE21262DD}" dt="2018-01-29T05:20:40.352" v="600" actId="1076"/>
          <ac:picMkLst>
            <pc:docMk/>
            <pc:sldMk cId="2959050026" sldId="303"/>
            <ac:picMk id="4" creationId="{441EB42A-A115-4BAC-9D67-1886E8677188}"/>
          </ac:picMkLst>
        </pc:picChg>
      </pc:sldChg>
      <pc:sldChg chg="addSp delSp modSp add">
        <pc:chgData name="Sandeep Reddy Hanumaihgari" userId="86a9f56c-2e65-4a80-9d64-63b9c07412a6" providerId="ADAL" clId="{9B542B2A-E845-45F1-BE16-EFFCE21262DD}" dt="2018-01-29T05:25:45.608" v="620" actId="1076"/>
        <pc:sldMkLst>
          <pc:docMk/>
          <pc:sldMk cId="1055823859" sldId="304"/>
        </pc:sldMkLst>
        <pc:spChg chg="mod">
          <ac:chgData name="Sandeep Reddy Hanumaihgari" userId="86a9f56c-2e65-4a80-9d64-63b9c07412a6" providerId="ADAL" clId="{9B542B2A-E845-45F1-BE16-EFFCE21262DD}" dt="2018-01-29T05:25:15.928" v="616"/>
          <ac:spMkLst>
            <pc:docMk/>
            <pc:sldMk cId="1055823859" sldId="304"/>
            <ac:spMk id="2" creationId="{00CBE098-1B88-4504-9722-EF10CABAB653}"/>
          </ac:spMkLst>
        </pc:spChg>
        <pc:spChg chg="del">
          <ac:chgData name="Sandeep Reddy Hanumaihgari" userId="86a9f56c-2e65-4a80-9d64-63b9c07412a6" providerId="ADAL" clId="{9B542B2A-E845-45F1-BE16-EFFCE21262DD}" dt="2018-01-29T05:25:37.886" v="617"/>
          <ac:spMkLst>
            <pc:docMk/>
            <pc:sldMk cId="1055823859" sldId="304"/>
            <ac:spMk id="3" creationId="{D606AF35-4DBB-4AB5-A1E6-042920ED263A}"/>
          </ac:spMkLst>
        </pc:spChg>
        <pc:picChg chg="add mod">
          <ac:chgData name="Sandeep Reddy Hanumaihgari" userId="86a9f56c-2e65-4a80-9d64-63b9c07412a6" providerId="ADAL" clId="{9B542B2A-E845-45F1-BE16-EFFCE21262DD}" dt="2018-01-29T05:25:45.608" v="620" actId="1076"/>
          <ac:picMkLst>
            <pc:docMk/>
            <pc:sldMk cId="1055823859" sldId="304"/>
            <ac:picMk id="4" creationId="{417519F5-E421-46C7-84BB-4E4C6FF09802}"/>
          </ac:picMkLst>
        </pc:picChg>
      </pc:sldChg>
      <pc:sldChg chg="addSp delSp modSp add">
        <pc:chgData name="Sandeep Reddy Hanumaihgari" userId="86a9f56c-2e65-4a80-9d64-63b9c07412a6" providerId="ADAL" clId="{9B542B2A-E845-45F1-BE16-EFFCE21262DD}" dt="2018-01-29T05:29:37.130" v="629" actId="1076"/>
        <pc:sldMkLst>
          <pc:docMk/>
          <pc:sldMk cId="32044709" sldId="305"/>
        </pc:sldMkLst>
        <pc:spChg chg="mod">
          <ac:chgData name="Sandeep Reddy Hanumaihgari" userId="86a9f56c-2e65-4a80-9d64-63b9c07412a6" providerId="ADAL" clId="{9B542B2A-E845-45F1-BE16-EFFCE21262DD}" dt="2018-01-29T05:29:05.861" v="624"/>
          <ac:spMkLst>
            <pc:docMk/>
            <pc:sldMk cId="32044709" sldId="305"/>
            <ac:spMk id="2" creationId="{657D221B-4733-4667-9004-B20E15091AE5}"/>
          </ac:spMkLst>
        </pc:spChg>
        <pc:spChg chg="del">
          <ac:chgData name="Sandeep Reddy Hanumaihgari" userId="86a9f56c-2e65-4a80-9d64-63b9c07412a6" providerId="ADAL" clId="{9B542B2A-E845-45F1-BE16-EFFCE21262DD}" dt="2018-01-29T05:29:27.889" v="625"/>
          <ac:spMkLst>
            <pc:docMk/>
            <pc:sldMk cId="32044709" sldId="305"/>
            <ac:spMk id="3" creationId="{ACCE8086-7A4B-4FCA-8C76-4E8DFFBC1CA3}"/>
          </ac:spMkLst>
        </pc:spChg>
        <pc:picChg chg="add mod">
          <ac:chgData name="Sandeep Reddy Hanumaihgari" userId="86a9f56c-2e65-4a80-9d64-63b9c07412a6" providerId="ADAL" clId="{9B542B2A-E845-45F1-BE16-EFFCE21262DD}" dt="2018-01-29T05:29:37.130" v="629" actId="1076"/>
          <ac:picMkLst>
            <pc:docMk/>
            <pc:sldMk cId="32044709" sldId="305"/>
            <ac:picMk id="4" creationId="{60E4E842-1342-4009-B487-4DED4DD110C9}"/>
          </ac:picMkLst>
        </pc:picChg>
      </pc:sldChg>
      <pc:sldChg chg="addSp delSp modSp add">
        <pc:chgData name="Sandeep Reddy Hanumaihgari" userId="86a9f56c-2e65-4a80-9d64-63b9c07412a6" providerId="ADAL" clId="{9B542B2A-E845-45F1-BE16-EFFCE21262DD}" dt="2018-01-29T05:36:34.786" v="636" actId="108"/>
        <pc:sldMkLst>
          <pc:docMk/>
          <pc:sldMk cId="3207084263" sldId="306"/>
        </pc:sldMkLst>
        <pc:spChg chg="mod">
          <ac:chgData name="Sandeep Reddy Hanumaihgari" userId="86a9f56c-2e65-4a80-9d64-63b9c07412a6" providerId="ADAL" clId="{9B542B2A-E845-45F1-BE16-EFFCE21262DD}" dt="2018-01-29T05:36:34.786" v="636" actId="108"/>
          <ac:spMkLst>
            <pc:docMk/>
            <pc:sldMk cId="3207084263" sldId="306"/>
            <ac:spMk id="2" creationId="{307A2FE5-A716-4562-8475-5860B2A4C923}"/>
          </ac:spMkLst>
        </pc:spChg>
        <pc:spChg chg="del">
          <ac:chgData name="Sandeep Reddy Hanumaihgari" userId="86a9f56c-2e65-4a80-9d64-63b9c07412a6" providerId="ADAL" clId="{9B542B2A-E845-45F1-BE16-EFFCE21262DD}" dt="2018-01-29T05:36:11.487" v="632"/>
          <ac:spMkLst>
            <pc:docMk/>
            <pc:sldMk cId="3207084263" sldId="306"/>
            <ac:spMk id="3" creationId="{D610951B-1E0B-4EDD-81CF-5BE316C48879}"/>
          </ac:spMkLst>
        </pc:spChg>
        <pc:picChg chg="add mod">
          <ac:chgData name="Sandeep Reddy Hanumaihgari" userId="86a9f56c-2e65-4a80-9d64-63b9c07412a6" providerId="ADAL" clId="{9B542B2A-E845-45F1-BE16-EFFCE21262DD}" dt="2018-01-29T05:36:17.322" v="634" actId="14100"/>
          <ac:picMkLst>
            <pc:docMk/>
            <pc:sldMk cId="3207084263" sldId="306"/>
            <ac:picMk id="4" creationId="{A30E1E4E-CF29-43AA-BFBF-385E64804F8D}"/>
          </ac:picMkLst>
        </pc:picChg>
      </pc:sldChg>
      <pc:sldChg chg="addSp delSp modSp add">
        <pc:chgData name="Sandeep Reddy Hanumaihgari" userId="86a9f56c-2e65-4a80-9d64-63b9c07412a6" providerId="ADAL" clId="{9B542B2A-E845-45F1-BE16-EFFCE21262DD}" dt="2018-01-29T05:37:25.016" v="643" actId="1076"/>
        <pc:sldMkLst>
          <pc:docMk/>
          <pc:sldMk cId="2028697180" sldId="307"/>
        </pc:sldMkLst>
        <pc:spChg chg="mod">
          <ac:chgData name="Sandeep Reddy Hanumaihgari" userId="86a9f56c-2e65-4a80-9d64-63b9c07412a6" providerId="ADAL" clId="{9B542B2A-E845-45F1-BE16-EFFCE21262DD}" dt="2018-01-29T05:37:09.152" v="638"/>
          <ac:spMkLst>
            <pc:docMk/>
            <pc:sldMk cId="2028697180" sldId="307"/>
            <ac:spMk id="2" creationId="{F72EE55A-C4B0-429B-9AF5-77D295C45814}"/>
          </ac:spMkLst>
        </pc:spChg>
        <pc:spChg chg="del">
          <ac:chgData name="Sandeep Reddy Hanumaihgari" userId="86a9f56c-2e65-4a80-9d64-63b9c07412a6" providerId="ADAL" clId="{9B542B2A-E845-45F1-BE16-EFFCE21262DD}" dt="2018-01-29T05:37:14.787" v="639"/>
          <ac:spMkLst>
            <pc:docMk/>
            <pc:sldMk cId="2028697180" sldId="307"/>
            <ac:spMk id="3" creationId="{EE54AE3A-6240-4C3A-9AC7-81A091F3FF04}"/>
          </ac:spMkLst>
        </pc:spChg>
        <pc:spChg chg="add">
          <ac:chgData name="Sandeep Reddy Hanumaihgari" userId="86a9f56c-2e65-4a80-9d64-63b9c07412a6" providerId="ADAL" clId="{9B542B2A-E845-45F1-BE16-EFFCE21262DD}" dt="2018-01-29T05:37:14.787" v="639"/>
          <ac:spMkLst>
            <pc:docMk/>
            <pc:sldMk cId="2028697180" sldId="307"/>
            <ac:spMk id="4" creationId="{74DA2241-BDB1-451F-8D37-D7D4AC6A0A2E}"/>
          </ac:spMkLst>
        </pc:spChg>
        <pc:picChg chg="add mod">
          <ac:chgData name="Sandeep Reddy Hanumaihgari" userId="86a9f56c-2e65-4a80-9d64-63b9c07412a6" providerId="ADAL" clId="{9B542B2A-E845-45F1-BE16-EFFCE21262DD}" dt="2018-01-29T05:37:25.016" v="643" actId="1076"/>
          <ac:picMkLst>
            <pc:docMk/>
            <pc:sldMk cId="2028697180" sldId="307"/>
            <ac:picMk id="5" creationId="{8A45F79F-4420-4FC7-AFFD-E1F427505C98}"/>
          </ac:picMkLst>
        </pc:picChg>
      </pc:sldChg>
      <pc:sldChg chg="addSp delSp modSp add">
        <pc:chgData name="Sandeep Reddy Hanumaihgari" userId="86a9f56c-2e65-4a80-9d64-63b9c07412a6" providerId="ADAL" clId="{9B542B2A-E845-45F1-BE16-EFFCE21262DD}" dt="2018-01-29T05:38:19.165" v="648" actId="1076"/>
        <pc:sldMkLst>
          <pc:docMk/>
          <pc:sldMk cId="1523491571" sldId="308"/>
        </pc:sldMkLst>
        <pc:spChg chg="mod">
          <ac:chgData name="Sandeep Reddy Hanumaihgari" userId="86a9f56c-2e65-4a80-9d64-63b9c07412a6" providerId="ADAL" clId="{9B542B2A-E845-45F1-BE16-EFFCE21262DD}" dt="2018-01-29T05:37:51.722" v="645"/>
          <ac:spMkLst>
            <pc:docMk/>
            <pc:sldMk cId="1523491571" sldId="308"/>
            <ac:spMk id="2" creationId="{9EAEFB50-A5EB-4F27-9086-4D1BDE58EB3B}"/>
          </ac:spMkLst>
        </pc:spChg>
        <pc:spChg chg="del">
          <ac:chgData name="Sandeep Reddy Hanumaihgari" userId="86a9f56c-2e65-4a80-9d64-63b9c07412a6" providerId="ADAL" clId="{9B542B2A-E845-45F1-BE16-EFFCE21262DD}" dt="2018-01-29T05:38:14.046" v="646"/>
          <ac:spMkLst>
            <pc:docMk/>
            <pc:sldMk cId="1523491571" sldId="308"/>
            <ac:spMk id="3" creationId="{9B501F08-E97F-4F9F-933F-3480DE107713}"/>
          </ac:spMkLst>
        </pc:spChg>
        <pc:picChg chg="add mod">
          <ac:chgData name="Sandeep Reddy Hanumaihgari" userId="86a9f56c-2e65-4a80-9d64-63b9c07412a6" providerId="ADAL" clId="{9B542B2A-E845-45F1-BE16-EFFCE21262DD}" dt="2018-01-29T05:38:19.165" v="648" actId="1076"/>
          <ac:picMkLst>
            <pc:docMk/>
            <pc:sldMk cId="1523491571" sldId="308"/>
            <ac:picMk id="4" creationId="{94FCF8BE-1521-431A-BE00-81B922EC231F}"/>
          </ac:picMkLst>
        </pc:picChg>
      </pc:sldChg>
    </pc:docChg>
  </pc:docChgLst>
  <pc:docChgLst>
    <pc:chgData name="Sandeep Reddy Hanumaihgari" userId="86a9f56c-2e65-4a80-9d64-63b9c07412a6" providerId="ADAL" clId="{71B50FF3-AB2A-448E-9D5A-19D618C94357}"/>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9A268-BC20-4C4B-AD49-13C7E7892CCC}"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14D3-19B3-4C34-9035-E38A193485BF}" type="slidenum">
              <a:rPr lang="en-US" smtClean="0"/>
              <a:t>‹#›</a:t>
            </a:fld>
            <a:endParaRPr lang="en-US"/>
          </a:p>
        </p:txBody>
      </p:sp>
    </p:spTree>
    <p:extLst>
      <p:ext uri="{BB962C8B-B14F-4D97-AF65-F5344CB8AC3E}">
        <p14:creationId xmlns:p14="http://schemas.microsoft.com/office/powerpoint/2010/main" val="34165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4"/>
            <a:ext cx="2971800" cy="457200"/>
          </a:xfrm>
          <a:prstGeom prst="rect">
            <a:avLst/>
          </a:prstGeom>
        </p:spPr>
        <p:txBody>
          <a:bodyPr/>
          <a:lstStyle/>
          <a:p>
            <a:fld id="{269BF997-9B5F-4A82-AF31-6E87F25749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9536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3B73-1F3F-48A1-868B-556C9EBE0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542A6-BC5D-406C-BE1E-844BBBE4D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E802A-AAAE-4137-A3EC-78A795EA3A32}"/>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5" name="Footer Placeholder 4">
            <a:extLst>
              <a:ext uri="{FF2B5EF4-FFF2-40B4-BE49-F238E27FC236}">
                <a16:creationId xmlns:a16="http://schemas.microsoft.com/office/drawing/2014/main" id="{A0E810E1-EA93-4156-9E4F-516D85C61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8669-54D8-4FA7-AC03-4711395A823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101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0569-26CD-4E48-AB8F-C8D393C56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DBDF74-D7DD-4F74-8204-768D6D8C87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0E80-DE55-4227-8F22-8B46CC3313A8}"/>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5" name="Footer Placeholder 4">
            <a:extLst>
              <a:ext uri="{FF2B5EF4-FFF2-40B4-BE49-F238E27FC236}">
                <a16:creationId xmlns:a16="http://schemas.microsoft.com/office/drawing/2014/main" id="{3F1D90D3-5DB1-4E46-965A-43DE2A1AD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E9E31-07F6-4BA3-89E4-4406CB6F4AE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45420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B4F80-033E-40D6-8EB5-E065B96887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981-8292-42BE-B5C1-A1E25890D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BE0CF-2BE4-4B92-BEC3-5CF0BDF9696D}"/>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5" name="Footer Placeholder 4">
            <a:extLst>
              <a:ext uri="{FF2B5EF4-FFF2-40B4-BE49-F238E27FC236}">
                <a16:creationId xmlns:a16="http://schemas.microsoft.com/office/drawing/2014/main" id="{D8738A02-307F-4A5A-BA7D-F53437CEE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E8E8-723C-4492-8FB7-5544427AE491}"/>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42956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7705" y="1604798"/>
            <a:ext cx="11079128" cy="1470025"/>
          </a:xfrm>
          <a:prstGeom prst="rect">
            <a:avLst/>
          </a:prstGeom>
        </p:spPr>
        <p:txBody>
          <a:bodyPr anchor="b" anchorCtr="0">
            <a:noAutofit/>
          </a:bodyPr>
          <a:lstStyle>
            <a:lvl1pPr>
              <a:defRPr sz="4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83908" y="3094328"/>
            <a:ext cx="11082925" cy="1486800"/>
          </a:xfrm>
          <a:prstGeom prst="rect">
            <a:avLst/>
          </a:prstGeom>
        </p:spPr>
        <p:txBody>
          <a:bodyPr>
            <a:noAutofit/>
          </a:bodyPr>
          <a:lstStyle>
            <a:lvl1pPr marL="0" indent="0" algn="l">
              <a:buNone/>
              <a:defRPr sz="3700" b="0">
                <a:solidFill>
                  <a:schemeClr val="bg1"/>
                </a:solidFill>
                <a:latin typeface="Verdana" pitchFamily="34" charset="0"/>
                <a:ea typeface="Verdana" pitchFamily="34" charset="0"/>
                <a:cs typeface="Verdana"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Click to edit the sub title</a:t>
            </a:r>
          </a:p>
        </p:txBody>
      </p:sp>
      <p:sp>
        <p:nvSpPr>
          <p:cNvPr id="10" name="AddClassification"/>
          <p:cNvSpPr txBox="1">
            <a:spLocks noChangeArrowheads="1"/>
          </p:cNvSpPr>
          <p:nvPr userDrawn="1"/>
        </p:nvSpPr>
        <p:spPr bwMode="auto">
          <a:xfrm>
            <a:off x="5082424" y="6195793"/>
            <a:ext cx="2027152"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9170"/>
            <a:r>
              <a:rPr lang="en-US" sz="1100">
                <a:solidFill>
                  <a:prstClr val="white"/>
                </a:solidFill>
                <a:latin typeface="Verdana" pitchFamily="34" charset="0"/>
                <a:ea typeface="Verdana" pitchFamily="34" charset="0"/>
                <a:cs typeface="Verdana" pitchFamily="34" charset="0"/>
              </a:rPr>
              <a:t>© Atos - For internal use</a:t>
            </a:r>
            <a:endParaRPr lang="en-US" sz="11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57002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28000" y="1396812"/>
            <a:ext cx="6600000" cy="1470025"/>
          </a:xfrm>
        </p:spPr>
        <p:txBody>
          <a:bodyPr anchor="t" anchorCtr="0">
            <a:noAutofit/>
          </a:bodyPr>
          <a:lstStyle>
            <a:lvl1pPr>
              <a:defRPr sz="4100" b="1">
                <a:latin typeface="Verdana" pitchFamily="34" charset="0"/>
                <a:ea typeface="Verdana" pitchFamily="34" charset="0"/>
                <a:cs typeface="Verdana" pitchFamily="34" charset="0"/>
              </a:defRPr>
            </a:lvl1pPr>
          </a:lstStyle>
          <a:p>
            <a:r>
              <a:rPr lang="en-US"/>
              <a:t>Click to edit Master title style</a:t>
            </a:r>
            <a:endParaRPr lang="nl-NL" dirty="0"/>
          </a:p>
        </p:txBody>
      </p:sp>
      <p:sp>
        <p:nvSpPr>
          <p:cNvPr id="3" name="Subtitle 2"/>
          <p:cNvSpPr>
            <a:spLocks noGrp="1"/>
          </p:cNvSpPr>
          <p:nvPr>
            <p:ph type="subTitle" idx="1"/>
          </p:nvPr>
        </p:nvSpPr>
        <p:spPr>
          <a:xfrm>
            <a:off x="2928000" y="2955600"/>
            <a:ext cx="6600000" cy="1486800"/>
          </a:xfrm>
        </p:spPr>
        <p:txBody>
          <a:bodyPr>
            <a:noAutofit/>
          </a:bodyPr>
          <a:lstStyle>
            <a:lvl1pPr marL="0" indent="0" algn="l">
              <a:buNone/>
              <a:defRPr sz="2700" b="0">
                <a:solidFill>
                  <a:schemeClr val="tx1"/>
                </a:solidFill>
                <a:latin typeface="Verdana" pitchFamily="34" charset="0"/>
                <a:ea typeface="Verdana" pitchFamily="34" charset="0"/>
                <a:cs typeface="Verdana" pitchFamily="34" charset="0"/>
              </a:defRPr>
            </a:lvl1pPr>
            <a:lvl2pPr marL="609459" indent="0" algn="ctr">
              <a:buNone/>
              <a:defRPr>
                <a:solidFill>
                  <a:schemeClr val="tx1">
                    <a:tint val="75000"/>
                  </a:schemeClr>
                </a:solidFill>
              </a:defRPr>
            </a:lvl2pPr>
            <a:lvl3pPr marL="1218930" indent="0" algn="ctr">
              <a:buNone/>
              <a:defRPr>
                <a:solidFill>
                  <a:schemeClr val="tx1">
                    <a:tint val="75000"/>
                  </a:schemeClr>
                </a:solidFill>
              </a:defRPr>
            </a:lvl3pPr>
            <a:lvl4pPr marL="1828392" indent="0" algn="ctr">
              <a:buNone/>
              <a:defRPr>
                <a:solidFill>
                  <a:schemeClr val="tx1">
                    <a:tint val="75000"/>
                  </a:schemeClr>
                </a:solidFill>
              </a:defRPr>
            </a:lvl4pPr>
            <a:lvl5pPr marL="2437858" indent="0" algn="ctr">
              <a:buNone/>
              <a:defRPr>
                <a:solidFill>
                  <a:schemeClr val="tx1">
                    <a:tint val="75000"/>
                  </a:schemeClr>
                </a:solidFill>
              </a:defRPr>
            </a:lvl5pPr>
            <a:lvl6pPr marL="3047316" indent="0" algn="ctr">
              <a:buNone/>
              <a:defRPr>
                <a:solidFill>
                  <a:schemeClr val="tx1">
                    <a:tint val="75000"/>
                  </a:schemeClr>
                </a:solidFill>
              </a:defRPr>
            </a:lvl6pPr>
            <a:lvl7pPr marL="3656775" indent="0" algn="ctr">
              <a:buNone/>
              <a:defRPr>
                <a:solidFill>
                  <a:schemeClr val="tx1">
                    <a:tint val="75000"/>
                  </a:schemeClr>
                </a:solidFill>
              </a:defRPr>
            </a:lvl7pPr>
            <a:lvl8pPr marL="4266240" indent="0" algn="ctr">
              <a:buNone/>
              <a:defRPr>
                <a:solidFill>
                  <a:schemeClr val="tx1">
                    <a:tint val="75000"/>
                  </a:schemeClr>
                </a:solidFill>
              </a:defRPr>
            </a:lvl8pPr>
            <a:lvl9pPr marL="4875703" indent="0" algn="ctr">
              <a:buNone/>
              <a:defRPr>
                <a:solidFill>
                  <a:schemeClr val="tx1">
                    <a:tint val="75000"/>
                  </a:schemeClr>
                </a:solidFill>
              </a:defRPr>
            </a:lvl9pPr>
          </a:lstStyle>
          <a:p>
            <a:r>
              <a:rPr lang="en-US"/>
              <a:t>Click to edit Master subtitle style</a:t>
            </a:r>
            <a:endParaRPr lang="nl-NL" dirty="0"/>
          </a:p>
        </p:txBody>
      </p:sp>
      <p:sp>
        <p:nvSpPr>
          <p:cNvPr id="8"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dirty="0" err="1">
                <a:solidFill>
                  <a:prstClr val="black"/>
                </a:solidFill>
                <a:ea typeface="Verdana" pitchFamily="34" charset="0"/>
                <a:cs typeface="Verdana" pitchFamily="34" charset="0"/>
              </a:rPr>
              <a:t>dd</a:t>
            </a:r>
            <a:r>
              <a:rPr lang="nl-NL" sz="1600" dirty="0">
                <a:solidFill>
                  <a:prstClr val="black"/>
                </a:solidFill>
                <a:ea typeface="Verdana" pitchFamily="34" charset="0"/>
                <a:cs typeface="Verdana" pitchFamily="34" charset="0"/>
              </a:rPr>
              <a:t>-mm-</a:t>
            </a:r>
            <a:r>
              <a:rPr lang="nl-NL" sz="1600" dirty="0" err="1">
                <a:solidFill>
                  <a:prstClr val="black"/>
                </a:solidFill>
                <a:ea typeface="Verdana" pitchFamily="34" charset="0"/>
                <a:cs typeface="Verdana" pitchFamily="34" charset="0"/>
              </a:rPr>
              <a:t>yyyy</a:t>
            </a:r>
            <a:endParaRPr lang="nl-NL" sz="1600" dirty="0">
              <a:solidFill>
                <a:prstClr val="black"/>
              </a:solidFill>
              <a:ea typeface="Verdana" pitchFamily="34" charset="0"/>
              <a:cs typeface="Verdana" pitchFamily="34" charset="0"/>
            </a:endParaRPr>
          </a:p>
        </p:txBody>
      </p:sp>
    </p:spTree>
    <p:extLst>
      <p:ext uri="{BB962C8B-B14F-4D97-AF65-F5344CB8AC3E}">
        <p14:creationId xmlns:p14="http://schemas.microsoft.com/office/powerpoint/2010/main" val="289013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Bas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nl-N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41738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No 2nd top lin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00" y="378000"/>
            <a:ext cx="11655040" cy="756000"/>
          </a:xfrm>
        </p:spPr>
        <p:txBody>
          <a:bodyPr/>
          <a:lstStyle/>
          <a:p>
            <a:r>
              <a:rPr lang="en-US"/>
              <a:t>Click to edit Master title style</a:t>
            </a:r>
            <a:endParaRPr lang="nl-NL"/>
          </a:p>
        </p:txBody>
      </p:sp>
      <p:sp>
        <p:nvSpPr>
          <p:cNvPr id="3" name="Content Placeholder 2"/>
          <p:cNvSpPr>
            <a:spLocks noGrp="1"/>
          </p:cNvSpPr>
          <p:nvPr>
            <p:ph idx="1"/>
          </p:nvPr>
        </p:nvSpPr>
        <p:spPr>
          <a:xfrm>
            <a:off x="187200" y="1124744"/>
            <a:ext cx="11664000" cy="49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229301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43125" y="1124744"/>
            <a:ext cx="6312000" cy="1245600"/>
          </a:xfrm>
        </p:spPr>
        <p:txBody>
          <a:bodyPr>
            <a:noAutofit/>
          </a:bodyPr>
          <a:lstStyle>
            <a:lvl1pPr>
              <a:defRPr sz="2400">
                <a:solidFill>
                  <a:schemeClr val="tx1"/>
                </a:solidFill>
              </a:defRPr>
            </a:lvl1pPr>
          </a:lstStyle>
          <a:p>
            <a:r>
              <a:rPr lang="en-US" dirty="0"/>
              <a:t>Click to edit Master title style</a:t>
            </a:r>
            <a:endParaRPr lang="nl-NL" dirty="0"/>
          </a:p>
        </p:txBody>
      </p:sp>
      <p:sp>
        <p:nvSpPr>
          <p:cNvPr id="12" name="AddNotifier#1"/>
          <p:cNvSpPr txBox="1">
            <a:spLocks noChangeArrowheads="1"/>
          </p:cNvSpPr>
          <p:nvPr userDrawn="1"/>
        </p:nvSpPr>
        <p:spPr bwMode="auto">
          <a:xfrm>
            <a:off x="2918917" y="3166337"/>
            <a:ext cx="6312000" cy="14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6" tIns="60948" rIns="121896" bIns="6094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defTabSz="1218930"/>
            <a:r>
              <a:rPr lang="en-US" sz="1300" dirty="0">
                <a:solidFill>
                  <a:prstClr val="black"/>
                </a:solidFill>
                <a:latin typeface="Verdana" pitchFamily="34" charset="0"/>
                <a:ea typeface="Verdana" pitchFamily="34" charset="0"/>
                <a:cs typeface="Verdana" pitchFamily="34" charset="0"/>
              </a:rPr>
              <a:t>Atos, the Atos logo, Atos Consulting, Atos </a:t>
            </a:r>
            <a:r>
              <a:rPr lang="en-US" sz="1300" dirty="0" err="1">
                <a:solidFill>
                  <a:prstClr val="black"/>
                </a:solidFill>
                <a:latin typeface="Verdana" pitchFamily="34" charset="0"/>
                <a:ea typeface="Verdana" pitchFamily="34" charset="0"/>
                <a:cs typeface="Verdana" pitchFamily="34" charset="0"/>
              </a:rPr>
              <a:t>Worldgrid</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Worldline</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BlueKiwi</a:t>
            </a:r>
            <a:r>
              <a:rPr lang="en-US" sz="1300" dirty="0">
                <a:solidFill>
                  <a:prstClr val="black"/>
                </a:solidFill>
                <a:latin typeface="Verdana" pitchFamily="34" charset="0"/>
                <a:ea typeface="Verdana" pitchFamily="34" charset="0"/>
                <a:cs typeface="Verdana" pitchFamily="34" charset="0"/>
              </a:rPr>
              <a:t>, Bull, Canopy the Open Cloud Company, </a:t>
            </a:r>
            <a:r>
              <a:rPr lang="en-US" sz="1300" dirty="0" err="1">
                <a:solidFill>
                  <a:prstClr val="black"/>
                </a:solidFill>
                <a:latin typeface="Verdana" pitchFamily="34" charset="0"/>
                <a:ea typeface="Verdana" pitchFamily="34" charset="0"/>
                <a:cs typeface="Verdana" pitchFamily="34" charset="0"/>
              </a:rPr>
              <a:t>Yunano</a:t>
            </a:r>
            <a:r>
              <a:rPr lang="en-US" sz="1300" dirty="0">
                <a:solidFill>
                  <a:prstClr val="black"/>
                </a:solidFill>
                <a:latin typeface="Verdana" pitchFamily="34" charset="0"/>
                <a:ea typeface="Verdana" pitchFamily="34" charset="0"/>
                <a:cs typeface="Verdana" pitchFamily="34" charset="0"/>
              </a:rPr>
              <a:t>, Zero Email, Zero Email Certified and The Zero Email Company are registered trademarks of the Atos group. May 2015. © 2015 Atos. Confidential information owned by Atos, to be used by the recipient only. This document, or any part of it, may not be reproduced, copied, circulated and/or distributed nor quoted without prior written approval from Atos.</a:t>
            </a:r>
          </a:p>
        </p:txBody>
      </p:sp>
      <p:sp>
        <p:nvSpPr>
          <p:cNvPr id="7"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a:solidFill>
                  <a:prstClr val="black"/>
                </a:solidFill>
                <a:ea typeface="Verdana" pitchFamily="34" charset="0"/>
                <a:cs typeface="Verdana" pitchFamily="34" charset="0"/>
              </a:rPr>
              <a:t>dd-mm-yyyy</a:t>
            </a:r>
            <a:endParaRPr lang="nl-NL" sz="1600" dirty="0">
              <a:solidFill>
                <a:prstClr val="black"/>
              </a:solidFill>
              <a:ea typeface="Verdana" pitchFamily="34" charset="0"/>
              <a:cs typeface="Verdana" pitchFamily="34" charset="0"/>
            </a:endParaRPr>
          </a:p>
        </p:txBody>
      </p:sp>
      <p:sp>
        <p:nvSpPr>
          <p:cNvPr id="8" name="AddClassification"/>
          <p:cNvSpPr txBox="1">
            <a:spLocks noChangeArrowheads="1"/>
          </p:cNvSpPr>
          <p:nvPr userDrawn="1"/>
        </p:nvSpPr>
        <p:spPr bwMode="auto">
          <a:xfrm>
            <a:off x="4870315" y="6386411"/>
            <a:ext cx="2409208"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8930"/>
            <a:r>
              <a:rPr lang="en-US" sz="1300" dirty="0">
                <a:solidFill>
                  <a:prstClr val="black"/>
                </a:solidFill>
                <a:latin typeface="Verdana" pitchFamily="34" charset="0"/>
                <a:ea typeface="Verdana" pitchFamily="34" charset="0"/>
                <a:cs typeface="Verdana" pitchFamily="34" charset="0"/>
              </a:rPr>
              <a:t>© Atos - For internal use</a:t>
            </a:r>
          </a:p>
        </p:txBody>
      </p:sp>
    </p:spTree>
    <p:extLst>
      <p:ext uri="{BB962C8B-B14F-4D97-AF65-F5344CB8AC3E}">
        <p14:creationId xmlns:p14="http://schemas.microsoft.com/office/powerpoint/2010/main" val="42521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4AC-E648-434F-BEDB-346C6DBF9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12F3D-B04D-4F29-80F1-0837DC278F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322C-9794-48D1-A122-5BFD30DD07F0}"/>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5" name="Footer Placeholder 4">
            <a:extLst>
              <a:ext uri="{FF2B5EF4-FFF2-40B4-BE49-F238E27FC236}">
                <a16:creationId xmlns:a16="http://schemas.microsoft.com/office/drawing/2014/main" id="{10ECFE6F-FAAA-4B59-BBF9-67A117559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FF35E-BA32-4430-8147-FABE21F0DED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2127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721F-979D-4E0A-969B-7BB719E37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0F2DCB-7440-4EFE-84FD-C5B145200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ACA7C-2459-464A-91EB-8BD8D435E8FD}"/>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5" name="Footer Placeholder 4">
            <a:extLst>
              <a:ext uri="{FF2B5EF4-FFF2-40B4-BE49-F238E27FC236}">
                <a16:creationId xmlns:a16="http://schemas.microsoft.com/office/drawing/2014/main" id="{3882BCB3-0A02-4EF7-B31F-717F56208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A4E46-7117-4D66-868F-0C98B7A07A59}"/>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34132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B745-55E6-46E8-A9C1-1D98F55C4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1F58C-8AE0-467A-998D-E3674FEEAC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C3FB9-B5F5-4E9A-A17A-B5D6D4D932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147810-B2A7-4D3B-A423-C016E19B14A1}"/>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6" name="Footer Placeholder 5">
            <a:extLst>
              <a:ext uri="{FF2B5EF4-FFF2-40B4-BE49-F238E27FC236}">
                <a16:creationId xmlns:a16="http://schemas.microsoft.com/office/drawing/2014/main" id="{EBF82A90-1D5F-4C48-B548-158C650F0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0744-9B09-41CF-8B15-03637B1E30E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6745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7563-4482-4574-830B-35EECC306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71EB2-9F73-4E58-9B70-1E050A354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1C5A2C-F538-4D22-98A9-44D27C3692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E44E8-930C-40B0-835A-0A5C05D1F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C8BB31-4C2B-4D50-8EB0-CF37B702BB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99087-D002-4FE9-B555-9E2DC5690E37}"/>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8" name="Footer Placeholder 7">
            <a:extLst>
              <a:ext uri="{FF2B5EF4-FFF2-40B4-BE49-F238E27FC236}">
                <a16:creationId xmlns:a16="http://schemas.microsoft.com/office/drawing/2014/main" id="{B35234BA-58AC-4B2A-810E-78129A0FA6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9DCA1-C6F2-4CF8-AD8A-7151584BD22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66972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1152-6F5D-4953-9548-73735ECF3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916F0-D4AD-4E4E-B6B4-3A6A6BAC6579}"/>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4" name="Footer Placeholder 3">
            <a:extLst>
              <a:ext uri="{FF2B5EF4-FFF2-40B4-BE49-F238E27FC236}">
                <a16:creationId xmlns:a16="http://schemas.microsoft.com/office/drawing/2014/main" id="{59D95BE9-D92C-4FE0-AFA4-E1A698F15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8B18E-5C3A-48C0-96B0-9B54BCBC727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23295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5E6C72-7166-4CA2-BC9E-C452D7AB67C6}"/>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3" name="Footer Placeholder 2">
            <a:extLst>
              <a:ext uri="{FF2B5EF4-FFF2-40B4-BE49-F238E27FC236}">
                <a16:creationId xmlns:a16="http://schemas.microsoft.com/office/drawing/2014/main" id="{512E8DAF-2365-48A4-8150-C5BCAF10C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120AC-937E-4B78-B520-3A8707C5B08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1998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DD97-A677-45A3-AD27-50F3B7686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9FAE0-B897-45AD-B735-9875E0B57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F4331-14A5-4906-B535-11DFC7BB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15BE19-62C1-4201-BE5A-06A040EF43CA}"/>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6" name="Footer Placeholder 5">
            <a:extLst>
              <a:ext uri="{FF2B5EF4-FFF2-40B4-BE49-F238E27FC236}">
                <a16:creationId xmlns:a16="http://schemas.microsoft.com/office/drawing/2014/main" id="{E2D9B403-FD2B-4AAB-A35A-3D5E1168B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1C00C-92D0-4167-83E0-D6C96287263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9119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95F-F2A1-41BB-8B65-1CBC83EF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0368E-6900-484E-8EE4-2022CE8B6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11AFA-F4D4-4382-89A4-1033B9377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79854-9770-4B55-9842-F704E5A95463}"/>
              </a:ext>
            </a:extLst>
          </p:cNvPr>
          <p:cNvSpPr>
            <a:spLocks noGrp="1"/>
          </p:cNvSpPr>
          <p:nvPr>
            <p:ph type="dt" sz="half" idx="10"/>
          </p:nvPr>
        </p:nvSpPr>
        <p:spPr/>
        <p:txBody>
          <a:bodyPr/>
          <a:lstStyle/>
          <a:p>
            <a:fld id="{AF3C3202-D806-4596-B738-5EFF906A959D}" type="datetimeFigureOut">
              <a:rPr lang="en-US" smtClean="0"/>
              <a:t>1/29/2018</a:t>
            </a:fld>
            <a:endParaRPr lang="en-US"/>
          </a:p>
        </p:txBody>
      </p:sp>
      <p:sp>
        <p:nvSpPr>
          <p:cNvPr id="6" name="Footer Placeholder 5">
            <a:extLst>
              <a:ext uri="{FF2B5EF4-FFF2-40B4-BE49-F238E27FC236}">
                <a16:creationId xmlns:a16="http://schemas.microsoft.com/office/drawing/2014/main" id="{496E9529-00BE-434D-88DD-255B69E73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066D-5495-4B44-B716-BD7D06054A0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61374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5.xml"/><Relationship Id="rId7" Type="http://schemas.openxmlformats.org/officeDocument/2006/relationships/tags" Target="../tags/tag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447FF-3495-4E79-BFE3-BFEE93C4F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63DAE0-3EFD-48A2-9700-FE7CE93A8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952D2-743E-4B8A-A3A7-F3C054AA2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C3202-D806-4596-B738-5EFF906A959D}" type="datetimeFigureOut">
              <a:rPr lang="en-US" smtClean="0"/>
              <a:t>1/29/2018</a:t>
            </a:fld>
            <a:endParaRPr lang="en-US"/>
          </a:p>
        </p:txBody>
      </p:sp>
      <p:sp>
        <p:nvSpPr>
          <p:cNvPr id="5" name="Footer Placeholder 4">
            <a:extLst>
              <a:ext uri="{FF2B5EF4-FFF2-40B4-BE49-F238E27FC236}">
                <a16:creationId xmlns:a16="http://schemas.microsoft.com/office/drawing/2014/main" id="{E514BA33-A220-4C6F-97D3-EC5A351B9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FC0680-4F5F-4D3E-8B9C-72D97FCC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C7BE7-978E-4B01-9470-E85C6231532D}" type="slidenum">
              <a:rPr lang="en-US" smtClean="0"/>
              <a:t>‹#›</a:t>
            </a:fld>
            <a:endParaRPr lang="en-US"/>
          </a:p>
        </p:txBody>
      </p:sp>
    </p:spTree>
    <p:extLst>
      <p:ext uri="{BB962C8B-B14F-4D97-AF65-F5344CB8AC3E}">
        <p14:creationId xmlns:p14="http://schemas.microsoft.com/office/powerpoint/2010/main" val="360022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8" imgW="216" imgH="216" progId="TCLayout.ActiveDocument.1">
                  <p:embed/>
                </p:oleObj>
              </mc:Choice>
              <mc:Fallback>
                <p:oleObj name="think-cell Slide" r:id="rId8" imgW="216" imgH="216" progId="TCLayout.ActiveDocument.1">
                  <p:embed/>
                  <p:pic>
                    <p:nvPicPr>
                      <p:cNvPr id="17" name="Object 16"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AddCustomFooter#1"/>
          <p:cNvSpPr txBox="1"/>
          <p:nvPr/>
        </p:nvSpPr>
        <p:spPr>
          <a:xfrm>
            <a:off x="254403" y="6259454"/>
            <a:ext cx="2088024" cy="323141"/>
          </a:xfrm>
          <a:prstGeom prst="rect">
            <a:avLst/>
          </a:prstGeom>
          <a:noFill/>
        </p:spPr>
        <p:txBody>
          <a:bodyPr wrap="none" lIns="121896" tIns="60948" rIns="121896" bIns="60948" rtlCol="0">
            <a:spAutoFit/>
          </a:bodyPr>
          <a:lstStyle/>
          <a:p>
            <a:pPr defTabSz="1218930"/>
            <a:r>
              <a:rPr lang="en-US" sz="1300" dirty="0">
                <a:solidFill>
                  <a:prstClr val="black"/>
                </a:solidFill>
                <a:ea typeface="Verdana" pitchFamily="34" charset="0"/>
                <a:cs typeface="Verdana" pitchFamily="34" charset="0"/>
              </a:rPr>
              <a:t>© Atos - Confidential</a:t>
            </a:r>
          </a:p>
        </p:txBody>
      </p:sp>
      <p:sp>
        <p:nvSpPr>
          <p:cNvPr id="2" name="Title Placeholder 1"/>
          <p:cNvSpPr>
            <a:spLocks noGrp="1"/>
          </p:cNvSpPr>
          <p:nvPr>
            <p:ph type="title"/>
          </p:nvPr>
        </p:nvSpPr>
        <p:spPr>
          <a:xfrm>
            <a:off x="201600" y="312000"/>
            <a:ext cx="11664000" cy="756000"/>
          </a:xfrm>
          <a:prstGeom prst="rect">
            <a:avLst/>
          </a:prstGeom>
        </p:spPr>
        <p:txBody>
          <a:bodyPr vert="horz" lIns="121896" tIns="60948" rIns="121896" bIns="60948" rtlCol="0" anchor="t" anchorCtr="0">
            <a:noAutofit/>
          </a:bodyPr>
          <a:lstStyle/>
          <a:p>
            <a:r>
              <a:rPr lang="nl-NL"/>
              <a:t>Klik om de stijl te bewerken</a:t>
            </a:r>
            <a:endParaRPr lang="nl-NL" dirty="0"/>
          </a:p>
        </p:txBody>
      </p:sp>
      <p:sp>
        <p:nvSpPr>
          <p:cNvPr id="3" name="Text Placeholder 2"/>
          <p:cNvSpPr>
            <a:spLocks noGrp="1"/>
          </p:cNvSpPr>
          <p:nvPr>
            <p:ph type="body" idx="1"/>
          </p:nvPr>
        </p:nvSpPr>
        <p:spPr>
          <a:xfrm>
            <a:off x="187200" y="1454400"/>
            <a:ext cx="11664000" cy="4633200"/>
          </a:xfrm>
          <a:prstGeom prst="rect">
            <a:avLst/>
          </a:prstGeom>
        </p:spPr>
        <p:txBody>
          <a:bodyPr vert="horz" lIns="121896" tIns="60948" rIns="121896" bIns="60948"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08589498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3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p:titleStyle>
    <p:bodyStyle>
      <a:lvl1pPr marL="359926" indent="-359926" algn="l" defTabSz="1218930" rtl="0" eaLnBrk="1" latinLnBrk="0" hangingPunct="1">
        <a:spcBef>
          <a:spcPct val="20000"/>
        </a:spcBef>
        <a:buClr>
          <a:schemeClr val="tx2"/>
        </a:buClr>
        <a:buFont typeface="Lucida Sans Unicode" pitchFamily="34" charset="0"/>
        <a:buChar char="▶"/>
        <a:defRPr sz="2100" kern="1200">
          <a:solidFill>
            <a:schemeClr val="tx1"/>
          </a:solidFill>
          <a:latin typeface="Verdana" pitchFamily="34" charset="0"/>
          <a:ea typeface="Verdana" pitchFamily="34" charset="0"/>
          <a:cs typeface="Verdana" pitchFamily="34" charset="0"/>
        </a:defRPr>
      </a:lvl1pPr>
      <a:lvl2pPr marL="719839" indent="-359926" algn="l" defTabSz="1218930" rtl="0" eaLnBrk="1" latinLnBrk="0" hangingPunct="1">
        <a:spcBef>
          <a:spcPts val="512"/>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2pPr>
      <a:lvl3pPr marL="1079760"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676"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4pPr>
      <a:lvl5pPr marL="1799602"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04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12"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97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36"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18930" rtl="0" eaLnBrk="1" latinLnBrk="0" hangingPunct="1">
        <a:defRPr sz="2400" kern="1200">
          <a:solidFill>
            <a:schemeClr val="tx1"/>
          </a:solidFill>
          <a:latin typeface="+mn-lt"/>
          <a:ea typeface="+mn-ea"/>
          <a:cs typeface="+mn-cs"/>
        </a:defRPr>
      </a:lvl1pPr>
      <a:lvl2pPr marL="609459" algn="l" defTabSz="1218930" rtl="0" eaLnBrk="1" latinLnBrk="0" hangingPunct="1">
        <a:defRPr sz="2400" kern="1200">
          <a:solidFill>
            <a:schemeClr val="tx1"/>
          </a:solidFill>
          <a:latin typeface="+mn-lt"/>
          <a:ea typeface="+mn-ea"/>
          <a:cs typeface="+mn-cs"/>
        </a:defRPr>
      </a:lvl2pPr>
      <a:lvl3pPr marL="1218930" algn="l" defTabSz="1218930" rtl="0" eaLnBrk="1" latinLnBrk="0" hangingPunct="1">
        <a:defRPr sz="2400" kern="1200">
          <a:solidFill>
            <a:schemeClr val="tx1"/>
          </a:solidFill>
          <a:latin typeface="+mn-lt"/>
          <a:ea typeface="+mn-ea"/>
          <a:cs typeface="+mn-cs"/>
        </a:defRPr>
      </a:lvl3pPr>
      <a:lvl4pPr marL="1828392" algn="l" defTabSz="1218930" rtl="0" eaLnBrk="1" latinLnBrk="0" hangingPunct="1">
        <a:defRPr sz="2400" kern="1200">
          <a:solidFill>
            <a:schemeClr val="tx1"/>
          </a:solidFill>
          <a:latin typeface="+mn-lt"/>
          <a:ea typeface="+mn-ea"/>
          <a:cs typeface="+mn-cs"/>
        </a:defRPr>
      </a:lvl4pPr>
      <a:lvl5pPr marL="2437858" algn="l" defTabSz="1218930" rtl="0" eaLnBrk="1" latinLnBrk="0" hangingPunct="1">
        <a:defRPr sz="2400" kern="1200">
          <a:solidFill>
            <a:schemeClr val="tx1"/>
          </a:solidFill>
          <a:latin typeface="+mn-lt"/>
          <a:ea typeface="+mn-ea"/>
          <a:cs typeface="+mn-cs"/>
        </a:defRPr>
      </a:lvl5pPr>
      <a:lvl6pPr marL="3047316" algn="l" defTabSz="1218930" rtl="0" eaLnBrk="1" latinLnBrk="0" hangingPunct="1">
        <a:defRPr sz="2400" kern="1200">
          <a:solidFill>
            <a:schemeClr val="tx1"/>
          </a:solidFill>
          <a:latin typeface="+mn-lt"/>
          <a:ea typeface="+mn-ea"/>
          <a:cs typeface="+mn-cs"/>
        </a:defRPr>
      </a:lvl6pPr>
      <a:lvl7pPr marL="3656775" algn="l" defTabSz="1218930" rtl="0" eaLnBrk="1" latinLnBrk="0" hangingPunct="1">
        <a:defRPr sz="2400" kern="1200">
          <a:solidFill>
            <a:schemeClr val="tx1"/>
          </a:solidFill>
          <a:latin typeface="+mn-lt"/>
          <a:ea typeface="+mn-ea"/>
          <a:cs typeface="+mn-cs"/>
        </a:defRPr>
      </a:lvl7pPr>
      <a:lvl8pPr marL="4266240" algn="l" defTabSz="1218930" rtl="0" eaLnBrk="1" latinLnBrk="0" hangingPunct="1">
        <a:defRPr sz="2400" kern="1200">
          <a:solidFill>
            <a:schemeClr val="tx1"/>
          </a:solidFill>
          <a:latin typeface="+mn-lt"/>
          <a:ea typeface="+mn-ea"/>
          <a:cs typeface="+mn-cs"/>
        </a:defRPr>
      </a:lvl8pPr>
      <a:lvl9pPr marL="4875703" algn="l" defTabSz="12189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ervice.sap.com/SWDC"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b="0" dirty="0"/>
            </a:br>
            <a:r>
              <a:rPr lang="en-US" b="0" dirty="0"/>
              <a:t> </a:t>
            </a:r>
            <a:r>
              <a:rPr lang="en-US" dirty="0"/>
              <a:t>SAP HANA Data Provisioning</a:t>
            </a:r>
            <a:r>
              <a:rPr lang="en-US" b="0" dirty="0"/>
              <a:t>	</a:t>
            </a:r>
            <a:endParaRPr lang="en-US" dirty="0"/>
          </a:p>
        </p:txBody>
      </p:sp>
    </p:spTree>
    <p:extLst>
      <p:ext uri="{BB962C8B-B14F-4D97-AF65-F5344CB8AC3E}">
        <p14:creationId xmlns:p14="http://schemas.microsoft.com/office/powerpoint/2010/main" val="14757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7B80-1AE2-47D4-9EBB-9A9FAA4F805D}"/>
              </a:ext>
            </a:extLst>
          </p:cNvPr>
          <p:cNvSpPr>
            <a:spLocks noGrp="1"/>
          </p:cNvSpPr>
          <p:nvPr>
            <p:ph type="title"/>
          </p:nvPr>
        </p:nvSpPr>
        <p:spPr/>
        <p:txBody>
          <a:bodyPr/>
          <a:lstStyle/>
          <a:p>
            <a:r>
              <a:rPr lang="en-US" dirty="0"/>
              <a:t>Technical Prerequisites and System Set-Up Information</a:t>
            </a:r>
          </a:p>
        </p:txBody>
      </p:sp>
      <p:pic>
        <p:nvPicPr>
          <p:cNvPr id="4" name="Content Placeholder 3">
            <a:extLst>
              <a:ext uri="{FF2B5EF4-FFF2-40B4-BE49-F238E27FC236}">
                <a16:creationId xmlns:a16="http://schemas.microsoft.com/office/drawing/2014/main" id="{29EEFAAE-3481-4B79-B410-3DFFB21A9157}"/>
              </a:ext>
            </a:extLst>
          </p:cNvPr>
          <p:cNvPicPr>
            <a:picLocks noGrp="1" noChangeAspect="1"/>
          </p:cNvPicPr>
          <p:nvPr>
            <p:ph idx="1"/>
          </p:nvPr>
        </p:nvPicPr>
        <p:blipFill>
          <a:blip r:embed="rId2"/>
          <a:stretch>
            <a:fillRect/>
          </a:stretch>
        </p:blipFill>
        <p:spPr>
          <a:xfrm>
            <a:off x="1138445" y="1414131"/>
            <a:ext cx="9915110" cy="4344582"/>
          </a:xfrm>
          <a:prstGeom prst="rect">
            <a:avLst/>
          </a:prstGeom>
        </p:spPr>
      </p:pic>
    </p:spTree>
    <p:extLst>
      <p:ext uri="{BB962C8B-B14F-4D97-AF65-F5344CB8AC3E}">
        <p14:creationId xmlns:p14="http://schemas.microsoft.com/office/powerpoint/2010/main" val="363538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A53B-956E-4C8D-B636-42C8D9465E72}"/>
              </a:ext>
            </a:extLst>
          </p:cNvPr>
          <p:cNvSpPr>
            <a:spLocks noGrp="1"/>
          </p:cNvSpPr>
          <p:nvPr>
            <p:ph type="title"/>
          </p:nvPr>
        </p:nvSpPr>
        <p:spPr>
          <a:xfrm>
            <a:off x="264000" y="445668"/>
            <a:ext cx="11664000" cy="756000"/>
          </a:xfrm>
        </p:spPr>
        <p:txBody>
          <a:bodyPr/>
          <a:lstStyle/>
          <a:p>
            <a:r>
              <a:rPr lang="en-US" dirty="0"/>
              <a:t>SLT Replication Process</a:t>
            </a:r>
          </a:p>
        </p:txBody>
      </p:sp>
      <p:sp>
        <p:nvSpPr>
          <p:cNvPr id="3" name="Content Placeholder 2">
            <a:extLst>
              <a:ext uri="{FF2B5EF4-FFF2-40B4-BE49-F238E27FC236}">
                <a16:creationId xmlns:a16="http://schemas.microsoft.com/office/drawing/2014/main" id="{EAA9A5AA-4A83-4F2B-8C05-EE1A22C2255B}"/>
              </a:ext>
            </a:extLst>
          </p:cNvPr>
          <p:cNvSpPr>
            <a:spLocks noGrp="1"/>
          </p:cNvSpPr>
          <p:nvPr>
            <p:ph idx="1"/>
          </p:nvPr>
        </p:nvSpPr>
        <p:spPr/>
        <p:txBody>
          <a:bodyPr/>
          <a:lstStyle/>
          <a:p>
            <a:pPr marL="0" indent="0">
              <a:buNone/>
            </a:pPr>
            <a:r>
              <a:rPr lang="en-US" sz="1400" dirty="0"/>
              <a:t>SLT Server automatically create DB connection for SAP HANA database (when we create a new configuration via transaction LTR). There is no need to create it manually.</a:t>
            </a:r>
          </a:p>
          <a:p>
            <a:pPr marL="0" indent="0">
              <a:buNone/>
            </a:pPr>
            <a:endParaRPr lang="en-US" sz="1400" dirty="0"/>
          </a:p>
          <a:p>
            <a:pPr marL="0" indent="0">
              <a:buNone/>
            </a:pPr>
            <a:r>
              <a:rPr lang="en-US" sz="1400" dirty="0"/>
              <a:t>The SAP Note (1605140) provides complete information</a:t>
            </a:r>
          </a:p>
          <a:p>
            <a:pPr marL="0" indent="0">
              <a:buNone/>
            </a:pPr>
            <a:r>
              <a:rPr lang="en-US" sz="1400" dirty="0"/>
              <a:t>to install SLT system. In case SLT Replication Server is </a:t>
            </a:r>
          </a:p>
          <a:p>
            <a:pPr marL="0" indent="0">
              <a:buNone/>
            </a:pPr>
            <a:r>
              <a:rPr lang="en-US" sz="1400" dirty="0"/>
              <a:t>installed in the Source System the architecture will be </a:t>
            </a:r>
          </a:p>
          <a:p>
            <a:pPr marL="0" indent="0">
              <a:buNone/>
            </a:pPr>
            <a:r>
              <a:rPr lang="en-US" sz="1400" dirty="0"/>
              <a:t>as shown below</a:t>
            </a:r>
          </a:p>
          <a:p>
            <a:pPr marL="0" indent="0">
              <a:buNone/>
            </a:pPr>
            <a:endParaRPr lang="en-US" sz="1400" dirty="0"/>
          </a:p>
          <a:p>
            <a:pPr marL="0" indent="0">
              <a:buNone/>
            </a:pPr>
            <a:endParaRPr lang="en-US" sz="1400" dirty="0"/>
          </a:p>
        </p:txBody>
      </p:sp>
      <p:pic>
        <p:nvPicPr>
          <p:cNvPr id="4" name="Picture 3">
            <a:extLst>
              <a:ext uri="{FF2B5EF4-FFF2-40B4-BE49-F238E27FC236}">
                <a16:creationId xmlns:a16="http://schemas.microsoft.com/office/drawing/2014/main" id="{2AE933DB-4866-4C32-B0D9-0900C786A3CC}"/>
              </a:ext>
            </a:extLst>
          </p:cNvPr>
          <p:cNvPicPr>
            <a:picLocks noChangeAspect="1"/>
          </p:cNvPicPr>
          <p:nvPr/>
        </p:nvPicPr>
        <p:blipFill>
          <a:blip r:embed="rId2"/>
          <a:stretch>
            <a:fillRect/>
          </a:stretch>
        </p:blipFill>
        <p:spPr>
          <a:xfrm>
            <a:off x="5755124" y="1766653"/>
            <a:ext cx="6269502" cy="2709981"/>
          </a:xfrm>
          <a:prstGeom prst="rect">
            <a:avLst/>
          </a:prstGeom>
        </p:spPr>
      </p:pic>
      <p:pic>
        <p:nvPicPr>
          <p:cNvPr id="5" name="Picture 4">
            <a:extLst>
              <a:ext uri="{FF2B5EF4-FFF2-40B4-BE49-F238E27FC236}">
                <a16:creationId xmlns:a16="http://schemas.microsoft.com/office/drawing/2014/main" id="{BE7977B3-25D1-4780-A1DD-60A2C7907E8E}"/>
              </a:ext>
            </a:extLst>
          </p:cNvPr>
          <p:cNvPicPr>
            <a:picLocks noChangeAspect="1"/>
          </p:cNvPicPr>
          <p:nvPr/>
        </p:nvPicPr>
        <p:blipFill>
          <a:blip r:embed="rId3"/>
          <a:stretch>
            <a:fillRect/>
          </a:stretch>
        </p:blipFill>
        <p:spPr>
          <a:xfrm>
            <a:off x="284669" y="3388351"/>
            <a:ext cx="5470455" cy="2409268"/>
          </a:xfrm>
          <a:prstGeom prst="rect">
            <a:avLst/>
          </a:prstGeom>
        </p:spPr>
      </p:pic>
    </p:spTree>
    <p:extLst>
      <p:ext uri="{BB962C8B-B14F-4D97-AF65-F5344CB8AC3E}">
        <p14:creationId xmlns:p14="http://schemas.microsoft.com/office/powerpoint/2010/main" val="305822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5D05-AFBC-4695-B4E9-283A30319921}"/>
              </a:ext>
            </a:extLst>
          </p:cNvPr>
          <p:cNvSpPr>
            <a:spLocks noGrp="1"/>
          </p:cNvSpPr>
          <p:nvPr>
            <p:ph type="title"/>
          </p:nvPr>
        </p:nvSpPr>
        <p:spPr/>
        <p:txBody>
          <a:bodyPr/>
          <a:lstStyle/>
          <a:p>
            <a:r>
              <a:rPr lang="en-US" dirty="0"/>
              <a:t>How to replicate data from SAP Source to HANA using SLT</a:t>
            </a:r>
            <a:br>
              <a:rPr lang="en-US" dirty="0"/>
            </a:br>
            <a:endParaRPr lang="en-US" dirty="0"/>
          </a:p>
        </p:txBody>
      </p:sp>
      <p:sp>
        <p:nvSpPr>
          <p:cNvPr id="3" name="Content Placeholder 2">
            <a:extLst>
              <a:ext uri="{FF2B5EF4-FFF2-40B4-BE49-F238E27FC236}">
                <a16:creationId xmlns:a16="http://schemas.microsoft.com/office/drawing/2014/main" id="{9F8B7F3B-9C51-43F5-AA1B-50048009C4E0}"/>
              </a:ext>
            </a:extLst>
          </p:cNvPr>
          <p:cNvSpPr>
            <a:spLocks noGrp="1"/>
          </p:cNvSpPr>
          <p:nvPr>
            <p:ph idx="1"/>
          </p:nvPr>
        </p:nvSpPr>
        <p:spPr/>
        <p:txBody>
          <a:bodyPr/>
          <a:lstStyle/>
          <a:p>
            <a:pPr marL="0" indent="0" fontAlgn="base">
              <a:buNone/>
            </a:pPr>
            <a:r>
              <a:rPr lang="en-US" sz="1400" dirty="0"/>
              <a:t>In order to replicate data from SAP source system to HANA, two major steps are involved.</a:t>
            </a:r>
          </a:p>
          <a:p>
            <a:pPr fontAlgn="base"/>
            <a:endParaRPr lang="en-US" sz="1400" dirty="0"/>
          </a:p>
          <a:p>
            <a:pPr fontAlgn="base"/>
            <a:r>
              <a:rPr lang="en-US" sz="1400" dirty="0"/>
              <a:t>Configure SAP SLT Server for SAP Source System</a:t>
            </a:r>
          </a:p>
          <a:p>
            <a:pPr fontAlgn="base"/>
            <a:r>
              <a:rPr lang="en-US" sz="1400" dirty="0"/>
              <a:t>Import SAP Source Data to SAP HANA through SLT</a:t>
            </a:r>
          </a:p>
          <a:p>
            <a:pPr marL="0" indent="0">
              <a:buNone/>
            </a:pPr>
            <a:endParaRPr lang="en-US" sz="1400" dirty="0"/>
          </a:p>
          <a:p>
            <a:pPr marL="0" indent="0">
              <a:buNone/>
            </a:pPr>
            <a:endParaRPr lang="en-US" sz="1400" dirty="0"/>
          </a:p>
        </p:txBody>
      </p:sp>
      <p:pic>
        <p:nvPicPr>
          <p:cNvPr id="2050" name="Picture 2" descr="SAP Landscape Transformation Replication Server SLT">
            <a:extLst>
              <a:ext uri="{FF2B5EF4-FFF2-40B4-BE49-F238E27FC236}">
                <a16:creationId xmlns:a16="http://schemas.microsoft.com/office/drawing/2014/main" id="{0E861E07-8B4A-44F0-89B0-DB797D6F8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99" y="2556003"/>
            <a:ext cx="3900686" cy="20389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799393D-551E-4946-81FF-4C509D854180}"/>
              </a:ext>
            </a:extLst>
          </p:cNvPr>
          <p:cNvPicPr>
            <a:picLocks noChangeAspect="1"/>
          </p:cNvPicPr>
          <p:nvPr/>
        </p:nvPicPr>
        <p:blipFill>
          <a:blip r:embed="rId3"/>
          <a:stretch>
            <a:fillRect/>
          </a:stretch>
        </p:blipFill>
        <p:spPr>
          <a:xfrm>
            <a:off x="362099" y="4645974"/>
            <a:ext cx="4791075" cy="1390650"/>
          </a:xfrm>
          <a:prstGeom prst="rect">
            <a:avLst/>
          </a:prstGeom>
        </p:spPr>
      </p:pic>
      <p:pic>
        <p:nvPicPr>
          <p:cNvPr id="5" name="Picture 4">
            <a:extLst>
              <a:ext uri="{FF2B5EF4-FFF2-40B4-BE49-F238E27FC236}">
                <a16:creationId xmlns:a16="http://schemas.microsoft.com/office/drawing/2014/main" id="{F992BAD6-45AC-49BD-BA62-3E23A4096D0E}"/>
              </a:ext>
            </a:extLst>
          </p:cNvPr>
          <p:cNvPicPr>
            <a:picLocks noChangeAspect="1"/>
          </p:cNvPicPr>
          <p:nvPr/>
        </p:nvPicPr>
        <p:blipFill>
          <a:blip r:embed="rId4"/>
          <a:stretch>
            <a:fillRect/>
          </a:stretch>
        </p:blipFill>
        <p:spPr>
          <a:xfrm>
            <a:off x="5693833" y="1843575"/>
            <a:ext cx="5844628" cy="4193049"/>
          </a:xfrm>
          <a:prstGeom prst="rect">
            <a:avLst/>
          </a:prstGeom>
        </p:spPr>
      </p:pic>
    </p:spTree>
    <p:extLst>
      <p:ext uri="{BB962C8B-B14F-4D97-AF65-F5344CB8AC3E}">
        <p14:creationId xmlns:p14="http://schemas.microsoft.com/office/powerpoint/2010/main" val="352174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ADF3-ED51-4DC6-AF28-2F5C652630AA}"/>
              </a:ext>
            </a:extLst>
          </p:cNvPr>
          <p:cNvSpPr>
            <a:spLocks noGrp="1"/>
          </p:cNvSpPr>
          <p:nvPr>
            <p:ph type="title"/>
          </p:nvPr>
        </p:nvSpPr>
        <p:spPr/>
        <p:txBody>
          <a:bodyPr/>
          <a:lstStyle/>
          <a:p>
            <a:r>
              <a:rPr lang="en-US" dirty="0"/>
              <a:t>Import SAP Source Data to SAP HANA through SLT</a:t>
            </a:r>
            <a:br>
              <a:rPr lang="en-US" dirty="0"/>
            </a:br>
            <a:endParaRPr lang="en-US" dirty="0"/>
          </a:p>
        </p:txBody>
      </p:sp>
      <p:sp>
        <p:nvSpPr>
          <p:cNvPr id="3" name="Content Placeholder 2">
            <a:extLst>
              <a:ext uri="{FF2B5EF4-FFF2-40B4-BE49-F238E27FC236}">
                <a16:creationId xmlns:a16="http://schemas.microsoft.com/office/drawing/2014/main" id="{00C12E14-D7C9-403D-BE3E-95F2D266F24F}"/>
              </a:ext>
            </a:extLst>
          </p:cNvPr>
          <p:cNvSpPr>
            <a:spLocks noGrp="1"/>
          </p:cNvSpPr>
          <p:nvPr>
            <p:ph idx="1"/>
          </p:nvPr>
        </p:nvSpPr>
        <p:spPr>
          <a:xfrm>
            <a:off x="264000" y="1507563"/>
            <a:ext cx="10836391" cy="3925674"/>
          </a:xfrm>
        </p:spPr>
        <p:txBody>
          <a:bodyPr/>
          <a:lstStyle/>
          <a:p>
            <a:pPr marL="0" indent="0" fontAlgn="base">
              <a:buNone/>
            </a:pPr>
            <a:r>
              <a:rPr lang="en-US" sz="1200" dirty="0"/>
              <a:t>Once we had successfully created our schema in SLT (Source system), we will observe that a schema with the same name will be created in SAP HANA studio, which has 8 tables under it along with 2 stored procedures, 4 roles and a privilege. </a:t>
            </a:r>
          </a:p>
          <a:p>
            <a:pPr marL="0" indent="0" fontAlgn="base">
              <a:buNone/>
            </a:pPr>
            <a:endParaRPr lang="en-US" sz="1200" dirty="0"/>
          </a:p>
          <a:p>
            <a:pPr marL="0" indent="0" fontAlgn="base">
              <a:buNone/>
            </a:pPr>
            <a:r>
              <a:rPr lang="en-US" sz="1200" dirty="0"/>
              <a:t>Once our schema is created, we can go ahead and replicate source system tables into our HANA database.</a:t>
            </a:r>
            <a:br>
              <a:rPr lang="en-US" sz="1200" dirty="0"/>
            </a:br>
            <a:endParaRPr lang="en-US" sz="1200" dirty="0"/>
          </a:p>
          <a:p>
            <a:pPr marL="0" indent="0" fontAlgn="base">
              <a:buNone/>
            </a:pPr>
            <a:r>
              <a:rPr lang="en-US" sz="1200" dirty="0"/>
              <a:t>The tables that are created are</a:t>
            </a:r>
            <a:br>
              <a:rPr lang="en-US" sz="1200" dirty="0"/>
            </a:br>
            <a:endParaRPr lang="en-US" sz="1200" dirty="0"/>
          </a:p>
          <a:p>
            <a:pPr marL="0" indent="0" fontAlgn="base">
              <a:buNone/>
            </a:pPr>
            <a:r>
              <a:rPr lang="en-US" sz="1200" b="1" dirty="0"/>
              <a:t>DD02L</a:t>
            </a:r>
          </a:p>
          <a:p>
            <a:pPr marL="0" indent="0" fontAlgn="base">
              <a:buNone/>
            </a:pPr>
            <a:r>
              <a:rPr lang="en-US" sz="1200" b="1" dirty="0"/>
              <a:t>DD02T</a:t>
            </a:r>
          </a:p>
          <a:p>
            <a:pPr marL="0" indent="0" fontAlgn="base">
              <a:buNone/>
            </a:pPr>
            <a:r>
              <a:rPr lang="en-US" sz="1200" b="1" dirty="0"/>
              <a:t>DD08L</a:t>
            </a:r>
          </a:p>
          <a:p>
            <a:pPr marL="0" indent="0" fontAlgn="base">
              <a:buNone/>
            </a:pPr>
            <a:endParaRPr lang="en-US" sz="1200" dirty="0"/>
          </a:p>
          <a:p>
            <a:pPr marL="0" indent="0" fontAlgn="base">
              <a:buNone/>
            </a:pPr>
            <a:r>
              <a:rPr lang="en-US" sz="1200" dirty="0"/>
              <a:t>RS_LOG_FILES</a:t>
            </a:r>
          </a:p>
          <a:p>
            <a:pPr marL="0" indent="0" fontAlgn="base">
              <a:buNone/>
            </a:pPr>
            <a:r>
              <a:rPr lang="en-US" sz="1200" dirty="0"/>
              <a:t>RS_MESSAGES</a:t>
            </a:r>
          </a:p>
          <a:p>
            <a:pPr marL="0" indent="0" fontAlgn="base">
              <a:buNone/>
            </a:pPr>
            <a:r>
              <a:rPr lang="en-US" sz="1200" dirty="0"/>
              <a:t>RS_ORDER</a:t>
            </a:r>
          </a:p>
          <a:p>
            <a:pPr marL="0" indent="0" fontAlgn="base">
              <a:buNone/>
            </a:pPr>
            <a:r>
              <a:rPr lang="en-US" sz="1200" dirty="0"/>
              <a:t>RS_ORDER_EXT</a:t>
            </a:r>
          </a:p>
          <a:p>
            <a:pPr marL="0" indent="0" fontAlgn="base">
              <a:buNone/>
            </a:pPr>
            <a:r>
              <a:rPr lang="en-US" sz="1200" dirty="0"/>
              <a:t>RS_SCHEMA_MAP</a:t>
            </a:r>
          </a:p>
          <a:p>
            <a:pPr marL="0" indent="0" fontAlgn="base">
              <a:buNone/>
            </a:pPr>
            <a:r>
              <a:rPr lang="en-US" sz="1200" dirty="0"/>
              <a:t>RS_STATUS</a:t>
            </a:r>
          </a:p>
          <a:p>
            <a:pPr marL="0" indent="0">
              <a:buNone/>
            </a:pPr>
            <a:br>
              <a:rPr lang="en-US" sz="1200" dirty="0"/>
            </a:br>
            <a:endParaRPr lang="en-US" sz="1200" dirty="0"/>
          </a:p>
        </p:txBody>
      </p:sp>
      <p:sp>
        <p:nvSpPr>
          <p:cNvPr id="4" name="Rectangle 3">
            <a:extLst>
              <a:ext uri="{FF2B5EF4-FFF2-40B4-BE49-F238E27FC236}">
                <a16:creationId xmlns:a16="http://schemas.microsoft.com/office/drawing/2014/main" id="{D99567DD-67AD-4007-80A9-07BB9B284CAB}"/>
              </a:ext>
            </a:extLst>
          </p:cNvPr>
          <p:cNvSpPr/>
          <p:nvPr/>
        </p:nvSpPr>
        <p:spPr>
          <a:xfrm>
            <a:off x="4068726" y="2540653"/>
            <a:ext cx="6096000" cy="2123658"/>
          </a:xfrm>
          <a:prstGeom prst="rect">
            <a:avLst/>
          </a:prstGeom>
        </p:spPr>
        <p:txBody>
          <a:bodyPr>
            <a:spAutoFit/>
          </a:bodyPr>
          <a:lstStyle/>
          <a:p>
            <a:pPr fontAlgn="base"/>
            <a:r>
              <a:rPr lang="en-US" sz="1200" dirty="0"/>
              <a:t>The roles that are created are</a:t>
            </a:r>
          </a:p>
          <a:p>
            <a:pPr fontAlgn="base"/>
            <a:br>
              <a:rPr lang="en-US" sz="1200" dirty="0"/>
            </a:br>
            <a:r>
              <a:rPr lang="en-US" sz="1200" dirty="0"/>
              <a:t>&lt;SCHEMA_NAME&gt;_DATA_PROV</a:t>
            </a:r>
          </a:p>
          <a:p>
            <a:pPr fontAlgn="base"/>
            <a:r>
              <a:rPr lang="en-US" sz="1200" dirty="0"/>
              <a:t>&lt;SCHEMA_NAME&gt;_POWER_USER</a:t>
            </a:r>
          </a:p>
          <a:p>
            <a:pPr fontAlgn="base"/>
            <a:r>
              <a:rPr lang="en-US" sz="1200" dirty="0"/>
              <a:t>&lt;SCHEMA_NAME&gt;_USER_ADMIN</a:t>
            </a:r>
          </a:p>
          <a:p>
            <a:pPr fontAlgn="base"/>
            <a:r>
              <a:rPr lang="en-US" sz="1200" dirty="0"/>
              <a:t>&lt;SCHEMA_NAME&gt;_SELECT</a:t>
            </a:r>
          </a:p>
          <a:p>
            <a:pPr fontAlgn="base"/>
            <a:endParaRPr lang="en-US" sz="1200" dirty="0"/>
          </a:p>
          <a:p>
            <a:pPr fontAlgn="base"/>
            <a:r>
              <a:rPr lang="en-US" sz="1200" dirty="0"/>
              <a:t>The procedures that are created are</a:t>
            </a:r>
            <a:br>
              <a:rPr lang="en-US" sz="1200" dirty="0"/>
            </a:br>
            <a:endParaRPr lang="en-US" sz="1200" dirty="0"/>
          </a:p>
          <a:p>
            <a:pPr fontAlgn="base"/>
            <a:r>
              <a:rPr lang="en-US" sz="1200" dirty="0"/>
              <a:t>RS_GRANT_ACCESS</a:t>
            </a:r>
          </a:p>
          <a:p>
            <a:pPr fontAlgn="base"/>
            <a:r>
              <a:rPr lang="en-US" sz="1200" dirty="0"/>
              <a:t>RS_REVOKE_ACCESS</a:t>
            </a:r>
          </a:p>
        </p:txBody>
      </p:sp>
    </p:spTree>
    <p:extLst>
      <p:ext uri="{BB962C8B-B14F-4D97-AF65-F5344CB8AC3E}">
        <p14:creationId xmlns:p14="http://schemas.microsoft.com/office/powerpoint/2010/main" val="277810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8F34-C386-4E4A-AA99-2D1DA7431D7A}"/>
              </a:ext>
            </a:extLst>
          </p:cNvPr>
          <p:cNvSpPr>
            <a:spLocks noGrp="1"/>
          </p:cNvSpPr>
          <p:nvPr>
            <p:ph type="title"/>
          </p:nvPr>
        </p:nvSpPr>
        <p:spPr/>
        <p:txBody>
          <a:bodyPr/>
          <a:lstStyle/>
          <a:p>
            <a:r>
              <a:rPr lang="en-US" kern="0" dirty="0">
                <a:ea typeface="Arial Unicode MS" pitchFamily="34" charset="-128"/>
                <a:cs typeface="Arial Unicode MS" pitchFamily="34" charset="-128"/>
              </a:rPr>
              <a:t>Execute Replication – Load / Replicate</a:t>
            </a:r>
            <a:br>
              <a:rPr lang="en-US" dirty="0"/>
            </a:br>
            <a:endParaRPr lang="en-US" dirty="0"/>
          </a:p>
        </p:txBody>
      </p:sp>
      <p:sp>
        <p:nvSpPr>
          <p:cNvPr id="3" name="Content Placeholder 2">
            <a:extLst>
              <a:ext uri="{FF2B5EF4-FFF2-40B4-BE49-F238E27FC236}">
                <a16:creationId xmlns:a16="http://schemas.microsoft.com/office/drawing/2014/main" id="{F70BB001-25E2-4FF4-8EE4-04ABEA0D65AF}"/>
              </a:ext>
            </a:extLst>
          </p:cNvPr>
          <p:cNvSpPr>
            <a:spLocks noGrp="1"/>
          </p:cNvSpPr>
          <p:nvPr>
            <p:ph idx="1"/>
          </p:nvPr>
        </p:nvSpPr>
        <p:spPr>
          <a:xfrm>
            <a:off x="201600" y="2198678"/>
            <a:ext cx="3243349" cy="3643312"/>
          </a:xfrm>
        </p:spPr>
        <p:txBody>
          <a:bodyPr/>
          <a:lstStyle/>
          <a:p>
            <a:pPr marL="0" indent="0">
              <a:buNone/>
            </a:pPr>
            <a:r>
              <a:rPr lang="en-US" sz="1400" b="1" dirty="0"/>
              <a:t>Load</a:t>
            </a:r>
            <a:r>
              <a:rPr lang="en-US" sz="1400" dirty="0"/>
              <a:t>: This option is used to load all the data from source to HANA. This is a one-time event, which starts an initial load of data from source system.</a:t>
            </a:r>
          </a:p>
          <a:p>
            <a:pPr marL="0" indent="0">
              <a:buNone/>
            </a:pPr>
            <a:endParaRPr lang="en-US" sz="1400" dirty="0"/>
          </a:p>
          <a:p>
            <a:pPr marL="0" indent="0">
              <a:buNone/>
            </a:pPr>
            <a:r>
              <a:rPr lang="en-US" sz="1400" b="1" dirty="0"/>
              <a:t>Replicate</a:t>
            </a:r>
            <a:r>
              <a:rPr lang="en-US" sz="1400" dirty="0"/>
              <a:t>: This option is used to have real-time replication with historical data. It start initial load (if not done earlier), and also consider delta change. Database trigger and related logging table will be created for each table</a:t>
            </a:r>
          </a:p>
          <a:p>
            <a:pPr marL="0" indent="0">
              <a:buNone/>
            </a:pPr>
            <a:endParaRPr lang="en-US" sz="1400" dirty="0"/>
          </a:p>
          <a:p>
            <a:pPr marL="0" indent="0">
              <a:buNone/>
            </a:pPr>
            <a:endParaRPr lang="en-US" sz="1400" dirty="0"/>
          </a:p>
          <a:p>
            <a:pPr marL="0" indent="0">
              <a:buNone/>
            </a:pPr>
            <a:endParaRPr lang="en-US" sz="1400" dirty="0"/>
          </a:p>
        </p:txBody>
      </p:sp>
      <p:pic>
        <p:nvPicPr>
          <p:cNvPr id="4" name="Content Placeholder 3">
            <a:extLst>
              <a:ext uri="{FF2B5EF4-FFF2-40B4-BE49-F238E27FC236}">
                <a16:creationId xmlns:a16="http://schemas.microsoft.com/office/drawing/2014/main" id="{3FB3AA12-3F69-4CA7-A362-1BE1FD476C15}"/>
              </a:ext>
            </a:extLst>
          </p:cNvPr>
          <p:cNvPicPr>
            <a:picLocks noChangeAspect="1"/>
          </p:cNvPicPr>
          <p:nvPr/>
        </p:nvPicPr>
        <p:blipFill>
          <a:blip r:embed="rId2"/>
          <a:stretch>
            <a:fillRect/>
          </a:stretch>
        </p:blipFill>
        <p:spPr>
          <a:xfrm>
            <a:off x="3733878" y="1911599"/>
            <a:ext cx="8131722" cy="3643312"/>
          </a:xfrm>
          <a:prstGeom prst="rect">
            <a:avLst/>
          </a:prstGeom>
        </p:spPr>
      </p:pic>
    </p:spTree>
    <p:extLst>
      <p:ext uri="{BB962C8B-B14F-4D97-AF65-F5344CB8AC3E}">
        <p14:creationId xmlns:p14="http://schemas.microsoft.com/office/powerpoint/2010/main" val="343835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499-4BB6-4B00-AE03-63C2CB8418A1}"/>
              </a:ext>
            </a:extLst>
          </p:cNvPr>
          <p:cNvSpPr>
            <a:spLocks noGrp="1"/>
          </p:cNvSpPr>
          <p:nvPr>
            <p:ph type="title"/>
          </p:nvPr>
        </p:nvSpPr>
        <p:spPr/>
        <p:txBody>
          <a:bodyPr/>
          <a:lstStyle/>
          <a:p>
            <a:r>
              <a:rPr lang="en-US" kern="0" dirty="0">
                <a:ea typeface="Arial Unicode MS" pitchFamily="34" charset="-128"/>
                <a:cs typeface="Arial Unicode MS" pitchFamily="34" charset="-128"/>
              </a:rPr>
              <a:t>Execute Replication – Stop / Suspend / Resume</a:t>
            </a:r>
            <a:endParaRPr lang="en-US" dirty="0"/>
          </a:p>
        </p:txBody>
      </p:sp>
      <p:pic>
        <p:nvPicPr>
          <p:cNvPr id="4" name="Content Placeholder 3">
            <a:extLst>
              <a:ext uri="{FF2B5EF4-FFF2-40B4-BE49-F238E27FC236}">
                <a16:creationId xmlns:a16="http://schemas.microsoft.com/office/drawing/2014/main" id="{441EB42A-A115-4BAC-9D67-1886E8677188}"/>
              </a:ext>
            </a:extLst>
          </p:cNvPr>
          <p:cNvPicPr>
            <a:picLocks noGrp="1" noChangeAspect="1"/>
          </p:cNvPicPr>
          <p:nvPr>
            <p:ph idx="1"/>
          </p:nvPr>
        </p:nvPicPr>
        <p:blipFill>
          <a:blip r:embed="rId2"/>
          <a:stretch>
            <a:fillRect/>
          </a:stretch>
        </p:blipFill>
        <p:spPr>
          <a:xfrm>
            <a:off x="4320028" y="1743562"/>
            <a:ext cx="7545572" cy="3370875"/>
          </a:xfrm>
          <a:prstGeom prst="rect">
            <a:avLst/>
          </a:prstGeom>
        </p:spPr>
      </p:pic>
      <p:sp>
        <p:nvSpPr>
          <p:cNvPr id="5" name="Rectangle 4">
            <a:extLst>
              <a:ext uri="{FF2B5EF4-FFF2-40B4-BE49-F238E27FC236}">
                <a16:creationId xmlns:a16="http://schemas.microsoft.com/office/drawing/2014/main" id="{36D07E02-B0F3-4218-829B-42C4AF8F3FCD}"/>
              </a:ext>
            </a:extLst>
          </p:cNvPr>
          <p:cNvSpPr/>
          <p:nvPr/>
        </p:nvSpPr>
        <p:spPr>
          <a:xfrm>
            <a:off x="201600" y="1659285"/>
            <a:ext cx="3965943" cy="3539430"/>
          </a:xfrm>
          <a:prstGeom prst="rect">
            <a:avLst/>
          </a:prstGeom>
        </p:spPr>
        <p:txBody>
          <a:bodyPr wrap="square">
            <a:spAutoFit/>
          </a:bodyPr>
          <a:lstStyle/>
          <a:p>
            <a:r>
              <a:rPr lang="en-US" sz="1400" b="1" dirty="0"/>
              <a:t>Stop Replication</a:t>
            </a:r>
            <a:r>
              <a:rPr lang="en-US" sz="1400" dirty="0"/>
              <a:t>: It stops the current replication process for a table. It removes database trigger and logging table completely.</a:t>
            </a:r>
          </a:p>
          <a:p>
            <a:endParaRPr lang="en-US" sz="1400" dirty="0"/>
          </a:p>
          <a:p>
            <a:r>
              <a:rPr lang="en-US" sz="1400" b="1" dirty="0"/>
              <a:t>Suspend</a:t>
            </a:r>
            <a:r>
              <a:rPr lang="en-US" sz="1400" dirty="0"/>
              <a:t>: It pause a running replication process of a table. The database trigger will not be deleted from the source system, and recording of changes will continue. Related Information is stored in the related logging table in the source system.</a:t>
            </a:r>
          </a:p>
          <a:p>
            <a:endParaRPr lang="en-US" sz="1400" dirty="0"/>
          </a:p>
          <a:p>
            <a:r>
              <a:rPr lang="en-US" sz="1400" b="1" dirty="0"/>
              <a:t>Resume</a:t>
            </a:r>
            <a:r>
              <a:rPr lang="en-US" sz="1400" dirty="0"/>
              <a:t>: Resume restarts the replication for a suspended table. After resume, the suspended replication process will resume</a:t>
            </a:r>
          </a:p>
        </p:txBody>
      </p:sp>
    </p:spTree>
    <p:extLst>
      <p:ext uri="{BB962C8B-B14F-4D97-AF65-F5344CB8AC3E}">
        <p14:creationId xmlns:p14="http://schemas.microsoft.com/office/powerpoint/2010/main" val="295905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9FC1-28A3-4BAD-B61A-0373193D1409}"/>
              </a:ext>
            </a:extLst>
          </p:cNvPr>
          <p:cNvSpPr>
            <a:spLocks noGrp="1"/>
          </p:cNvSpPr>
          <p:nvPr>
            <p:ph type="title"/>
          </p:nvPr>
        </p:nvSpPr>
        <p:spPr/>
        <p:txBody>
          <a:bodyPr/>
          <a:lstStyle/>
          <a:p>
            <a:r>
              <a:rPr lang="en-US" dirty="0"/>
              <a:t>SLT Replication Server Jobs</a:t>
            </a:r>
            <a:br>
              <a:rPr lang="en-US" dirty="0"/>
            </a:br>
            <a:endParaRPr lang="en-US" dirty="0"/>
          </a:p>
        </p:txBody>
      </p:sp>
      <p:sp>
        <p:nvSpPr>
          <p:cNvPr id="3" name="Content Placeholder 2">
            <a:extLst>
              <a:ext uri="{FF2B5EF4-FFF2-40B4-BE49-F238E27FC236}">
                <a16:creationId xmlns:a16="http://schemas.microsoft.com/office/drawing/2014/main" id="{8F02017A-272A-49F9-B9EE-A819907413C3}"/>
              </a:ext>
            </a:extLst>
          </p:cNvPr>
          <p:cNvSpPr>
            <a:spLocks noGrp="1"/>
          </p:cNvSpPr>
          <p:nvPr>
            <p:ph idx="1"/>
          </p:nvPr>
        </p:nvSpPr>
        <p:spPr>
          <a:xfrm>
            <a:off x="264000" y="1285461"/>
            <a:ext cx="11664000" cy="4923953"/>
          </a:xfrm>
        </p:spPr>
        <p:txBody>
          <a:bodyPr/>
          <a:lstStyle/>
          <a:p>
            <a:pPr marL="0" indent="0">
              <a:buNone/>
            </a:pPr>
            <a:r>
              <a:rPr lang="en-US" sz="1200" b="1" dirty="0"/>
              <a:t>Master Job (Monitoring Job)</a:t>
            </a:r>
            <a:endParaRPr lang="en-US" sz="1200" dirty="0"/>
          </a:p>
          <a:p>
            <a:pPr marL="0" indent="0">
              <a:buNone/>
            </a:pPr>
            <a:r>
              <a:rPr lang="en-US" sz="1200" dirty="0"/>
              <a:t>There is only one master job which handles all active configurations. The decrease and increase of initial load and data transfer jobs is controlled by the composite master job. Naming Convention: </a:t>
            </a:r>
            <a:r>
              <a:rPr lang="en-US" sz="1200" b="1" dirty="0"/>
              <a:t>/1LT/IUC_REP_MSTR</a:t>
            </a:r>
          </a:p>
          <a:p>
            <a:pPr marL="0" indent="0">
              <a:buNone/>
            </a:pPr>
            <a:r>
              <a:rPr lang="en-US" sz="1200" dirty="0"/>
              <a:t>Every 5 seconds, the monitoring job checks in the SAP HANA system whether there are new tasks and, if so, triggers the master control jobs. It also deletes the processed entries (tasks) from table RS_ORDER and writes statistics entries into table RS_STATUS.</a:t>
            </a:r>
          </a:p>
          <a:p>
            <a:pPr marL="0" indent="0">
              <a:buNone/>
            </a:pPr>
            <a:endParaRPr lang="en-US" sz="1200" dirty="0"/>
          </a:p>
          <a:p>
            <a:pPr marL="0" indent="0">
              <a:buNone/>
            </a:pPr>
            <a:r>
              <a:rPr lang="en-US" sz="1200" b="1" dirty="0"/>
              <a:t>Master Controller Job</a:t>
            </a:r>
            <a:endParaRPr lang="en-US" sz="1200" dirty="0"/>
          </a:p>
          <a:p>
            <a:pPr marL="0" indent="0">
              <a:buNone/>
            </a:pPr>
            <a:r>
              <a:rPr lang="en-US" sz="1200" dirty="0"/>
              <a:t>Naming Convention: /1LT/IUC_REP_CNTR_&lt;</a:t>
            </a:r>
            <a:r>
              <a:rPr lang="en-US" sz="1200" dirty="0" err="1"/>
              <a:t>mtid</a:t>
            </a:r>
            <a:r>
              <a:rPr lang="en-US" sz="1200" dirty="0"/>
              <a:t>&gt;. This job is scheduled on demand and is responsible creating database triggers and logging table in the source system, Creating synonyms and Writing new entries in admin tables in SLT server when a new table is loaded/replicated</a:t>
            </a:r>
          </a:p>
          <a:p>
            <a:pPr marL="0" indent="0">
              <a:buNone/>
            </a:pPr>
            <a:endParaRPr lang="en-US" sz="1200" dirty="0"/>
          </a:p>
          <a:p>
            <a:pPr marL="0" indent="0">
              <a:buNone/>
            </a:pPr>
            <a:r>
              <a:rPr lang="en-US" sz="1200" b="1" dirty="0"/>
              <a:t>Data Load Job</a:t>
            </a:r>
            <a:endParaRPr lang="en-US" sz="1200" dirty="0"/>
          </a:p>
          <a:p>
            <a:pPr marL="0" indent="0">
              <a:buNone/>
            </a:pPr>
            <a:r>
              <a:rPr lang="en-US" sz="1200" dirty="0"/>
              <a:t>Naming Convention: 1LT/IUC_LOAD_MT_&lt;</a:t>
            </a:r>
            <a:r>
              <a:rPr lang="en-US" sz="1200" dirty="0" err="1"/>
              <a:t>mtid</a:t>
            </a:r>
            <a:r>
              <a:rPr lang="en-US" sz="1200" dirty="0"/>
              <a:t>&gt;_</a:t>
            </a:r>
            <a:r>
              <a:rPr lang="en-US" sz="1200" dirty="0" err="1"/>
              <a:t>nnn</a:t>
            </a:r>
            <a:r>
              <a:rPr lang="en-US" sz="1200" dirty="0"/>
              <a:t>. This job should always be active. If the job does not complete successfully, the master controller job restarts it. This job is responsible for: Loading data (load), Replicating data (replication).</a:t>
            </a:r>
          </a:p>
          <a:p>
            <a:pPr marL="0" indent="0">
              <a:buNone/>
            </a:pPr>
            <a:endParaRPr lang="en-US" sz="1200" dirty="0"/>
          </a:p>
          <a:p>
            <a:pPr marL="0" indent="0">
              <a:buNone/>
            </a:pPr>
            <a:r>
              <a:rPr lang="en-US" sz="1200" b="1" dirty="0"/>
              <a:t>Access Plan Calculation Job</a:t>
            </a:r>
          </a:p>
          <a:p>
            <a:pPr marL="0" indent="0">
              <a:buNone/>
            </a:pPr>
            <a:r>
              <a:rPr lang="en-US" sz="1200" dirty="0"/>
              <a:t>Naming Convention: /1LT/IUC_CALC_ACP_&lt;</a:t>
            </a:r>
            <a:r>
              <a:rPr lang="en-US" sz="1200" dirty="0" err="1"/>
              <a:t>mtid</a:t>
            </a:r>
            <a:r>
              <a:rPr lang="en-US" sz="1200" dirty="0"/>
              <a:t>&gt;_n. This job calculates the access plan of a specific table (that you choose to load/replicate), and the access plan is used for data load or replication. For a normal sized table, access plan calculation should finish quite quickly (less than 1 minute) while large tables might take up to several hours to finish</a:t>
            </a:r>
          </a:p>
          <a:p>
            <a:pPr marL="0" indent="0">
              <a:buNone/>
            </a:pPr>
            <a:endParaRPr lang="en-US" sz="1200" dirty="0"/>
          </a:p>
          <a:p>
            <a:pPr marL="0" lvl="2" indent="0">
              <a:buNone/>
              <a:defRPr/>
            </a:pPr>
            <a:r>
              <a:rPr lang="en-US" sz="1200" b="1" dirty="0"/>
              <a:t>Migration Object Definition Job – </a:t>
            </a:r>
          </a:p>
          <a:p>
            <a:pPr marL="268288" lvl="2" indent="-268288">
              <a:buNone/>
              <a:defRPr/>
            </a:pPr>
            <a:r>
              <a:rPr lang="en-US" sz="1200" dirty="0"/>
              <a:t>Naming Convention: /1LT/IUC_DEF_COBJ_&lt;</a:t>
            </a:r>
            <a:r>
              <a:rPr lang="en-US" sz="1200" dirty="0" err="1"/>
              <a:t>mtid</a:t>
            </a:r>
            <a:r>
              <a:rPr lang="en-US" sz="1200" dirty="0"/>
              <a:t>&gt;. This job defines the migration object of a specific table (that you choose to load/replicate), which is the fundamental object for LT replication. The migration object definition should normally be quite fast for all tables. </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266443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E86A-8918-4AFF-8B2B-E8016B9A39DB}"/>
              </a:ext>
            </a:extLst>
          </p:cNvPr>
          <p:cNvSpPr>
            <a:spLocks noGrp="1"/>
          </p:cNvSpPr>
          <p:nvPr>
            <p:ph type="title"/>
          </p:nvPr>
        </p:nvSpPr>
        <p:spPr/>
        <p:txBody>
          <a:bodyPr/>
          <a:lstStyle/>
          <a:p>
            <a:r>
              <a:rPr lang="en-US" dirty="0"/>
              <a:t>Important transactions </a:t>
            </a:r>
          </a:p>
        </p:txBody>
      </p:sp>
      <p:sp>
        <p:nvSpPr>
          <p:cNvPr id="4" name="Text Placeholder 2">
            <a:extLst>
              <a:ext uri="{FF2B5EF4-FFF2-40B4-BE49-F238E27FC236}">
                <a16:creationId xmlns:a16="http://schemas.microsoft.com/office/drawing/2014/main" id="{03B0E16B-0BA3-471D-A854-D82F2760BA10}"/>
              </a:ext>
            </a:extLst>
          </p:cNvPr>
          <p:cNvSpPr>
            <a:spLocks noGrp="1"/>
          </p:cNvSpPr>
          <p:nvPr>
            <p:ph idx="1"/>
          </p:nvPr>
        </p:nvSpPr>
        <p:spPr/>
        <p:txBody>
          <a:bodyPr/>
          <a:lstStyle/>
          <a:p>
            <a:pPr marL="0" indent="0">
              <a:buNone/>
            </a:pPr>
            <a:r>
              <a:rPr lang="en-US" sz="1600" dirty="0"/>
              <a:t>LTR 	– Creation of a new configuration</a:t>
            </a:r>
          </a:p>
          <a:p>
            <a:pPr marL="0" indent="0">
              <a:buNone/>
            </a:pPr>
            <a:r>
              <a:rPr lang="en-US" sz="1600" dirty="0"/>
              <a:t>LTRC	– Detailed overview on a configuration</a:t>
            </a:r>
          </a:p>
          <a:p>
            <a:pPr marL="0" indent="0">
              <a:buNone/>
            </a:pPr>
            <a:r>
              <a:rPr lang="en-US" sz="1600" dirty="0"/>
              <a:t>LTRO 	– Monitoring of several configurations at a glance</a:t>
            </a:r>
          </a:p>
          <a:p>
            <a:pPr marL="0" indent="0">
              <a:buNone/>
            </a:pPr>
            <a:r>
              <a:rPr lang="en-US" sz="1600" dirty="0"/>
              <a:t>LTRS	– Advanced replication settings, like transformation rule, tables adjustments or performance</a:t>
            </a:r>
          </a:p>
          <a:p>
            <a:pPr marL="0" indent="0">
              <a:buNone/>
            </a:pPr>
            <a:r>
              <a:rPr lang="en-US" sz="1600" dirty="0"/>
              <a:t>SM37	– Status system jobs</a:t>
            </a:r>
          </a:p>
          <a:p>
            <a:pPr marL="0" indent="0">
              <a:buNone/>
            </a:pPr>
            <a:r>
              <a:rPr lang="en-US" sz="1600" dirty="0"/>
              <a:t>SM21	– System log</a:t>
            </a:r>
          </a:p>
          <a:p>
            <a:pPr marL="0" indent="0">
              <a:buNone/>
            </a:pPr>
            <a:r>
              <a:rPr lang="en-US" sz="1600" dirty="0"/>
              <a:t>SM50	– Work Process Monitor</a:t>
            </a:r>
          </a:p>
          <a:p>
            <a:pPr marL="0" indent="0">
              <a:buNone/>
            </a:pPr>
            <a:r>
              <a:rPr lang="en-US" sz="1600" dirty="0"/>
              <a:t>SM51	– Work Process Monitor including Application Server</a:t>
            </a:r>
          </a:p>
          <a:p>
            <a:pPr marL="0" indent="0">
              <a:buNone/>
            </a:pPr>
            <a:r>
              <a:rPr lang="en-US" sz="1600" dirty="0"/>
              <a:t>SM59 	– RFC connection</a:t>
            </a:r>
          </a:p>
          <a:p>
            <a:pPr marL="0" indent="0">
              <a:buNone/>
            </a:pPr>
            <a:r>
              <a:rPr lang="en-US" sz="1600" dirty="0"/>
              <a:t>SE38 -&gt; ADBC_TEST_CONNECTION – DB connection</a:t>
            </a:r>
          </a:p>
          <a:p>
            <a:pPr marL="0" indent="0">
              <a:buNone/>
            </a:pPr>
            <a:r>
              <a:rPr lang="en-US" sz="1600" dirty="0"/>
              <a:t>	</a:t>
            </a:r>
          </a:p>
        </p:txBody>
      </p:sp>
    </p:spTree>
    <p:extLst>
      <p:ext uri="{BB962C8B-B14F-4D97-AF65-F5344CB8AC3E}">
        <p14:creationId xmlns:p14="http://schemas.microsoft.com/office/powerpoint/2010/main" val="103593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221B-4733-4667-9004-B20E15091AE5}"/>
              </a:ext>
            </a:extLst>
          </p:cNvPr>
          <p:cNvSpPr>
            <a:spLocks noGrp="1"/>
          </p:cNvSpPr>
          <p:nvPr>
            <p:ph type="title"/>
          </p:nvPr>
        </p:nvSpPr>
        <p:spPr/>
        <p:txBody>
          <a:bodyPr/>
          <a:lstStyle/>
          <a:p>
            <a:r>
              <a:rPr lang="en-US" dirty="0"/>
              <a:t>SAP LT Replication Server Cockpit (Transaction </a:t>
            </a:r>
            <a:r>
              <a:rPr lang="en-US" i="1" dirty="0"/>
              <a:t>LTRC</a:t>
            </a:r>
            <a:r>
              <a:rPr lang="en-US" dirty="0"/>
              <a:t>)</a:t>
            </a:r>
            <a:br>
              <a:rPr lang="en-US" dirty="0"/>
            </a:br>
            <a:r>
              <a:rPr lang="en-US" sz="2000" dirty="0"/>
              <a:t>Expert Functions for Troubleshooting</a:t>
            </a:r>
            <a:endParaRPr lang="en-US" dirty="0"/>
          </a:p>
        </p:txBody>
      </p:sp>
      <p:pic>
        <p:nvPicPr>
          <p:cNvPr id="4" name="Content Placeholder 3">
            <a:extLst>
              <a:ext uri="{FF2B5EF4-FFF2-40B4-BE49-F238E27FC236}">
                <a16:creationId xmlns:a16="http://schemas.microsoft.com/office/drawing/2014/main" id="{60E4E842-1342-4009-B487-4DED4DD110C9}"/>
              </a:ext>
            </a:extLst>
          </p:cNvPr>
          <p:cNvPicPr>
            <a:picLocks noGrp="1" noChangeAspect="1"/>
          </p:cNvPicPr>
          <p:nvPr>
            <p:ph idx="1"/>
          </p:nvPr>
        </p:nvPicPr>
        <p:blipFill>
          <a:blip r:embed="rId2"/>
          <a:stretch>
            <a:fillRect/>
          </a:stretch>
        </p:blipFill>
        <p:spPr>
          <a:xfrm>
            <a:off x="1560620" y="1350335"/>
            <a:ext cx="9070759" cy="4468519"/>
          </a:xfrm>
          <a:prstGeom prst="rect">
            <a:avLst/>
          </a:prstGeom>
        </p:spPr>
      </p:pic>
    </p:spTree>
    <p:extLst>
      <p:ext uri="{BB962C8B-B14F-4D97-AF65-F5344CB8AC3E}">
        <p14:creationId xmlns:p14="http://schemas.microsoft.com/office/powerpoint/2010/main" val="3204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E098-1B88-4504-9722-EF10CABAB653}"/>
              </a:ext>
            </a:extLst>
          </p:cNvPr>
          <p:cNvSpPr>
            <a:spLocks noGrp="1"/>
          </p:cNvSpPr>
          <p:nvPr>
            <p:ph type="title"/>
          </p:nvPr>
        </p:nvSpPr>
        <p:spPr/>
        <p:txBody>
          <a:bodyPr/>
          <a:lstStyle/>
          <a:p>
            <a:r>
              <a:rPr lang="en-US" dirty="0"/>
              <a:t>SLT Overview</a:t>
            </a:r>
            <a:br>
              <a:rPr lang="en-US" dirty="0"/>
            </a:br>
            <a:r>
              <a:rPr lang="en-US" b="0" dirty="0"/>
              <a:t>Business Continuity Aspects</a:t>
            </a:r>
            <a:endParaRPr lang="en-US" dirty="0"/>
          </a:p>
        </p:txBody>
      </p:sp>
      <p:pic>
        <p:nvPicPr>
          <p:cNvPr id="4" name="Content Placeholder 3">
            <a:extLst>
              <a:ext uri="{FF2B5EF4-FFF2-40B4-BE49-F238E27FC236}">
                <a16:creationId xmlns:a16="http://schemas.microsoft.com/office/drawing/2014/main" id="{417519F5-E421-46C7-84BB-4E4C6FF09802}"/>
              </a:ext>
            </a:extLst>
          </p:cNvPr>
          <p:cNvPicPr>
            <a:picLocks noGrp="1" noChangeAspect="1"/>
          </p:cNvPicPr>
          <p:nvPr>
            <p:ph idx="1"/>
          </p:nvPr>
        </p:nvPicPr>
        <p:blipFill>
          <a:blip r:embed="rId2"/>
          <a:stretch>
            <a:fillRect/>
          </a:stretch>
        </p:blipFill>
        <p:spPr>
          <a:xfrm>
            <a:off x="906259" y="1403497"/>
            <a:ext cx="10379482" cy="4603898"/>
          </a:xfrm>
          <a:prstGeom prst="rect">
            <a:avLst/>
          </a:prstGeom>
        </p:spPr>
      </p:pic>
    </p:spTree>
    <p:extLst>
      <p:ext uri="{BB962C8B-B14F-4D97-AF65-F5344CB8AC3E}">
        <p14:creationId xmlns:p14="http://schemas.microsoft.com/office/powerpoint/2010/main" val="105582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7577-622C-49D1-B20E-B3980675B4D6}"/>
              </a:ext>
            </a:extLst>
          </p:cNvPr>
          <p:cNvSpPr>
            <a:spLocks noGrp="1"/>
          </p:cNvSpPr>
          <p:nvPr>
            <p:ph type="title"/>
          </p:nvPr>
        </p:nvSpPr>
        <p:spPr/>
        <p:txBody>
          <a:bodyPr/>
          <a:lstStyle/>
          <a:p>
            <a:r>
              <a:rPr lang="en-US" dirty="0"/>
              <a:t>SAP HANA Scenarios</a:t>
            </a:r>
            <a:br>
              <a:rPr lang="en-US" dirty="0"/>
            </a:br>
            <a:r>
              <a:rPr lang="en-US" b="0" dirty="0"/>
              <a:t>Real-time high volume data integration from any source</a:t>
            </a:r>
            <a:endParaRPr lang="en-US" dirty="0"/>
          </a:p>
        </p:txBody>
      </p:sp>
      <p:pic>
        <p:nvPicPr>
          <p:cNvPr id="4" name="Content Placeholder 3">
            <a:extLst>
              <a:ext uri="{FF2B5EF4-FFF2-40B4-BE49-F238E27FC236}">
                <a16:creationId xmlns:a16="http://schemas.microsoft.com/office/drawing/2014/main" id="{C341A078-B8A2-47BF-820A-087C2DAED36B}"/>
              </a:ext>
            </a:extLst>
          </p:cNvPr>
          <p:cNvPicPr>
            <a:picLocks noGrp="1" noChangeAspect="1"/>
          </p:cNvPicPr>
          <p:nvPr>
            <p:ph idx="1"/>
          </p:nvPr>
        </p:nvPicPr>
        <p:blipFill>
          <a:blip r:embed="rId2"/>
          <a:stretch>
            <a:fillRect/>
          </a:stretch>
        </p:blipFill>
        <p:spPr>
          <a:xfrm>
            <a:off x="817791" y="1562987"/>
            <a:ext cx="10556417" cy="4158284"/>
          </a:xfrm>
          <a:prstGeom prst="rect">
            <a:avLst/>
          </a:prstGeom>
        </p:spPr>
      </p:pic>
    </p:spTree>
    <p:extLst>
      <p:ext uri="{BB962C8B-B14F-4D97-AF65-F5344CB8AC3E}">
        <p14:creationId xmlns:p14="http://schemas.microsoft.com/office/powerpoint/2010/main" val="266259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A8D8-4ADF-4CFD-9FD8-B63515DB161B}"/>
              </a:ext>
            </a:extLst>
          </p:cNvPr>
          <p:cNvSpPr>
            <a:spLocks noGrp="1"/>
          </p:cNvSpPr>
          <p:nvPr>
            <p:ph type="title"/>
          </p:nvPr>
        </p:nvSpPr>
        <p:spPr/>
        <p:txBody>
          <a:bodyPr/>
          <a:lstStyle/>
          <a:p>
            <a:r>
              <a:rPr lang="en-US" dirty="0"/>
              <a:t>SAP LT Replication Server </a:t>
            </a:r>
            <a:br>
              <a:rPr lang="en-US" dirty="0"/>
            </a:br>
            <a:r>
              <a:rPr lang="en-US" dirty="0"/>
              <a:t>Leverages Proven SLO Technologies</a:t>
            </a:r>
          </a:p>
        </p:txBody>
      </p:sp>
      <p:pic>
        <p:nvPicPr>
          <p:cNvPr id="4" name="Content Placeholder 3">
            <a:extLst>
              <a:ext uri="{FF2B5EF4-FFF2-40B4-BE49-F238E27FC236}">
                <a16:creationId xmlns:a16="http://schemas.microsoft.com/office/drawing/2014/main" id="{06F48083-8CD9-48C5-82AA-2D2A9830F4BA}"/>
              </a:ext>
            </a:extLst>
          </p:cNvPr>
          <p:cNvPicPr>
            <a:picLocks noGrp="1" noChangeAspect="1"/>
          </p:cNvPicPr>
          <p:nvPr>
            <p:ph idx="1"/>
          </p:nvPr>
        </p:nvPicPr>
        <p:blipFill>
          <a:blip r:embed="rId2"/>
          <a:stretch>
            <a:fillRect/>
          </a:stretch>
        </p:blipFill>
        <p:spPr>
          <a:xfrm>
            <a:off x="615546" y="1360967"/>
            <a:ext cx="10389174" cy="4633949"/>
          </a:xfrm>
          <a:prstGeom prst="rect">
            <a:avLst/>
          </a:prstGeom>
        </p:spPr>
      </p:pic>
    </p:spTree>
    <p:extLst>
      <p:ext uri="{BB962C8B-B14F-4D97-AF65-F5344CB8AC3E}">
        <p14:creationId xmlns:p14="http://schemas.microsoft.com/office/powerpoint/2010/main" val="45974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5FD4-D976-4235-8F55-71BE6C0133B1}"/>
              </a:ext>
            </a:extLst>
          </p:cNvPr>
          <p:cNvSpPr>
            <a:spLocks noGrp="1"/>
          </p:cNvSpPr>
          <p:nvPr>
            <p:ph type="title"/>
          </p:nvPr>
        </p:nvSpPr>
        <p:spPr/>
        <p:txBody>
          <a:bodyPr/>
          <a:lstStyle/>
          <a:p>
            <a:r>
              <a:rPr lang="en-US" dirty="0"/>
              <a:t>What is SLT?</a:t>
            </a:r>
            <a:br>
              <a:rPr lang="en-US" dirty="0"/>
            </a:br>
            <a:endParaRPr lang="en-US" dirty="0"/>
          </a:p>
        </p:txBody>
      </p:sp>
      <p:sp>
        <p:nvSpPr>
          <p:cNvPr id="3" name="Content Placeholder 2">
            <a:extLst>
              <a:ext uri="{FF2B5EF4-FFF2-40B4-BE49-F238E27FC236}">
                <a16:creationId xmlns:a16="http://schemas.microsoft.com/office/drawing/2014/main" id="{0FEB6AB2-2C94-46EC-8744-3924A528F173}"/>
              </a:ext>
            </a:extLst>
          </p:cNvPr>
          <p:cNvSpPr>
            <a:spLocks noGrp="1"/>
          </p:cNvSpPr>
          <p:nvPr>
            <p:ph idx="1"/>
          </p:nvPr>
        </p:nvSpPr>
        <p:spPr>
          <a:xfrm>
            <a:off x="187200" y="1286540"/>
            <a:ext cx="11664000" cy="4801060"/>
          </a:xfrm>
        </p:spPr>
        <p:txBody>
          <a:bodyPr/>
          <a:lstStyle/>
          <a:p>
            <a:pPr marL="0" indent="0">
              <a:buNone/>
            </a:pPr>
            <a:r>
              <a:rPr lang="en-US" sz="1400" dirty="0"/>
              <a:t>One of the main features of HANA is that, it can provide real time data to the customer at any point of time. This is made possible with the help of SLT (SAP Landscape Transformation) where real time data is loaded to HANA from SAP or Non-SAP source systems.</a:t>
            </a:r>
          </a:p>
          <a:p>
            <a:pPr marL="0" indent="0">
              <a:buNone/>
            </a:pPr>
            <a:endParaRPr lang="en-US" sz="1400" dirty="0"/>
          </a:p>
          <a:p>
            <a:pPr marL="0" indent="0" fontAlgn="base">
              <a:buNone/>
            </a:pPr>
            <a:r>
              <a:rPr lang="en-US" sz="1400" dirty="0"/>
              <a:t>SAP Landscape Transformation Replication Server (“SLT”)  </a:t>
            </a:r>
          </a:p>
          <a:p>
            <a:pPr fontAlgn="base"/>
            <a:r>
              <a:rPr lang="en-US" sz="1400" dirty="0"/>
              <a:t>is for all SAP HANA customers who need real-time or scheduled data replication, sourcing from SAP and NON-SAP sources</a:t>
            </a:r>
          </a:p>
          <a:p>
            <a:pPr fontAlgn="base"/>
            <a:r>
              <a:rPr lang="en-US" sz="1400" dirty="0"/>
              <a:t>Uses trigger-based technology to transfer the data from any source to SAP HANA in real-time.</a:t>
            </a:r>
          </a:p>
          <a:p>
            <a:pPr marL="0" indent="0">
              <a:buNone/>
            </a:pPr>
            <a:endParaRPr lang="en-US" sz="1400" dirty="0"/>
          </a:p>
          <a:p>
            <a:pPr marL="0" indent="0">
              <a:buNone/>
            </a:pPr>
            <a:r>
              <a:rPr lang="en-US" sz="1400" dirty="0"/>
              <a:t>SLT server can be installed on the separate </a:t>
            </a:r>
          </a:p>
          <a:p>
            <a:pPr marL="0" indent="0">
              <a:buNone/>
            </a:pPr>
            <a:r>
              <a:rPr lang="en-US" sz="1400" dirty="0"/>
              <a:t>system  or  on SAP ECC System.</a:t>
            </a:r>
          </a:p>
          <a:p>
            <a:pPr marL="0" indent="0">
              <a:buNone/>
            </a:pPr>
            <a:endParaRPr lang="en-US" sz="1400" dirty="0"/>
          </a:p>
          <a:p>
            <a:pPr marL="0" indent="0">
              <a:buNone/>
            </a:pPr>
            <a:r>
              <a:rPr lang="en-US" sz="1400" dirty="0"/>
              <a:t>Replication can be triggered Real-time </a:t>
            </a:r>
          </a:p>
          <a:p>
            <a:pPr marL="0" indent="0">
              <a:buNone/>
            </a:pPr>
            <a:r>
              <a:rPr lang="en-US" sz="1400" dirty="0"/>
              <a:t>or  scheduled</a:t>
            </a:r>
          </a:p>
        </p:txBody>
      </p:sp>
      <p:pic>
        <p:nvPicPr>
          <p:cNvPr id="4" name="Picture 3">
            <a:extLst>
              <a:ext uri="{FF2B5EF4-FFF2-40B4-BE49-F238E27FC236}">
                <a16:creationId xmlns:a16="http://schemas.microsoft.com/office/drawing/2014/main" id="{8959C7BF-891F-469F-9069-B0AA4CFA778F}"/>
              </a:ext>
            </a:extLst>
          </p:cNvPr>
          <p:cNvPicPr>
            <a:picLocks noChangeAspect="1"/>
          </p:cNvPicPr>
          <p:nvPr/>
        </p:nvPicPr>
        <p:blipFill>
          <a:blip r:embed="rId2"/>
          <a:stretch>
            <a:fillRect/>
          </a:stretch>
        </p:blipFill>
        <p:spPr>
          <a:xfrm>
            <a:off x="4282907" y="3232298"/>
            <a:ext cx="7253419" cy="2493795"/>
          </a:xfrm>
          <a:prstGeom prst="rect">
            <a:avLst/>
          </a:prstGeom>
        </p:spPr>
      </p:pic>
    </p:spTree>
    <p:extLst>
      <p:ext uri="{BB962C8B-B14F-4D97-AF65-F5344CB8AC3E}">
        <p14:creationId xmlns:p14="http://schemas.microsoft.com/office/powerpoint/2010/main" val="255857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45DB-FBDD-4AE2-BBCF-0D81543AFC76}"/>
              </a:ext>
            </a:extLst>
          </p:cNvPr>
          <p:cNvSpPr>
            <a:spLocks noGrp="1"/>
          </p:cNvSpPr>
          <p:nvPr>
            <p:ph type="title"/>
          </p:nvPr>
        </p:nvSpPr>
        <p:spPr/>
        <p:txBody>
          <a:bodyPr/>
          <a:lstStyle/>
          <a:p>
            <a:r>
              <a:rPr lang="en-US" dirty="0"/>
              <a:t>SLT Benefits</a:t>
            </a:r>
          </a:p>
        </p:txBody>
      </p:sp>
      <p:sp>
        <p:nvSpPr>
          <p:cNvPr id="3" name="Content Placeholder 2">
            <a:extLst>
              <a:ext uri="{FF2B5EF4-FFF2-40B4-BE49-F238E27FC236}">
                <a16:creationId xmlns:a16="http://schemas.microsoft.com/office/drawing/2014/main" id="{5798F3A4-EE7E-4836-88AA-EA0E210325FE}"/>
              </a:ext>
            </a:extLst>
          </p:cNvPr>
          <p:cNvSpPr>
            <a:spLocks noGrp="1"/>
          </p:cNvSpPr>
          <p:nvPr>
            <p:ph idx="1"/>
          </p:nvPr>
        </p:nvSpPr>
        <p:spPr>
          <a:xfrm>
            <a:off x="264000" y="1272054"/>
            <a:ext cx="11431814" cy="4762383"/>
          </a:xfrm>
        </p:spPr>
        <p:txBody>
          <a:bodyPr/>
          <a:lstStyle/>
          <a:p>
            <a:pPr marL="0" indent="0" fontAlgn="base">
              <a:buNone/>
            </a:pPr>
            <a:r>
              <a:rPr lang="en-US" sz="1100" b="1" dirty="0"/>
              <a:t>Benefit of SLT system</a:t>
            </a:r>
          </a:p>
          <a:p>
            <a:pPr marL="0" indent="0" fontAlgn="base">
              <a:buNone/>
            </a:pPr>
            <a:r>
              <a:rPr lang="en-US" sz="1100" dirty="0"/>
              <a:t>Allows real-time or schedule time data replication. SLT handles Cluster and Pool tables.</a:t>
            </a:r>
          </a:p>
          <a:p>
            <a:pPr marL="0" indent="0" fontAlgn="base">
              <a:buNone/>
            </a:pPr>
            <a:r>
              <a:rPr lang="en-US" sz="1100" dirty="0"/>
              <a:t>This is fully integrated with SAP HANA Studio. SLT have table setting and transformation capabilities.</a:t>
            </a:r>
          </a:p>
          <a:p>
            <a:pPr marL="0" indent="0" fontAlgn="base">
              <a:buNone/>
            </a:pPr>
            <a:r>
              <a:rPr lang="en-US" sz="1100" dirty="0"/>
              <a:t>SLT have monitoring capabilities with SAP HANA Solution Manager.</a:t>
            </a:r>
          </a:p>
          <a:p>
            <a:pPr marL="0" indent="0" fontAlgn="base">
              <a:buNone/>
            </a:pPr>
            <a:r>
              <a:rPr lang="en-US" sz="1100" dirty="0"/>
              <a:t>During replicating data in real-time, we can migrate data in SAP HANA Format.</a:t>
            </a:r>
          </a:p>
          <a:p>
            <a:pPr marL="0" indent="0" fontAlgn="base">
              <a:buNone/>
            </a:pPr>
            <a:endParaRPr lang="en-US" sz="1100" b="1" dirty="0"/>
          </a:p>
          <a:p>
            <a:pPr marL="0" indent="0" fontAlgn="base">
              <a:buNone/>
            </a:pPr>
            <a:r>
              <a:rPr lang="en-US" sz="1100" b="1" dirty="0"/>
              <a:t>SLT Architecture overview between SAP System and SAP HANA</a:t>
            </a:r>
          </a:p>
          <a:p>
            <a:pPr marL="0" indent="0" fontAlgn="base">
              <a:buNone/>
            </a:pPr>
            <a:r>
              <a:rPr lang="en-US" sz="1100" dirty="0"/>
              <a:t>SLT Replication Server transforms all metadata table definitions from the  ABAP source system to SAP HANA.</a:t>
            </a:r>
            <a:br>
              <a:rPr lang="en-US" sz="1100" dirty="0"/>
            </a:br>
            <a:endParaRPr lang="en-US" sz="1100" dirty="0"/>
          </a:p>
          <a:p>
            <a:pPr marL="0" indent="0" fontAlgn="base">
              <a:buNone/>
            </a:pPr>
            <a:r>
              <a:rPr lang="en-US" sz="1100" dirty="0"/>
              <a:t>For SAP source, the SLT connection has the following features -</a:t>
            </a:r>
            <a:br>
              <a:rPr lang="en-US" sz="1100" dirty="0"/>
            </a:br>
            <a:endParaRPr lang="en-US" sz="1100" dirty="0"/>
          </a:p>
          <a:p>
            <a:pPr marL="0" indent="0" fontAlgn="base">
              <a:buNone/>
            </a:pPr>
            <a:r>
              <a:rPr lang="en-US" sz="1100" dirty="0"/>
              <a:t>If your source system is SAP then you can install SLT as separate system or in Source itself.</a:t>
            </a:r>
          </a:p>
          <a:p>
            <a:pPr marL="0" indent="0" fontAlgn="base">
              <a:buNone/>
            </a:pPr>
            <a:r>
              <a:rPr lang="en-US" sz="1100" dirty="0"/>
              <a:t>When a table is replicated, SLT Replication server create logging tables in the source system.</a:t>
            </a:r>
          </a:p>
          <a:p>
            <a:pPr marL="0" indent="0" fontAlgn="base">
              <a:buNone/>
            </a:pPr>
            <a:r>
              <a:rPr lang="en-US" sz="1100" dirty="0"/>
              <a:t>The connection between SLT and SAP Source is established as RFC connection.</a:t>
            </a:r>
          </a:p>
          <a:p>
            <a:pPr marL="0" indent="0" fontAlgn="base">
              <a:buNone/>
            </a:pPr>
            <a:r>
              <a:rPr lang="en-US" sz="1100" dirty="0"/>
              <a:t>The connection between SLT and SAP HANA is established as a DB connection.</a:t>
            </a:r>
          </a:p>
          <a:p>
            <a:pPr marL="0" indent="0" fontAlgn="base">
              <a:buNone/>
            </a:pPr>
            <a:r>
              <a:rPr lang="en-US" sz="1100" dirty="0"/>
              <a:t>If you install SLT in Source system itself, then we no more need to have an RFC Connection</a:t>
            </a:r>
          </a:p>
          <a:p>
            <a:pPr marL="0" indent="0" fontAlgn="base">
              <a:buNone/>
            </a:pPr>
            <a:endParaRPr lang="en-US" sz="1100" dirty="0"/>
          </a:p>
          <a:p>
            <a:pPr marL="0" indent="0" fontAlgn="base">
              <a:buNone/>
            </a:pPr>
            <a:r>
              <a:rPr lang="en-US" sz="1100" b="1" dirty="0"/>
              <a:t>Network</a:t>
            </a:r>
          </a:p>
          <a:p>
            <a:pPr marL="0" indent="0">
              <a:spcBef>
                <a:spcPts val="600"/>
              </a:spcBef>
              <a:spcAft>
                <a:spcPts val="600"/>
              </a:spcAft>
              <a:buNone/>
            </a:pPr>
            <a:r>
              <a:rPr lang="en-US" sz="1100" dirty="0"/>
              <a:t>Replicating data is a business process with significant network requirements that depends on the actual throughput (T) and the weighted average length (WL) of record in bytes. You can calculate the network bandwidth by using the following formula:</a:t>
            </a:r>
          </a:p>
          <a:p>
            <a:pPr marL="0" indent="0">
              <a:spcBef>
                <a:spcPts val="600"/>
              </a:spcBef>
              <a:spcAft>
                <a:spcPts val="600"/>
              </a:spcAft>
              <a:buNone/>
            </a:pPr>
            <a:r>
              <a:rPr lang="en-US" sz="1100" dirty="0">
                <a:solidFill>
                  <a:schemeClr val="tx2">
                    <a:lumMod val="75000"/>
                  </a:schemeClr>
                </a:solidFill>
              </a:rPr>
              <a:t>Network Bandwidth [Mbit/s] = 8 * WL * T [records/second] / 1000000</a:t>
            </a:r>
          </a:p>
          <a:p>
            <a:pPr marL="0" indent="0">
              <a:spcBef>
                <a:spcPts val="600"/>
              </a:spcBef>
              <a:spcAft>
                <a:spcPts val="600"/>
              </a:spcAft>
              <a:buClrTx/>
              <a:buNone/>
            </a:pPr>
            <a:r>
              <a:rPr lang="en-US" sz="1100" dirty="0"/>
              <a:t>The performance of SAP LT Replication Server solution benefits from a network bandwidth of 1 GB or higher.</a:t>
            </a:r>
          </a:p>
          <a:p>
            <a:pPr marL="0" indent="0" fontAlgn="base">
              <a:buNone/>
            </a:pPr>
            <a:endParaRPr lang="en-US" sz="1100" dirty="0"/>
          </a:p>
          <a:p>
            <a:pPr marL="0" indent="0">
              <a:buNone/>
            </a:pPr>
            <a:endParaRPr lang="en-US" sz="1100" dirty="0"/>
          </a:p>
        </p:txBody>
      </p:sp>
    </p:spTree>
    <p:extLst>
      <p:ext uri="{BB962C8B-B14F-4D97-AF65-F5344CB8AC3E}">
        <p14:creationId xmlns:p14="http://schemas.microsoft.com/office/powerpoint/2010/main" val="101567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2FE5-A716-4562-8475-5860B2A4C923}"/>
              </a:ext>
            </a:extLst>
          </p:cNvPr>
          <p:cNvSpPr>
            <a:spLocks noGrp="1"/>
          </p:cNvSpPr>
          <p:nvPr>
            <p:ph type="title"/>
          </p:nvPr>
        </p:nvSpPr>
        <p:spPr/>
        <p:txBody>
          <a:bodyPr/>
          <a:lstStyle/>
          <a:p>
            <a:r>
              <a:rPr lang="en-US" dirty="0"/>
              <a:t>New Software Download Access path in </a:t>
            </a:r>
            <a:r>
              <a:rPr lang="en-US" dirty="0">
                <a:hlinkClick r:id="rId2"/>
              </a:rPr>
              <a:t>https://service.sap.com/SWDC</a:t>
            </a:r>
            <a:r>
              <a:rPr lang="en-US" dirty="0"/>
              <a:t> (Installation &amp; Upgrade)</a:t>
            </a:r>
          </a:p>
        </p:txBody>
      </p:sp>
      <p:pic>
        <p:nvPicPr>
          <p:cNvPr id="4" name="Content Placeholder 3">
            <a:extLst>
              <a:ext uri="{FF2B5EF4-FFF2-40B4-BE49-F238E27FC236}">
                <a16:creationId xmlns:a16="http://schemas.microsoft.com/office/drawing/2014/main" id="{A30E1E4E-CF29-43AA-BFBF-385E64804F8D}"/>
              </a:ext>
            </a:extLst>
          </p:cNvPr>
          <p:cNvPicPr>
            <a:picLocks noGrp="1" noChangeAspect="1"/>
          </p:cNvPicPr>
          <p:nvPr>
            <p:ph idx="1"/>
          </p:nvPr>
        </p:nvPicPr>
        <p:blipFill>
          <a:blip r:embed="rId3"/>
          <a:stretch>
            <a:fillRect/>
          </a:stretch>
        </p:blipFill>
        <p:spPr>
          <a:xfrm>
            <a:off x="642576" y="1382232"/>
            <a:ext cx="10337668" cy="4593265"/>
          </a:xfrm>
          <a:prstGeom prst="rect">
            <a:avLst/>
          </a:prstGeom>
        </p:spPr>
      </p:pic>
    </p:spTree>
    <p:extLst>
      <p:ext uri="{BB962C8B-B14F-4D97-AF65-F5344CB8AC3E}">
        <p14:creationId xmlns:p14="http://schemas.microsoft.com/office/powerpoint/2010/main" val="320708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E55A-C4B0-429B-9AF5-77D295C45814}"/>
              </a:ext>
            </a:extLst>
          </p:cNvPr>
          <p:cNvSpPr>
            <a:spLocks noGrp="1"/>
          </p:cNvSpPr>
          <p:nvPr>
            <p:ph type="title"/>
          </p:nvPr>
        </p:nvSpPr>
        <p:spPr/>
        <p:txBody>
          <a:bodyPr/>
          <a:lstStyle/>
          <a:p>
            <a:r>
              <a:rPr lang="en-US" dirty="0"/>
              <a:t>SAP Kernel and DBSL Installation</a:t>
            </a:r>
          </a:p>
        </p:txBody>
      </p:sp>
      <p:sp>
        <p:nvSpPr>
          <p:cNvPr id="4" name="Text Placeholder 2">
            <a:extLst>
              <a:ext uri="{FF2B5EF4-FFF2-40B4-BE49-F238E27FC236}">
                <a16:creationId xmlns:a16="http://schemas.microsoft.com/office/drawing/2014/main" id="{74DA2241-BDB1-451F-8D37-D7D4AC6A0A2E}"/>
              </a:ext>
            </a:extLst>
          </p:cNvPr>
          <p:cNvSpPr>
            <a:spLocks noGrp="1"/>
          </p:cNvSpPr>
          <p:nvPr>
            <p:ph idx="1"/>
          </p:nvPr>
        </p:nvSpPr>
        <p:spPr bwMode="gray"/>
        <p:txBody>
          <a:bodyPr/>
          <a:lstStyle/>
          <a:p>
            <a:pPr lvl="0"/>
            <a:r>
              <a:rPr lang="en-US" sz="1800" dirty="0"/>
              <a:t>Install required SAP kernel and DBSL on SAP LT Replication Server</a:t>
            </a:r>
          </a:p>
          <a:p>
            <a:pPr lvl="0"/>
            <a:r>
              <a:rPr lang="en-US" sz="1600" dirty="0"/>
              <a:t>Upgrade kernel as per Note 1597627</a:t>
            </a:r>
          </a:p>
          <a:p>
            <a:pPr lvl="2">
              <a:buFont typeface="Arial" pitchFamily="34" charset="0"/>
              <a:buChar char="•"/>
            </a:pPr>
            <a:r>
              <a:rPr lang="en-US" sz="1200" dirty="0"/>
              <a:t>7.20 Kernel with PL &gt;= 110</a:t>
            </a:r>
          </a:p>
          <a:p>
            <a:pPr lvl="2">
              <a:buFont typeface="Arial" pitchFamily="34" charset="0"/>
              <a:buChar char="•"/>
            </a:pPr>
            <a:r>
              <a:rPr lang="en-US" sz="1200" dirty="0"/>
              <a:t>7.20 DBSL with PL &gt;= 100 is needed</a:t>
            </a:r>
          </a:p>
          <a:p>
            <a:pPr lvl="0"/>
            <a:r>
              <a:rPr lang="en-US" sz="1600" dirty="0"/>
              <a:t> Install HANA DB-Client SW on SLT system as per  Note 1597627</a:t>
            </a:r>
          </a:p>
          <a:p>
            <a:pPr lvl="2">
              <a:buFont typeface="Arial" pitchFamily="34" charset="0"/>
              <a:buChar char="•"/>
            </a:pPr>
            <a:r>
              <a:rPr lang="en-US" sz="1200" dirty="0"/>
              <a:t>#./</a:t>
            </a:r>
            <a:r>
              <a:rPr lang="en-US" sz="1200" dirty="0" err="1"/>
              <a:t>hdbinst</a:t>
            </a:r>
            <a:r>
              <a:rPr lang="en-US" sz="1200" dirty="0"/>
              <a:t> -a client -p /</a:t>
            </a:r>
            <a:r>
              <a:rPr lang="en-US" sz="1200" dirty="0" err="1"/>
              <a:t>usr</a:t>
            </a:r>
            <a:r>
              <a:rPr lang="en-US" sz="1200" dirty="0"/>
              <a:t>/sap/TF1/</a:t>
            </a:r>
            <a:r>
              <a:rPr lang="en-US" sz="1200" dirty="0" err="1"/>
              <a:t>hdbclient</a:t>
            </a:r>
            <a:r>
              <a:rPr lang="en-US" sz="1200" dirty="0"/>
              <a:t> -s TF1</a:t>
            </a:r>
          </a:p>
          <a:p>
            <a:pPr lvl="2">
              <a:buFont typeface="Arial" pitchFamily="34" charset="0"/>
              <a:buChar char="•"/>
            </a:pPr>
            <a:r>
              <a:rPr lang="en-US" sz="1200" dirty="0"/>
              <a:t>Add </a:t>
            </a:r>
            <a:r>
              <a:rPr lang="en-US" sz="1200" dirty="0" err="1"/>
              <a:t>hdb</a:t>
            </a:r>
            <a:r>
              <a:rPr lang="en-US" sz="1200" dirty="0"/>
              <a:t> client libraries to library path, e.g. by adding the following line to .</a:t>
            </a:r>
            <a:r>
              <a:rPr lang="en-US" sz="1200" dirty="0" err="1"/>
              <a:t>sapenv</a:t>
            </a:r>
            <a:r>
              <a:rPr lang="en-US" sz="1200" dirty="0"/>
              <a:t>_&lt;host&gt;.</a:t>
            </a:r>
            <a:r>
              <a:rPr lang="en-US" sz="1200" dirty="0" err="1"/>
              <a:t>csh</a:t>
            </a:r>
            <a:br>
              <a:rPr lang="en-US" sz="1200" dirty="0"/>
            </a:br>
            <a:r>
              <a:rPr lang="en-US" sz="1200" dirty="0" err="1">
                <a:latin typeface="Courier New" pitchFamily="49" charset="0"/>
                <a:cs typeface="Courier New" pitchFamily="49" charset="0"/>
              </a:rPr>
              <a:t>setenv</a:t>
            </a:r>
            <a:r>
              <a:rPr lang="en-US" sz="1200" dirty="0">
                <a:latin typeface="Courier New" pitchFamily="49" charset="0"/>
                <a:cs typeface="Courier New" pitchFamily="49" charset="0"/>
              </a:rPr>
              <a:t> LD_LIBRARY_PATH ${LD_LIBRARY_PATH}:/</a:t>
            </a:r>
            <a:r>
              <a:rPr lang="en-US" sz="1200" dirty="0" err="1">
                <a:latin typeface="Courier New" pitchFamily="49" charset="0"/>
                <a:cs typeface="Courier New" pitchFamily="49" charset="0"/>
              </a:rPr>
              <a:t>usr</a:t>
            </a:r>
            <a:r>
              <a:rPr lang="en-US" sz="1200" dirty="0">
                <a:latin typeface="Courier New" pitchFamily="49" charset="0"/>
                <a:cs typeface="Courier New" pitchFamily="49" charset="0"/>
              </a:rPr>
              <a:t>/sap/&lt;SID&gt;/</a:t>
            </a:r>
            <a:r>
              <a:rPr lang="en-US" sz="1200" dirty="0" err="1">
                <a:latin typeface="Courier New" pitchFamily="49" charset="0"/>
                <a:cs typeface="Courier New" pitchFamily="49" charset="0"/>
              </a:rPr>
              <a:t>hdbclient</a:t>
            </a:r>
            <a:endParaRPr lang="en-US" sz="1200" dirty="0">
              <a:latin typeface="Courier New" pitchFamily="49" charset="0"/>
              <a:cs typeface="Courier New" pitchFamily="49" charset="0"/>
            </a:endParaRPr>
          </a:p>
          <a:p>
            <a:endParaRPr lang="en-US" sz="1100" dirty="0"/>
          </a:p>
        </p:txBody>
      </p:sp>
      <p:pic>
        <p:nvPicPr>
          <p:cNvPr id="5" name="Picture 4">
            <a:extLst>
              <a:ext uri="{FF2B5EF4-FFF2-40B4-BE49-F238E27FC236}">
                <a16:creationId xmlns:a16="http://schemas.microsoft.com/office/drawing/2014/main" id="{8A45F79F-4420-4FC7-AFFD-E1F427505C98}"/>
              </a:ext>
            </a:extLst>
          </p:cNvPr>
          <p:cNvPicPr/>
          <p:nvPr/>
        </p:nvPicPr>
        <p:blipFill rotWithShape="1">
          <a:blip r:embed="rId2" cstate="print"/>
          <a:srcRect r="39942"/>
          <a:stretch/>
        </p:blipFill>
        <p:spPr bwMode="gray">
          <a:xfrm>
            <a:off x="6741043" y="3771000"/>
            <a:ext cx="4676322" cy="2310692"/>
          </a:xfrm>
          <a:prstGeom prst="rect">
            <a:avLst/>
          </a:prstGeom>
          <a:noFill/>
          <a:ln w="9525">
            <a:noFill/>
            <a:miter lim="800000"/>
            <a:headEnd/>
            <a:tailEnd/>
          </a:ln>
        </p:spPr>
      </p:pic>
    </p:spTree>
    <p:extLst>
      <p:ext uri="{BB962C8B-B14F-4D97-AF65-F5344CB8AC3E}">
        <p14:creationId xmlns:p14="http://schemas.microsoft.com/office/powerpoint/2010/main" val="202869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FB50-A5EB-4F27-9086-4D1BDE58EB3B}"/>
              </a:ext>
            </a:extLst>
          </p:cNvPr>
          <p:cNvSpPr>
            <a:spLocks noGrp="1"/>
          </p:cNvSpPr>
          <p:nvPr>
            <p:ph type="title"/>
          </p:nvPr>
        </p:nvSpPr>
        <p:spPr/>
        <p:txBody>
          <a:bodyPr/>
          <a:lstStyle/>
          <a:p>
            <a:r>
              <a:rPr lang="en-US" dirty="0"/>
              <a:t>SAP LT Replication Server</a:t>
            </a:r>
            <a:br>
              <a:rPr lang="en-US" dirty="0"/>
            </a:br>
            <a:r>
              <a:rPr lang="en-US" sz="2000" dirty="0"/>
              <a:t>Authority Concept</a:t>
            </a:r>
            <a:endParaRPr lang="en-US" dirty="0"/>
          </a:p>
        </p:txBody>
      </p:sp>
      <p:pic>
        <p:nvPicPr>
          <p:cNvPr id="4" name="Content Placeholder 3">
            <a:extLst>
              <a:ext uri="{FF2B5EF4-FFF2-40B4-BE49-F238E27FC236}">
                <a16:creationId xmlns:a16="http://schemas.microsoft.com/office/drawing/2014/main" id="{94FCF8BE-1521-431A-BE00-81B922EC231F}"/>
              </a:ext>
            </a:extLst>
          </p:cNvPr>
          <p:cNvPicPr>
            <a:picLocks noGrp="1" noChangeAspect="1"/>
          </p:cNvPicPr>
          <p:nvPr>
            <p:ph idx="1"/>
          </p:nvPr>
        </p:nvPicPr>
        <p:blipFill>
          <a:blip r:embed="rId2"/>
          <a:stretch>
            <a:fillRect/>
          </a:stretch>
        </p:blipFill>
        <p:spPr>
          <a:xfrm>
            <a:off x="1288300" y="1467293"/>
            <a:ext cx="9615400" cy="4317119"/>
          </a:xfrm>
          <a:prstGeom prst="rect">
            <a:avLst/>
          </a:prstGeom>
        </p:spPr>
      </p:pic>
    </p:spTree>
    <p:extLst>
      <p:ext uri="{BB962C8B-B14F-4D97-AF65-F5344CB8AC3E}">
        <p14:creationId xmlns:p14="http://schemas.microsoft.com/office/powerpoint/2010/main" val="152349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95E9-BF3D-4AE5-8A85-FFC083B8BE7E}"/>
              </a:ext>
            </a:extLst>
          </p:cNvPr>
          <p:cNvSpPr>
            <a:spLocks noGrp="1"/>
          </p:cNvSpPr>
          <p:nvPr>
            <p:ph type="title"/>
          </p:nvPr>
        </p:nvSpPr>
        <p:spPr/>
        <p:txBody>
          <a:bodyPr/>
          <a:lstStyle/>
          <a:p>
            <a:r>
              <a:rPr lang="en-US" dirty="0"/>
              <a:t>SAP LT Replication Server</a:t>
            </a:r>
            <a:br>
              <a:rPr lang="en-US" dirty="0"/>
            </a:br>
            <a:r>
              <a:rPr lang="en-US" dirty="0"/>
              <a:t>Installation options</a:t>
            </a:r>
          </a:p>
        </p:txBody>
      </p:sp>
      <p:pic>
        <p:nvPicPr>
          <p:cNvPr id="4" name="Content Placeholder 3">
            <a:extLst>
              <a:ext uri="{FF2B5EF4-FFF2-40B4-BE49-F238E27FC236}">
                <a16:creationId xmlns:a16="http://schemas.microsoft.com/office/drawing/2014/main" id="{34469773-03F2-44E1-B8CD-439D20CC6A83}"/>
              </a:ext>
            </a:extLst>
          </p:cNvPr>
          <p:cNvPicPr>
            <a:picLocks noGrp="1" noChangeAspect="1"/>
          </p:cNvPicPr>
          <p:nvPr>
            <p:ph idx="1"/>
          </p:nvPr>
        </p:nvPicPr>
        <p:blipFill>
          <a:blip r:embed="rId2"/>
          <a:stretch>
            <a:fillRect/>
          </a:stretch>
        </p:blipFill>
        <p:spPr>
          <a:xfrm>
            <a:off x="1237266" y="1360967"/>
            <a:ext cx="9717468" cy="4446798"/>
          </a:xfrm>
          <a:prstGeom prst="rect">
            <a:avLst/>
          </a:prstGeom>
        </p:spPr>
      </p:pic>
    </p:spTree>
    <p:extLst>
      <p:ext uri="{BB962C8B-B14F-4D97-AF65-F5344CB8AC3E}">
        <p14:creationId xmlns:p14="http://schemas.microsoft.com/office/powerpoint/2010/main" val="391145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Atos_Widescreen">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BFB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1089</Words>
  <PresentationFormat>Widescreen</PresentationFormat>
  <Paragraphs>129</Paragraphs>
  <Slides>19</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9" baseType="lpstr">
      <vt:lpstr>Arial Unicode MS</vt:lpstr>
      <vt:lpstr>Arial</vt:lpstr>
      <vt:lpstr>Calibri</vt:lpstr>
      <vt:lpstr>Calibri Light</vt:lpstr>
      <vt:lpstr>Courier New</vt:lpstr>
      <vt:lpstr>Lucida Sans Unicode</vt:lpstr>
      <vt:lpstr>Verdana</vt:lpstr>
      <vt:lpstr>Office Theme</vt:lpstr>
      <vt:lpstr>PPT-Atos_Widescreen</vt:lpstr>
      <vt:lpstr>think-cell Slide</vt:lpstr>
      <vt:lpstr>  SAP HANA Data Provisioning </vt:lpstr>
      <vt:lpstr>SAP HANA Scenarios Real-time high volume data integration from any source</vt:lpstr>
      <vt:lpstr>SAP LT Replication Server  Leverages Proven SLO Technologies</vt:lpstr>
      <vt:lpstr>What is SLT? </vt:lpstr>
      <vt:lpstr>SLT Benefits</vt:lpstr>
      <vt:lpstr>New Software Download Access path in https://service.sap.com/SWDC (Installation &amp; Upgrade)</vt:lpstr>
      <vt:lpstr>SAP Kernel and DBSL Installation</vt:lpstr>
      <vt:lpstr>SAP LT Replication Server Authority Concept</vt:lpstr>
      <vt:lpstr>SAP LT Replication Server Installation options</vt:lpstr>
      <vt:lpstr>Technical Prerequisites and System Set-Up Information</vt:lpstr>
      <vt:lpstr>SLT Replication Process</vt:lpstr>
      <vt:lpstr>How to replicate data from SAP Source to HANA using SLT </vt:lpstr>
      <vt:lpstr>Import SAP Source Data to SAP HANA through SLT </vt:lpstr>
      <vt:lpstr>Execute Replication – Load / Replicate </vt:lpstr>
      <vt:lpstr>Execute Replication – Stop / Suspend / Resume</vt:lpstr>
      <vt:lpstr>SLT Replication Server Jobs </vt:lpstr>
      <vt:lpstr>Important transactions </vt:lpstr>
      <vt:lpstr>SAP LT Replication Server Cockpit (Transaction LTRC) Expert Functions for Troubleshooting</vt:lpstr>
      <vt:lpstr>SLT Overview Business Continuity 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2017-10-23T12:55:41Z</dcterms:created>
  <dcterms:modified xsi:type="dcterms:W3CDTF">2018-01-29T05:38:20Z</dcterms:modified>
</cp:coreProperties>
</file>