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Hanumaihgari" userId="86a9f56c-2e65-4a80-9d64-63b9c07412a6" providerId="ADAL" clId="{71B50FF3-AB2A-448E-9D5A-19D618C94357}"/>
  </pc:docChgLst>
  <pc:docChgLst>
    <pc:chgData name="Sandeep Reddy Hanumaihgari" userId="86a9f56c-2e65-4a80-9d64-63b9c07412a6" providerId="ADAL" clId="{860CAC8F-2DFB-4EB7-8F93-2289B55B3A57}"/>
    <pc:docChg chg="undo custSel addSld delSld modSld">
      <pc:chgData name="Sandeep Reddy Hanumaihgari" userId="86a9f56c-2e65-4a80-9d64-63b9c07412a6" providerId="ADAL" clId="{860CAC8F-2DFB-4EB7-8F93-2289B55B3A57}" dt="2018-01-29T04:41:46.430" v="315" actId="2696"/>
      <pc:docMkLst>
        <pc:docMk/>
      </pc:docMkLst>
      <pc:sldChg chg="modSp">
        <pc:chgData name="Sandeep Reddy Hanumaihgari" userId="86a9f56c-2e65-4a80-9d64-63b9c07412a6" providerId="ADAL" clId="{860CAC8F-2DFB-4EB7-8F93-2289B55B3A57}" dt="2018-01-26T05:15:34.325" v="213" actId="20577"/>
        <pc:sldMkLst>
          <pc:docMk/>
          <pc:sldMk cId="147571053" sldId="257"/>
        </pc:sldMkLst>
        <pc:spChg chg="mod">
          <ac:chgData name="Sandeep Reddy Hanumaihgari" userId="86a9f56c-2e65-4a80-9d64-63b9c07412a6" providerId="ADAL" clId="{860CAC8F-2DFB-4EB7-8F93-2289B55B3A57}" dt="2018-01-26T05:15:34.325" v="213" actId="20577"/>
          <ac:spMkLst>
            <pc:docMk/>
            <pc:sldMk cId="147571053" sldId="257"/>
            <ac:spMk id="2" creationId="{00000000-0000-0000-0000-000000000000}"/>
          </ac:spMkLst>
        </pc:spChg>
      </pc:sldChg>
      <pc:sldChg chg="modSp add">
        <pc:chgData name="Sandeep Reddy Hanumaihgari" userId="86a9f56c-2e65-4a80-9d64-63b9c07412a6" providerId="ADAL" clId="{860CAC8F-2DFB-4EB7-8F93-2289B55B3A57}" dt="2018-01-20T10:06:46.111" v="47" actId="113"/>
        <pc:sldMkLst>
          <pc:docMk/>
          <pc:sldMk cId="850022433" sldId="287"/>
        </pc:sldMkLst>
        <pc:spChg chg="mod">
          <ac:chgData name="Sandeep Reddy Hanumaihgari" userId="86a9f56c-2e65-4a80-9d64-63b9c07412a6" providerId="ADAL" clId="{860CAC8F-2DFB-4EB7-8F93-2289B55B3A57}" dt="2018-01-20T10:05:21.256" v="36" actId="113"/>
          <ac:spMkLst>
            <pc:docMk/>
            <pc:sldMk cId="850022433" sldId="287"/>
            <ac:spMk id="2" creationId="{BA33A253-B9FA-46D5-9A49-9C7789DF85F0}"/>
          </ac:spMkLst>
        </pc:spChg>
        <pc:spChg chg="mod">
          <ac:chgData name="Sandeep Reddy Hanumaihgari" userId="86a9f56c-2e65-4a80-9d64-63b9c07412a6" providerId="ADAL" clId="{860CAC8F-2DFB-4EB7-8F93-2289B55B3A57}" dt="2018-01-20T10:06:46.111" v="47" actId="113"/>
          <ac:spMkLst>
            <pc:docMk/>
            <pc:sldMk cId="850022433" sldId="287"/>
            <ac:spMk id="3" creationId="{17BDCA5B-6659-4C46-9504-96A5DADE5BC4}"/>
          </ac:spMkLst>
        </pc:spChg>
      </pc:sldChg>
      <pc:sldChg chg="addSp delSp modSp add">
        <pc:chgData name="Sandeep Reddy Hanumaihgari" userId="86a9f56c-2e65-4a80-9d64-63b9c07412a6" providerId="ADAL" clId="{860CAC8F-2DFB-4EB7-8F93-2289B55B3A57}" dt="2018-01-20T10:07:18.605" v="51" actId="1076"/>
        <pc:sldMkLst>
          <pc:docMk/>
          <pc:sldMk cId="2512160439" sldId="288"/>
        </pc:sldMkLst>
        <pc:spChg chg="mod">
          <ac:chgData name="Sandeep Reddy Hanumaihgari" userId="86a9f56c-2e65-4a80-9d64-63b9c07412a6" providerId="ADAL" clId="{860CAC8F-2DFB-4EB7-8F93-2289B55B3A57}" dt="2018-01-20T10:07:00.925" v="49" actId="1076"/>
          <ac:spMkLst>
            <pc:docMk/>
            <pc:sldMk cId="2512160439" sldId="288"/>
            <ac:spMk id="2" creationId="{03F6E14D-BCE9-4814-B78B-415DBB7C4EF2}"/>
          </ac:spMkLst>
        </pc:spChg>
        <pc:spChg chg="del">
          <ac:chgData name="Sandeep Reddy Hanumaihgari" userId="86a9f56c-2e65-4a80-9d64-63b9c07412a6" providerId="ADAL" clId="{860CAC8F-2DFB-4EB7-8F93-2289B55B3A57}" dt="2018-01-20T10:07:16.240" v="50" actId="1076"/>
          <ac:spMkLst>
            <pc:docMk/>
            <pc:sldMk cId="2512160439" sldId="288"/>
            <ac:spMk id="3" creationId="{428F2E7D-2E3A-48BA-9F26-6EF4569067FF}"/>
          </ac:spMkLst>
        </pc:spChg>
        <pc:picChg chg="add mod">
          <ac:chgData name="Sandeep Reddy Hanumaihgari" userId="86a9f56c-2e65-4a80-9d64-63b9c07412a6" providerId="ADAL" clId="{860CAC8F-2DFB-4EB7-8F93-2289B55B3A57}" dt="2018-01-20T10:07:18.605" v="51" actId="1076"/>
          <ac:picMkLst>
            <pc:docMk/>
            <pc:sldMk cId="2512160439" sldId="288"/>
            <ac:picMk id="4" creationId="{3B38972F-2437-48AE-A574-0A61E03319EE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5:27:53.373" v="214" actId="20577"/>
        <pc:sldMkLst>
          <pc:docMk/>
          <pc:sldMk cId="1503519753" sldId="289"/>
        </pc:sldMkLst>
        <pc:spChg chg="mod">
          <ac:chgData name="Sandeep Reddy Hanumaihgari" userId="86a9f56c-2e65-4a80-9d64-63b9c07412a6" providerId="ADAL" clId="{860CAC8F-2DFB-4EB7-8F93-2289B55B3A57}" dt="2018-01-26T05:27:53.373" v="214" actId="20577"/>
          <ac:spMkLst>
            <pc:docMk/>
            <pc:sldMk cId="1503519753" sldId="289"/>
            <ac:spMk id="2" creationId="{035BEA24-B265-4BA0-B8BA-F61D6D380579}"/>
          </ac:spMkLst>
        </pc:spChg>
        <pc:spChg chg="del">
          <ac:chgData name="Sandeep Reddy Hanumaihgari" userId="86a9f56c-2e65-4a80-9d64-63b9c07412a6" providerId="ADAL" clId="{860CAC8F-2DFB-4EB7-8F93-2289B55B3A57}" dt="2018-01-20T10:07:54.035" v="54" actId="1076"/>
          <ac:spMkLst>
            <pc:docMk/>
            <pc:sldMk cId="1503519753" sldId="289"/>
            <ac:spMk id="3" creationId="{12218A9D-5621-48E5-97B3-7DD15E99D3B4}"/>
          </ac:spMkLst>
        </pc:spChg>
        <pc:picChg chg="add mod">
          <ac:chgData name="Sandeep Reddy Hanumaihgari" userId="86a9f56c-2e65-4a80-9d64-63b9c07412a6" providerId="ADAL" clId="{860CAC8F-2DFB-4EB7-8F93-2289B55B3A57}" dt="2018-01-20T10:07:56.742" v="55" actId="1076"/>
          <ac:picMkLst>
            <pc:docMk/>
            <pc:sldMk cId="1503519753" sldId="289"/>
            <ac:picMk id="4" creationId="{5C27171B-5060-441C-BD2F-341496D19A49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5:28:11.622" v="215" actId="20577"/>
        <pc:sldMkLst>
          <pc:docMk/>
          <pc:sldMk cId="3005430424" sldId="290"/>
        </pc:sldMkLst>
        <pc:spChg chg="mod">
          <ac:chgData name="Sandeep Reddy Hanumaihgari" userId="86a9f56c-2e65-4a80-9d64-63b9c07412a6" providerId="ADAL" clId="{860CAC8F-2DFB-4EB7-8F93-2289B55B3A57}" dt="2018-01-26T05:28:11.622" v="215" actId="20577"/>
          <ac:spMkLst>
            <pc:docMk/>
            <pc:sldMk cId="3005430424" sldId="290"/>
            <ac:spMk id="2" creationId="{B7098E90-21B3-48E8-B6D9-1AF09F7342A0}"/>
          </ac:spMkLst>
        </pc:spChg>
        <pc:spChg chg="del">
          <ac:chgData name="Sandeep Reddy Hanumaihgari" userId="86a9f56c-2e65-4a80-9d64-63b9c07412a6" providerId="ADAL" clId="{860CAC8F-2DFB-4EB7-8F93-2289B55B3A57}" dt="2018-01-20T10:08:31.217" v="58" actId="1076"/>
          <ac:spMkLst>
            <pc:docMk/>
            <pc:sldMk cId="3005430424" sldId="290"/>
            <ac:spMk id="3" creationId="{BE83D284-C0EE-40E6-AC31-D3D7B8D239C3}"/>
          </ac:spMkLst>
        </pc:spChg>
        <pc:picChg chg="add mod">
          <ac:chgData name="Sandeep Reddy Hanumaihgari" userId="86a9f56c-2e65-4a80-9d64-63b9c07412a6" providerId="ADAL" clId="{860CAC8F-2DFB-4EB7-8F93-2289B55B3A57}" dt="2018-01-20T10:08:32.530" v="59" actId="1076"/>
          <ac:picMkLst>
            <pc:docMk/>
            <pc:sldMk cId="3005430424" sldId="290"/>
            <ac:picMk id="4" creationId="{39EDE1FE-0829-4B78-9B6B-F86F13DD7611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09:04.689" v="63" actId="1076"/>
        <pc:sldMkLst>
          <pc:docMk/>
          <pc:sldMk cId="2510494887" sldId="291"/>
        </pc:sldMkLst>
        <pc:spChg chg="mod">
          <ac:chgData name="Sandeep Reddy Hanumaihgari" userId="86a9f56c-2e65-4a80-9d64-63b9c07412a6" providerId="ADAL" clId="{860CAC8F-2DFB-4EB7-8F93-2289B55B3A57}" dt="2018-01-20T10:08:45.936" v="61" actId="1076"/>
          <ac:spMkLst>
            <pc:docMk/>
            <pc:sldMk cId="2510494887" sldId="291"/>
            <ac:spMk id="2" creationId="{5EC7D9DD-E35D-4585-A432-B41A71809EC5}"/>
          </ac:spMkLst>
        </pc:spChg>
        <pc:spChg chg="del">
          <ac:chgData name="Sandeep Reddy Hanumaihgari" userId="86a9f56c-2e65-4a80-9d64-63b9c07412a6" providerId="ADAL" clId="{860CAC8F-2DFB-4EB7-8F93-2289B55B3A57}" dt="2018-01-20T10:09:03.470" v="62" actId="1076"/>
          <ac:spMkLst>
            <pc:docMk/>
            <pc:sldMk cId="2510494887" sldId="291"/>
            <ac:spMk id="3" creationId="{9F8DF578-847B-4889-989B-5905B24CE715}"/>
          </ac:spMkLst>
        </pc:spChg>
        <pc:picChg chg="add mod">
          <ac:chgData name="Sandeep Reddy Hanumaihgari" userId="86a9f56c-2e65-4a80-9d64-63b9c07412a6" providerId="ADAL" clId="{860CAC8F-2DFB-4EB7-8F93-2289B55B3A57}" dt="2018-01-20T10:09:04.689" v="63" actId="1076"/>
          <ac:picMkLst>
            <pc:docMk/>
            <pc:sldMk cId="2510494887" sldId="291"/>
            <ac:picMk id="4" creationId="{626808D8-F55F-4BE4-AA00-AC0C0A585F7E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09:45.199" v="68" actId="1076"/>
        <pc:sldMkLst>
          <pc:docMk/>
          <pc:sldMk cId="996364019" sldId="292"/>
        </pc:sldMkLst>
        <pc:spChg chg="mod">
          <ac:chgData name="Sandeep Reddy Hanumaihgari" userId="86a9f56c-2e65-4a80-9d64-63b9c07412a6" providerId="ADAL" clId="{860CAC8F-2DFB-4EB7-8F93-2289B55B3A57}" dt="2018-01-20T10:09:24.898" v="66" actId="20577"/>
          <ac:spMkLst>
            <pc:docMk/>
            <pc:sldMk cId="996364019" sldId="292"/>
            <ac:spMk id="2" creationId="{ACF8F946-A6D5-43C1-9487-B94BE03D0B18}"/>
          </ac:spMkLst>
        </pc:spChg>
        <pc:spChg chg="del">
          <ac:chgData name="Sandeep Reddy Hanumaihgari" userId="86a9f56c-2e65-4a80-9d64-63b9c07412a6" providerId="ADAL" clId="{860CAC8F-2DFB-4EB7-8F93-2289B55B3A57}" dt="2018-01-20T10:09:42.390" v="67" actId="1076"/>
          <ac:spMkLst>
            <pc:docMk/>
            <pc:sldMk cId="996364019" sldId="292"/>
            <ac:spMk id="3" creationId="{6773334F-C60B-4944-9C95-0C3359D255CA}"/>
          </ac:spMkLst>
        </pc:spChg>
        <pc:picChg chg="add mod">
          <ac:chgData name="Sandeep Reddy Hanumaihgari" userId="86a9f56c-2e65-4a80-9d64-63b9c07412a6" providerId="ADAL" clId="{860CAC8F-2DFB-4EB7-8F93-2289B55B3A57}" dt="2018-01-20T10:09:45.199" v="68" actId="1076"/>
          <ac:picMkLst>
            <pc:docMk/>
            <pc:sldMk cId="996364019" sldId="292"/>
            <ac:picMk id="4" creationId="{A60969F9-CCB0-4A54-AA67-A3B1687474DF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5:28:45.821" v="217" actId="20577"/>
        <pc:sldMkLst>
          <pc:docMk/>
          <pc:sldMk cId="3669710494" sldId="293"/>
        </pc:sldMkLst>
        <pc:spChg chg="mod">
          <ac:chgData name="Sandeep Reddy Hanumaihgari" userId="86a9f56c-2e65-4a80-9d64-63b9c07412a6" providerId="ADAL" clId="{860CAC8F-2DFB-4EB7-8F93-2289B55B3A57}" dt="2018-01-26T05:28:45.821" v="217" actId="20577"/>
          <ac:spMkLst>
            <pc:docMk/>
            <pc:sldMk cId="3669710494" sldId="293"/>
            <ac:spMk id="2" creationId="{5FCA6F2F-1A5C-4755-AE4C-CFE315FA31AA}"/>
          </ac:spMkLst>
        </pc:spChg>
        <pc:spChg chg="del">
          <ac:chgData name="Sandeep Reddy Hanumaihgari" userId="86a9f56c-2e65-4a80-9d64-63b9c07412a6" providerId="ADAL" clId="{860CAC8F-2DFB-4EB7-8F93-2289B55B3A57}" dt="2018-01-20T10:10:16.837" v="71" actId="1076"/>
          <ac:spMkLst>
            <pc:docMk/>
            <pc:sldMk cId="3669710494" sldId="293"/>
            <ac:spMk id="3" creationId="{86F46E13-3693-42D5-B127-9451CD0770AC}"/>
          </ac:spMkLst>
        </pc:spChg>
        <pc:picChg chg="add mod">
          <ac:chgData name="Sandeep Reddy Hanumaihgari" userId="86a9f56c-2e65-4a80-9d64-63b9c07412a6" providerId="ADAL" clId="{860CAC8F-2DFB-4EB7-8F93-2289B55B3A57}" dt="2018-01-20T10:10:18.752" v="72" actId="1076"/>
          <ac:picMkLst>
            <pc:docMk/>
            <pc:sldMk cId="3669710494" sldId="293"/>
            <ac:picMk id="4" creationId="{2E90FA2E-5BC3-413A-84D9-B0E080F7EA35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11:09.418" v="77" actId="1076"/>
        <pc:sldMkLst>
          <pc:docMk/>
          <pc:sldMk cId="3933676688" sldId="294"/>
        </pc:sldMkLst>
        <pc:spChg chg="mod">
          <ac:chgData name="Sandeep Reddy Hanumaihgari" userId="86a9f56c-2e65-4a80-9d64-63b9c07412a6" providerId="ADAL" clId="{860CAC8F-2DFB-4EB7-8F93-2289B55B3A57}" dt="2018-01-20T10:10:49.237" v="75" actId="20577"/>
          <ac:spMkLst>
            <pc:docMk/>
            <pc:sldMk cId="3933676688" sldId="294"/>
            <ac:spMk id="2" creationId="{31E1F643-734F-43FE-BB07-9D0ABA0018BE}"/>
          </ac:spMkLst>
        </pc:spChg>
        <pc:spChg chg="del">
          <ac:chgData name="Sandeep Reddy Hanumaihgari" userId="86a9f56c-2e65-4a80-9d64-63b9c07412a6" providerId="ADAL" clId="{860CAC8F-2DFB-4EB7-8F93-2289B55B3A57}" dt="2018-01-20T10:11:06.776" v="76" actId="1076"/>
          <ac:spMkLst>
            <pc:docMk/>
            <pc:sldMk cId="3933676688" sldId="294"/>
            <ac:spMk id="3" creationId="{2FFAB864-D345-48C2-8206-94E0CAAB43E5}"/>
          </ac:spMkLst>
        </pc:spChg>
        <pc:picChg chg="add mod">
          <ac:chgData name="Sandeep Reddy Hanumaihgari" userId="86a9f56c-2e65-4a80-9d64-63b9c07412a6" providerId="ADAL" clId="{860CAC8F-2DFB-4EB7-8F93-2289B55B3A57}" dt="2018-01-20T10:11:09.418" v="77" actId="1076"/>
          <ac:picMkLst>
            <pc:docMk/>
            <pc:sldMk cId="3933676688" sldId="294"/>
            <ac:picMk id="4" creationId="{ED67F828-E73F-479C-BD47-87DEE3BF2812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6:10:50.801" v="304" actId="6549"/>
        <pc:sldMkLst>
          <pc:docMk/>
          <pc:sldMk cId="308202605" sldId="295"/>
        </pc:sldMkLst>
        <pc:spChg chg="mod">
          <ac:chgData name="Sandeep Reddy Hanumaihgari" userId="86a9f56c-2e65-4a80-9d64-63b9c07412a6" providerId="ADAL" clId="{860CAC8F-2DFB-4EB7-8F93-2289B55B3A57}" dt="2018-01-26T06:08:34.050" v="277" actId="6549"/>
          <ac:spMkLst>
            <pc:docMk/>
            <pc:sldMk cId="308202605" sldId="295"/>
            <ac:spMk id="2" creationId="{9D0352BA-8654-4F0E-A208-B35739F57D60}"/>
          </ac:spMkLst>
        </pc:spChg>
        <pc:spChg chg="del">
          <ac:chgData name="Sandeep Reddy Hanumaihgari" userId="86a9f56c-2e65-4a80-9d64-63b9c07412a6" providerId="ADAL" clId="{860CAC8F-2DFB-4EB7-8F93-2289B55B3A57}" dt="2018-01-20T10:17:09.903" v="81" actId="1076"/>
          <ac:spMkLst>
            <pc:docMk/>
            <pc:sldMk cId="308202605" sldId="295"/>
            <ac:spMk id="3" creationId="{57338F91-0CE9-4D74-B395-D2335D4C288C}"/>
          </ac:spMkLst>
        </pc:spChg>
        <pc:spChg chg="add mod">
          <ac:chgData name="Sandeep Reddy Hanumaihgari" userId="86a9f56c-2e65-4a80-9d64-63b9c07412a6" providerId="ADAL" clId="{860CAC8F-2DFB-4EB7-8F93-2289B55B3A57}" dt="2018-01-26T06:10:50.801" v="304" actId="6549"/>
          <ac:spMkLst>
            <pc:docMk/>
            <pc:sldMk cId="308202605" sldId="295"/>
            <ac:spMk id="5" creationId="{F290F06E-9B96-42EB-98C4-B935DB5ABB29}"/>
          </ac:spMkLst>
        </pc:spChg>
        <pc:picChg chg="add del mod">
          <ac:chgData name="Sandeep Reddy Hanumaihgari" userId="86a9f56c-2e65-4a80-9d64-63b9c07412a6" providerId="ADAL" clId="{860CAC8F-2DFB-4EB7-8F93-2289B55B3A57}" dt="2018-01-26T06:08:35.084" v="278" actId="478"/>
          <ac:picMkLst>
            <pc:docMk/>
            <pc:sldMk cId="308202605" sldId="295"/>
            <ac:picMk id="4" creationId="{4D7E5A67-E09C-48C7-8AD3-4E345A19CF8F}"/>
          </ac:picMkLst>
        </pc:picChg>
        <pc:picChg chg="add mod">
          <ac:chgData name="Sandeep Reddy Hanumaihgari" userId="86a9f56c-2e65-4a80-9d64-63b9c07412a6" providerId="ADAL" clId="{860CAC8F-2DFB-4EB7-8F93-2289B55B3A57}" dt="2018-01-26T06:09:50.238" v="293" actId="14100"/>
          <ac:picMkLst>
            <pc:docMk/>
            <pc:sldMk cId="308202605" sldId="295"/>
            <ac:picMk id="6" creationId="{CA3DA812-C14A-41CC-ACA4-B3E82A1BB0F5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9T04:36:15.735" v="312" actId="1076"/>
        <pc:sldMkLst>
          <pc:docMk/>
          <pc:sldMk cId="1469102945" sldId="296"/>
        </pc:sldMkLst>
        <pc:spChg chg="mod">
          <ac:chgData name="Sandeep Reddy Hanumaihgari" userId="86a9f56c-2e65-4a80-9d64-63b9c07412a6" providerId="ADAL" clId="{860CAC8F-2DFB-4EB7-8F93-2289B55B3A57}" dt="2018-01-29T04:36:06.674" v="307"/>
          <ac:spMkLst>
            <pc:docMk/>
            <pc:sldMk cId="1469102945" sldId="296"/>
            <ac:spMk id="2" creationId="{48316A44-C371-40CE-B826-6F041DBB106E}"/>
          </ac:spMkLst>
        </pc:spChg>
        <pc:spChg chg="del">
          <ac:chgData name="Sandeep Reddy Hanumaihgari" userId="86a9f56c-2e65-4a80-9d64-63b9c07412a6" providerId="ADAL" clId="{860CAC8F-2DFB-4EB7-8F93-2289B55B3A57}" dt="2018-01-20T10:18:10.440" v="85" actId="1076"/>
          <ac:spMkLst>
            <pc:docMk/>
            <pc:sldMk cId="1469102945" sldId="296"/>
            <ac:spMk id="3" creationId="{F0C1F68E-A2D6-417E-AE80-4F9B302F29DC}"/>
          </ac:spMkLst>
        </pc:spChg>
        <pc:spChg chg="add del mod">
          <ac:chgData name="Sandeep Reddy Hanumaihgari" userId="86a9f56c-2e65-4a80-9d64-63b9c07412a6" providerId="ADAL" clId="{860CAC8F-2DFB-4EB7-8F93-2289B55B3A57}" dt="2018-01-26T05:55:50.602" v="228" actId="478"/>
          <ac:spMkLst>
            <pc:docMk/>
            <pc:sldMk cId="1469102945" sldId="296"/>
            <ac:spMk id="5" creationId="{99FF68E5-9836-4FBA-AE57-8772528434FF}"/>
          </ac:spMkLst>
        </pc:spChg>
        <pc:spChg chg="add del mod">
          <ac:chgData name="Sandeep Reddy Hanumaihgari" userId="86a9f56c-2e65-4a80-9d64-63b9c07412a6" providerId="ADAL" clId="{860CAC8F-2DFB-4EB7-8F93-2289B55B3A57}" dt="2018-01-29T04:36:10.722" v="310"/>
          <ac:spMkLst>
            <pc:docMk/>
            <pc:sldMk cId="1469102945" sldId="296"/>
            <ac:spMk id="8" creationId="{B2DEF5BE-ED5A-42BA-A697-532C298AC86E}"/>
          </ac:spMkLst>
        </pc:spChg>
        <pc:picChg chg="add del mod">
          <ac:chgData name="Sandeep Reddy Hanumaihgari" userId="86a9f56c-2e65-4a80-9d64-63b9c07412a6" providerId="ADAL" clId="{860CAC8F-2DFB-4EB7-8F93-2289B55B3A57}" dt="2018-01-26T05:55:47.931" v="226" actId="478"/>
          <ac:picMkLst>
            <pc:docMk/>
            <pc:sldMk cId="1469102945" sldId="296"/>
            <ac:picMk id="4" creationId="{27343BBD-C70F-4B74-BC3B-DCD5B8C2F590}"/>
          </ac:picMkLst>
        </pc:picChg>
        <pc:picChg chg="add del mod">
          <ac:chgData name="Sandeep Reddy Hanumaihgari" userId="86a9f56c-2e65-4a80-9d64-63b9c07412a6" providerId="ADAL" clId="{860CAC8F-2DFB-4EB7-8F93-2289B55B3A57}" dt="2018-01-29T04:35:58.454" v="305" actId="478"/>
          <ac:picMkLst>
            <pc:docMk/>
            <pc:sldMk cId="1469102945" sldId="296"/>
            <ac:picMk id="6" creationId="{6D0C4E5B-8D6D-4891-BFFD-A8A0FB3C9B8B}"/>
          </ac:picMkLst>
        </pc:picChg>
        <pc:picChg chg="add mod">
          <ac:chgData name="Sandeep Reddy Hanumaihgari" userId="86a9f56c-2e65-4a80-9d64-63b9c07412a6" providerId="ADAL" clId="{860CAC8F-2DFB-4EB7-8F93-2289B55B3A57}" dt="2018-01-29T04:36:15.735" v="312" actId="1076"/>
          <ac:picMkLst>
            <pc:docMk/>
            <pc:sldMk cId="1469102945" sldId="296"/>
            <ac:picMk id="7" creationId="{B96A6F20-5D9C-4043-8E1B-5283F934008F}"/>
          </ac:picMkLst>
        </pc:picChg>
      </pc:sldChg>
      <pc:sldChg chg="addSp delSp modSp add del">
        <pc:chgData name="Sandeep Reddy Hanumaihgari" userId="86a9f56c-2e65-4a80-9d64-63b9c07412a6" providerId="ADAL" clId="{860CAC8F-2DFB-4EB7-8F93-2289B55B3A57}" dt="2018-01-29T04:41:41.565" v="313" actId="2696"/>
        <pc:sldMkLst>
          <pc:docMk/>
          <pc:sldMk cId="3719216111" sldId="297"/>
        </pc:sldMkLst>
        <pc:spChg chg="mod">
          <ac:chgData name="Sandeep Reddy Hanumaihgari" userId="86a9f56c-2e65-4a80-9d64-63b9c07412a6" providerId="ADAL" clId="{860CAC8F-2DFB-4EB7-8F93-2289B55B3A57}" dt="2018-01-20T10:18:38.182" v="90" actId="1076"/>
          <ac:spMkLst>
            <pc:docMk/>
            <pc:sldMk cId="3719216111" sldId="297"/>
            <ac:spMk id="2" creationId="{06974910-61B2-4294-AAF6-01DE65AE57BE}"/>
          </ac:spMkLst>
        </pc:spChg>
        <pc:spChg chg="del">
          <ac:chgData name="Sandeep Reddy Hanumaihgari" userId="86a9f56c-2e65-4a80-9d64-63b9c07412a6" providerId="ADAL" clId="{860CAC8F-2DFB-4EB7-8F93-2289B55B3A57}" dt="2018-01-20T10:18:50.390" v="91" actId="1076"/>
          <ac:spMkLst>
            <pc:docMk/>
            <pc:sldMk cId="3719216111" sldId="297"/>
            <ac:spMk id="3" creationId="{FEB78D17-EBDC-42B7-867B-FE6E706C4F16}"/>
          </ac:spMkLst>
        </pc:spChg>
        <pc:picChg chg="add mod">
          <ac:chgData name="Sandeep Reddy Hanumaihgari" userId="86a9f56c-2e65-4a80-9d64-63b9c07412a6" providerId="ADAL" clId="{860CAC8F-2DFB-4EB7-8F93-2289B55B3A57}" dt="2018-01-20T10:18:55.353" v="93" actId="1076"/>
          <ac:picMkLst>
            <pc:docMk/>
            <pc:sldMk cId="3719216111" sldId="297"/>
            <ac:picMk id="4" creationId="{8BD18366-C1E3-4729-BC08-9FE9A304D7B0}"/>
          </ac:picMkLst>
        </pc:picChg>
      </pc:sldChg>
      <pc:sldChg chg="addSp delSp modSp add del">
        <pc:chgData name="Sandeep Reddy Hanumaihgari" userId="86a9f56c-2e65-4a80-9d64-63b9c07412a6" providerId="ADAL" clId="{860CAC8F-2DFB-4EB7-8F93-2289B55B3A57}" dt="2018-01-29T04:41:43.780" v="314" actId="2696"/>
        <pc:sldMkLst>
          <pc:docMk/>
          <pc:sldMk cId="3065896535" sldId="298"/>
        </pc:sldMkLst>
        <pc:spChg chg="mod">
          <ac:chgData name="Sandeep Reddy Hanumaihgari" userId="86a9f56c-2e65-4a80-9d64-63b9c07412a6" providerId="ADAL" clId="{860CAC8F-2DFB-4EB7-8F93-2289B55B3A57}" dt="2018-01-20T10:19:03.356" v="94" actId="1076"/>
          <ac:spMkLst>
            <pc:docMk/>
            <pc:sldMk cId="3065896535" sldId="298"/>
            <ac:spMk id="2" creationId="{CBF45651-F7D3-454E-BFB6-FEFE2F2728AD}"/>
          </ac:spMkLst>
        </pc:spChg>
        <pc:spChg chg="del">
          <ac:chgData name="Sandeep Reddy Hanumaihgari" userId="86a9f56c-2e65-4a80-9d64-63b9c07412a6" providerId="ADAL" clId="{860CAC8F-2DFB-4EB7-8F93-2289B55B3A57}" dt="2018-01-20T10:19:15.686" v="95" actId="1076"/>
          <ac:spMkLst>
            <pc:docMk/>
            <pc:sldMk cId="3065896535" sldId="298"/>
            <ac:spMk id="3" creationId="{632EE066-7100-4BB7-AE3D-50389CF0859C}"/>
          </ac:spMkLst>
        </pc:spChg>
        <pc:picChg chg="add mod">
          <ac:chgData name="Sandeep Reddy Hanumaihgari" userId="86a9f56c-2e65-4a80-9d64-63b9c07412a6" providerId="ADAL" clId="{860CAC8F-2DFB-4EB7-8F93-2289B55B3A57}" dt="2018-01-20T10:19:16.782" v="96" actId="1076"/>
          <ac:picMkLst>
            <pc:docMk/>
            <pc:sldMk cId="3065896535" sldId="298"/>
            <ac:picMk id="4" creationId="{38B77CB2-3DD4-4B90-BA69-08D47D87977E}"/>
          </ac:picMkLst>
        </pc:picChg>
      </pc:sldChg>
      <pc:sldChg chg="addSp delSp modSp add del">
        <pc:chgData name="Sandeep Reddy Hanumaihgari" userId="86a9f56c-2e65-4a80-9d64-63b9c07412a6" providerId="ADAL" clId="{860CAC8F-2DFB-4EB7-8F93-2289B55B3A57}" dt="2018-01-29T04:41:46.430" v="315" actId="2696"/>
        <pc:sldMkLst>
          <pc:docMk/>
          <pc:sldMk cId="3693132241" sldId="299"/>
        </pc:sldMkLst>
        <pc:spChg chg="mod">
          <ac:chgData name="Sandeep Reddy Hanumaihgari" userId="86a9f56c-2e65-4a80-9d64-63b9c07412a6" providerId="ADAL" clId="{860CAC8F-2DFB-4EB7-8F93-2289B55B3A57}" dt="2018-01-20T10:19:25.546" v="98" actId="1076"/>
          <ac:spMkLst>
            <pc:docMk/>
            <pc:sldMk cId="3693132241" sldId="299"/>
            <ac:spMk id="2" creationId="{84CA48F6-A9DF-4AD8-9B81-0B4C9278730F}"/>
          </ac:spMkLst>
        </pc:spChg>
        <pc:spChg chg="del">
          <ac:chgData name="Sandeep Reddy Hanumaihgari" userId="86a9f56c-2e65-4a80-9d64-63b9c07412a6" providerId="ADAL" clId="{860CAC8F-2DFB-4EB7-8F93-2289B55B3A57}" dt="2018-01-20T10:19:38.226" v="99" actId="1076"/>
          <ac:spMkLst>
            <pc:docMk/>
            <pc:sldMk cId="3693132241" sldId="299"/>
            <ac:spMk id="3" creationId="{77ABE8C8-1B06-450C-85A8-24F963E551BE}"/>
          </ac:spMkLst>
        </pc:spChg>
        <pc:picChg chg="add mod">
          <ac:chgData name="Sandeep Reddy Hanumaihgari" userId="86a9f56c-2e65-4a80-9d64-63b9c07412a6" providerId="ADAL" clId="{860CAC8F-2DFB-4EB7-8F93-2289B55B3A57}" dt="2018-01-20T10:19:39.451" v="100" actId="1076"/>
          <ac:picMkLst>
            <pc:docMk/>
            <pc:sldMk cId="3693132241" sldId="299"/>
            <ac:picMk id="4" creationId="{BC7F5916-C25C-4538-9400-9149334B0DEE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21:36.811" v="109" actId="20577"/>
        <pc:sldMkLst>
          <pc:docMk/>
          <pc:sldMk cId="666989165" sldId="300"/>
        </pc:sldMkLst>
        <pc:spChg chg="mod">
          <ac:chgData name="Sandeep Reddy Hanumaihgari" userId="86a9f56c-2e65-4a80-9d64-63b9c07412a6" providerId="ADAL" clId="{860CAC8F-2DFB-4EB7-8F93-2289B55B3A57}" dt="2018-01-20T10:21:36.811" v="109" actId="20577"/>
          <ac:spMkLst>
            <pc:docMk/>
            <pc:sldMk cId="666989165" sldId="300"/>
            <ac:spMk id="2" creationId="{A76B9367-9A00-4AF3-8359-24E8F1A0B265}"/>
          </ac:spMkLst>
        </pc:spChg>
        <pc:spChg chg="del">
          <ac:chgData name="Sandeep Reddy Hanumaihgari" userId="86a9f56c-2e65-4a80-9d64-63b9c07412a6" providerId="ADAL" clId="{860CAC8F-2DFB-4EB7-8F93-2289B55B3A57}" dt="2018-01-20T10:20:08.123" v="103" actId="20577"/>
          <ac:spMkLst>
            <pc:docMk/>
            <pc:sldMk cId="666989165" sldId="300"/>
            <ac:spMk id="3" creationId="{CA672172-52E4-4F26-8930-AD3CC7BD33BB}"/>
          </ac:spMkLst>
        </pc:spChg>
        <pc:picChg chg="add mod">
          <ac:chgData name="Sandeep Reddy Hanumaihgari" userId="86a9f56c-2e65-4a80-9d64-63b9c07412a6" providerId="ADAL" clId="{860CAC8F-2DFB-4EB7-8F93-2289B55B3A57}" dt="2018-01-20T10:20:09.640" v="104" actId="1076"/>
          <ac:picMkLst>
            <pc:docMk/>
            <pc:sldMk cId="666989165" sldId="300"/>
            <ac:picMk id="4" creationId="{BF3B2BE9-F54F-4862-B38E-288B549EEB66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20:42.317" v="107" actId="1076"/>
        <pc:sldMkLst>
          <pc:docMk/>
          <pc:sldMk cId="3490037624" sldId="301"/>
        </pc:sldMkLst>
        <pc:spChg chg="mod">
          <ac:chgData name="Sandeep Reddy Hanumaihgari" userId="86a9f56c-2e65-4a80-9d64-63b9c07412a6" providerId="ADAL" clId="{860CAC8F-2DFB-4EB7-8F93-2289B55B3A57}" dt="2018-01-20T10:20:24.279" v="106" actId="1076"/>
          <ac:spMkLst>
            <pc:docMk/>
            <pc:sldMk cId="3490037624" sldId="301"/>
            <ac:spMk id="2" creationId="{CA46AEAB-B75D-40B3-A3FD-8336BB608BFA}"/>
          </ac:spMkLst>
        </pc:spChg>
        <pc:spChg chg="del">
          <ac:chgData name="Sandeep Reddy Hanumaihgari" userId="86a9f56c-2e65-4a80-9d64-63b9c07412a6" providerId="ADAL" clId="{860CAC8F-2DFB-4EB7-8F93-2289B55B3A57}" dt="2018-01-20T10:20:42.317" v="107" actId="1076"/>
          <ac:spMkLst>
            <pc:docMk/>
            <pc:sldMk cId="3490037624" sldId="301"/>
            <ac:spMk id="3" creationId="{99A87481-F10A-47F2-9F1A-AB21342C41B3}"/>
          </ac:spMkLst>
        </pc:spChg>
        <pc:picChg chg="add mod">
          <ac:chgData name="Sandeep Reddy Hanumaihgari" userId="86a9f56c-2e65-4a80-9d64-63b9c07412a6" providerId="ADAL" clId="{860CAC8F-2DFB-4EB7-8F93-2289B55B3A57}" dt="2018-01-20T10:20:42.317" v="107" actId="1076"/>
          <ac:picMkLst>
            <pc:docMk/>
            <pc:sldMk cId="3490037624" sldId="301"/>
            <ac:picMk id="4" creationId="{39F38CF0-F325-4821-913E-CD8D172A922B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25:34.479" v="113" actId="1076"/>
        <pc:sldMkLst>
          <pc:docMk/>
          <pc:sldMk cId="860703929" sldId="302"/>
        </pc:sldMkLst>
        <pc:spChg chg="mod">
          <ac:chgData name="Sandeep Reddy Hanumaihgari" userId="86a9f56c-2e65-4a80-9d64-63b9c07412a6" providerId="ADAL" clId="{860CAC8F-2DFB-4EB7-8F93-2289B55B3A57}" dt="2018-01-20T10:21:51.401" v="110" actId="1076"/>
          <ac:spMkLst>
            <pc:docMk/>
            <pc:sldMk cId="860703929" sldId="302"/>
            <ac:spMk id="2" creationId="{9368E063-9709-48B5-9C5B-EE9EFE7F5548}"/>
          </ac:spMkLst>
        </pc:spChg>
        <pc:spChg chg="del">
          <ac:chgData name="Sandeep Reddy Hanumaihgari" userId="86a9f56c-2e65-4a80-9d64-63b9c07412a6" providerId="ADAL" clId="{860CAC8F-2DFB-4EB7-8F93-2289B55B3A57}" dt="2018-01-20T10:22:07.553" v="111" actId="1076"/>
          <ac:spMkLst>
            <pc:docMk/>
            <pc:sldMk cId="860703929" sldId="302"/>
            <ac:spMk id="3" creationId="{346101B9-EF2C-43B0-B363-E75F799E3DC6}"/>
          </ac:spMkLst>
        </pc:spChg>
        <pc:picChg chg="add mod">
          <ac:chgData name="Sandeep Reddy Hanumaihgari" userId="86a9f56c-2e65-4a80-9d64-63b9c07412a6" providerId="ADAL" clId="{860CAC8F-2DFB-4EB7-8F93-2289B55B3A57}" dt="2018-01-20T10:25:34.479" v="113" actId="1076"/>
          <ac:picMkLst>
            <pc:docMk/>
            <pc:sldMk cId="860703929" sldId="302"/>
            <ac:picMk id="4" creationId="{4E3CA4A3-E152-4D3E-AE88-C7B23444033C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26:18.847" v="117" actId="1076"/>
        <pc:sldMkLst>
          <pc:docMk/>
          <pc:sldMk cId="2097583138" sldId="303"/>
        </pc:sldMkLst>
        <pc:spChg chg="mod">
          <ac:chgData name="Sandeep Reddy Hanumaihgari" userId="86a9f56c-2e65-4a80-9d64-63b9c07412a6" providerId="ADAL" clId="{860CAC8F-2DFB-4EB7-8F93-2289B55B3A57}" dt="2018-01-20T10:25:58.557" v="115" actId="1076"/>
          <ac:spMkLst>
            <pc:docMk/>
            <pc:sldMk cId="2097583138" sldId="303"/>
            <ac:spMk id="2" creationId="{245178AB-9BDB-4AC6-9F80-14EEFF5DFA34}"/>
          </ac:spMkLst>
        </pc:spChg>
        <pc:spChg chg="del">
          <ac:chgData name="Sandeep Reddy Hanumaihgari" userId="86a9f56c-2e65-4a80-9d64-63b9c07412a6" providerId="ADAL" clId="{860CAC8F-2DFB-4EB7-8F93-2289B55B3A57}" dt="2018-01-20T10:26:16.816" v="116" actId="1076"/>
          <ac:spMkLst>
            <pc:docMk/>
            <pc:sldMk cId="2097583138" sldId="303"/>
            <ac:spMk id="3" creationId="{252360A4-B3C7-4A85-BC3F-C726BD4D634C}"/>
          </ac:spMkLst>
        </pc:spChg>
        <pc:picChg chg="add mod">
          <ac:chgData name="Sandeep Reddy Hanumaihgari" userId="86a9f56c-2e65-4a80-9d64-63b9c07412a6" providerId="ADAL" clId="{860CAC8F-2DFB-4EB7-8F93-2289B55B3A57}" dt="2018-01-20T10:26:18.847" v="117" actId="1076"/>
          <ac:picMkLst>
            <pc:docMk/>
            <pc:sldMk cId="2097583138" sldId="303"/>
            <ac:picMk id="4" creationId="{DFCA6A91-FCB7-4358-B167-999F45C4E6B6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6:03:29.280" v="253" actId="1076"/>
        <pc:sldMkLst>
          <pc:docMk/>
          <pc:sldMk cId="380179471" sldId="304"/>
        </pc:sldMkLst>
        <pc:spChg chg="mod">
          <ac:chgData name="Sandeep Reddy Hanumaihgari" userId="86a9f56c-2e65-4a80-9d64-63b9c07412a6" providerId="ADAL" clId="{860CAC8F-2DFB-4EB7-8F93-2289B55B3A57}" dt="2018-01-20T10:26:44.662" v="119" actId="1076"/>
          <ac:spMkLst>
            <pc:docMk/>
            <pc:sldMk cId="380179471" sldId="304"/>
            <ac:spMk id="2" creationId="{D990C6EB-5E67-4583-924E-20339CB42D84}"/>
          </ac:spMkLst>
        </pc:spChg>
        <pc:spChg chg="del">
          <ac:chgData name="Sandeep Reddy Hanumaihgari" userId="86a9f56c-2e65-4a80-9d64-63b9c07412a6" providerId="ADAL" clId="{860CAC8F-2DFB-4EB7-8F93-2289B55B3A57}" dt="2018-01-20T10:26:58.110" v="120" actId="1076"/>
          <ac:spMkLst>
            <pc:docMk/>
            <pc:sldMk cId="380179471" sldId="304"/>
            <ac:spMk id="3" creationId="{B12435BA-6ADD-491F-A59F-B79A6C4E6DAB}"/>
          </ac:spMkLst>
        </pc:spChg>
        <pc:picChg chg="add mod">
          <ac:chgData name="Sandeep Reddy Hanumaihgari" userId="86a9f56c-2e65-4a80-9d64-63b9c07412a6" providerId="ADAL" clId="{860CAC8F-2DFB-4EB7-8F93-2289B55B3A57}" dt="2018-01-26T06:03:29.280" v="253" actId="1076"/>
          <ac:picMkLst>
            <pc:docMk/>
            <pc:sldMk cId="380179471" sldId="304"/>
            <ac:picMk id="4" creationId="{005F2DC6-B672-4FF7-8AA9-E987BE91AFE5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28:01.071" v="126" actId="1076"/>
        <pc:sldMkLst>
          <pc:docMk/>
          <pc:sldMk cId="2496043787" sldId="305"/>
        </pc:sldMkLst>
        <pc:spChg chg="mod">
          <ac:chgData name="Sandeep Reddy Hanumaihgari" userId="86a9f56c-2e65-4a80-9d64-63b9c07412a6" providerId="ADAL" clId="{860CAC8F-2DFB-4EB7-8F93-2289B55B3A57}" dt="2018-01-20T10:27:43.390" v="124" actId="1076"/>
          <ac:spMkLst>
            <pc:docMk/>
            <pc:sldMk cId="2496043787" sldId="305"/>
            <ac:spMk id="2" creationId="{317CFA11-1C59-4B31-8C66-8F2E5458E6DF}"/>
          </ac:spMkLst>
        </pc:spChg>
        <pc:spChg chg="del">
          <ac:chgData name="Sandeep Reddy Hanumaihgari" userId="86a9f56c-2e65-4a80-9d64-63b9c07412a6" providerId="ADAL" clId="{860CAC8F-2DFB-4EB7-8F93-2289B55B3A57}" dt="2018-01-20T10:27:59.385" v="125" actId="1076"/>
          <ac:spMkLst>
            <pc:docMk/>
            <pc:sldMk cId="2496043787" sldId="305"/>
            <ac:spMk id="3" creationId="{5C5C7087-4A2C-4C6C-9DB8-01E7E8FBF13C}"/>
          </ac:spMkLst>
        </pc:spChg>
        <pc:picChg chg="add mod">
          <ac:chgData name="Sandeep Reddy Hanumaihgari" userId="86a9f56c-2e65-4a80-9d64-63b9c07412a6" providerId="ADAL" clId="{860CAC8F-2DFB-4EB7-8F93-2289B55B3A57}" dt="2018-01-20T10:28:01.071" v="126" actId="1076"/>
          <ac:picMkLst>
            <pc:docMk/>
            <pc:sldMk cId="2496043787" sldId="305"/>
            <ac:picMk id="4" creationId="{35B3FFFE-EC3A-40F4-B23D-6095C6C50669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5:59:34.052" v="251" actId="14100"/>
        <pc:sldMkLst>
          <pc:docMk/>
          <pc:sldMk cId="343234650" sldId="306"/>
        </pc:sldMkLst>
        <pc:spChg chg="mod">
          <ac:chgData name="Sandeep Reddy Hanumaihgari" userId="86a9f56c-2e65-4a80-9d64-63b9c07412a6" providerId="ADAL" clId="{860CAC8F-2DFB-4EB7-8F93-2289B55B3A57}" dt="2018-01-20T10:31:21.845" v="128" actId="1076"/>
          <ac:spMkLst>
            <pc:docMk/>
            <pc:sldMk cId="343234650" sldId="306"/>
            <ac:spMk id="2" creationId="{D5D42F0C-DE1F-4932-80D3-FBEE07409860}"/>
          </ac:spMkLst>
        </pc:spChg>
        <pc:spChg chg="del">
          <ac:chgData name="Sandeep Reddy Hanumaihgari" userId="86a9f56c-2e65-4a80-9d64-63b9c07412a6" providerId="ADAL" clId="{860CAC8F-2DFB-4EB7-8F93-2289B55B3A57}" dt="2018-01-20T10:31:34.384" v="129" actId="1076"/>
          <ac:spMkLst>
            <pc:docMk/>
            <pc:sldMk cId="343234650" sldId="306"/>
            <ac:spMk id="3" creationId="{624C56E8-6674-431A-A508-F49DA490CD8C}"/>
          </ac:spMkLst>
        </pc:spChg>
        <pc:picChg chg="add mod">
          <ac:chgData name="Sandeep Reddy Hanumaihgari" userId="86a9f56c-2e65-4a80-9d64-63b9c07412a6" providerId="ADAL" clId="{860CAC8F-2DFB-4EB7-8F93-2289B55B3A57}" dt="2018-01-26T05:59:28.185" v="250" actId="1076"/>
          <ac:picMkLst>
            <pc:docMk/>
            <pc:sldMk cId="343234650" sldId="306"/>
            <ac:picMk id="3" creationId="{0A02D0EF-9150-4813-976B-185685D05665}"/>
          </ac:picMkLst>
        </pc:picChg>
        <pc:picChg chg="add mod">
          <ac:chgData name="Sandeep Reddy Hanumaihgari" userId="86a9f56c-2e65-4a80-9d64-63b9c07412a6" providerId="ADAL" clId="{860CAC8F-2DFB-4EB7-8F93-2289B55B3A57}" dt="2018-01-26T05:59:34.052" v="251" actId="14100"/>
          <ac:picMkLst>
            <pc:docMk/>
            <pc:sldMk cId="343234650" sldId="306"/>
            <ac:picMk id="4" creationId="{EB1E3803-C893-40F6-A94C-35D90C392CE9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5:52:38.945" v="222" actId="1076"/>
        <pc:sldMkLst>
          <pc:docMk/>
          <pc:sldMk cId="2700762191" sldId="307"/>
        </pc:sldMkLst>
        <pc:spChg chg="mod">
          <ac:chgData name="Sandeep Reddy Hanumaihgari" userId="86a9f56c-2e65-4a80-9d64-63b9c07412a6" providerId="ADAL" clId="{860CAC8F-2DFB-4EB7-8F93-2289B55B3A57}" dt="2018-01-20T10:32:26.860" v="147" actId="20577"/>
          <ac:spMkLst>
            <pc:docMk/>
            <pc:sldMk cId="2700762191" sldId="307"/>
            <ac:spMk id="2" creationId="{989A156A-87D6-4E87-9C4D-A3CE67BEF9DF}"/>
          </ac:spMkLst>
        </pc:spChg>
        <pc:spChg chg="del">
          <ac:chgData name="Sandeep Reddy Hanumaihgari" userId="86a9f56c-2e65-4a80-9d64-63b9c07412a6" providerId="ADAL" clId="{860CAC8F-2DFB-4EB7-8F93-2289B55B3A57}" dt="2018-01-20T10:32:11.513" v="133" actId="1076"/>
          <ac:spMkLst>
            <pc:docMk/>
            <pc:sldMk cId="2700762191" sldId="307"/>
            <ac:spMk id="3" creationId="{9C1D26B3-3F1F-448C-A650-17B9C73EA71E}"/>
          </ac:spMkLst>
        </pc:spChg>
        <pc:picChg chg="add mod">
          <ac:chgData name="Sandeep Reddy Hanumaihgari" userId="86a9f56c-2e65-4a80-9d64-63b9c07412a6" providerId="ADAL" clId="{860CAC8F-2DFB-4EB7-8F93-2289B55B3A57}" dt="2018-01-20T10:34:05.654" v="164" actId="1076"/>
          <ac:picMkLst>
            <pc:docMk/>
            <pc:sldMk cId="2700762191" sldId="307"/>
            <ac:picMk id="4" creationId="{34F4B424-303E-48AD-9D98-491C41830942}"/>
          </ac:picMkLst>
        </pc:picChg>
        <pc:picChg chg="add mod">
          <ac:chgData name="Sandeep Reddy Hanumaihgari" userId="86a9f56c-2e65-4a80-9d64-63b9c07412a6" providerId="ADAL" clId="{860CAC8F-2DFB-4EB7-8F93-2289B55B3A57}" dt="2018-01-26T05:52:38.945" v="222" actId="1076"/>
          <ac:picMkLst>
            <pc:docMk/>
            <pc:sldMk cId="2700762191" sldId="307"/>
            <ac:picMk id="5" creationId="{1D5206AB-F780-47D0-B571-1553291BE229}"/>
          </ac:picMkLst>
        </pc:picChg>
        <pc:picChg chg="add mod">
          <ac:chgData name="Sandeep Reddy Hanumaihgari" userId="86a9f56c-2e65-4a80-9d64-63b9c07412a6" providerId="ADAL" clId="{860CAC8F-2DFB-4EB7-8F93-2289B55B3A57}" dt="2018-01-20T10:34:07.051" v="165" actId="1076"/>
          <ac:picMkLst>
            <pc:docMk/>
            <pc:sldMk cId="2700762191" sldId="307"/>
            <ac:picMk id="6" creationId="{EEA62DC6-5DC4-48C1-A59C-B28AAFB478DF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6T06:05:43.224" v="276" actId="113"/>
        <pc:sldMkLst>
          <pc:docMk/>
          <pc:sldMk cId="1124605397" sldId="308"/>
        </pc:sldMkLst>
        <pc:spChg chg="mod">
          <ac:chgData name="Sandeep Reddy Hanumaihgari" userId="86a9f56c-2e65-4a80-9d64-63b9c07412a6" providerId="ADAL" clId="{860CAC8F-2DFB-4EB7-8F93-2289B55B3A57}" dt="2018-01-20T10:35:06.273" v="170" actId="1076"/>
          <ac:spMkLst>
            <pc:docMk/>
            <pc:sldMk cId="1124605397" sldId="308"/>
            <ac:spMk id="2" creationId="{CB916CF1-6AA4-4F45-A49C-24A3ECD68FFE}"/>
          </ac:spMkLst>
        </pc:spChg>
        <pc:spChg chg="add mod">
          <ac:chgData name="Sandeep Reddy Hanumaihgari" userId="86a9f56c-2e65-4a80-9d64-63b9c07412a6" providerId="ADAL" clId="{860CAC8F-2DFB-4EB7-8F93-2289B55B3A57}" dt="2018-01-26T06:05:43.224" v="276" actId="113"/>
          <ac:spMkLst>
            <pc:docMk/>
            <pc:sldMk cId="1124605397" sldId="308"/>
            <ac:spMk id="3" creationId="{1B867CD7-0E8D-41D8-9317-697412A3A356}"/>
          </ac:spMkLst>
        </pc:spChg>
        <pc:spChg chg="del">
          <ac:chgData name="Sandeep Reddy Hanumaihgari" userId="86a9f56c-2e65-4a80-9d64-63b9c07412a6" providerId="ADAL" clId="{860CAC8F-2DFB-4EB7-8F93-2289B55B3A57}" dt="2018-01-20T10:35:20.352" v="171" actId="1076"/>
          <ac:spMkLst>
            <pc:docMk/>
            <pc:sldMk cId="1124605397" sldId="308"/>
            <ac:spMk id="3" creationId="{854AA7AD-5968-4CE1-8D0A-BE2DEE82FC9F}"/>
          </ac:spMkLst>
        </pc:spChg>
        <pc:picChg chg="add mod">
          <ac:chgData name="Sandeep Reddy Hanumaihgari" userId="86a9f56c-2e65-4a80-9d64-63b9c07412a6" providerId="ADAL" clId="{860CAC8F-2DFB-4EB7-8F93-2289B55B3A57}" dt="2018-01-26T06:04:33.759" v="255" actId="1076"/>
          <ac:picMkLst>
            <pc:docMk/>
            <pc:sldMk cId="1124605397" sldId="308"/>
            <ac:picMk id="4" creationId="{CBE0CA47-CC1F-46FC-A40D-27ADE37CB288}"/>
          </ac:picMkLst>
        </pc:picChg>
      </pc:sldChg>
      <pc:sldChg chg="addSp delSp modSp add">
        <pc:chgData name="Sandeep Reddy Hanumaihgari" userId="86a9f56c-2e65-4a80-9d64-63b9c07412a6" providerId="ADAL" clId="{860CAC8F-2DFB-4EB7-8F93-2289B55B3A57}" dt="2018-01-20T10:36:33.049" v="176" actId="1076"/>
        <pc:sldMkLst>
          <pc:docMk/>
          <pc:sldMk cId="235183311" sldId="309"/>
        </pc:sldMkLst>
        <pc:spChg chg="mod">
          <ac:chgData name="Sandeep Reddy Hanumaihgari" userId="86a9f56c-2e65-4a80-9d64-63b9c07412a6" providerId="ADAL" clId="{860CAC8F-2DFB-4EB7-8F93-2289B55B3A57}" dt="2018-01-20T10:36:19.446" v="174" actId="1076"/>
          <ac:spMkLst>
            <pc:docMk/>
            <pc:sldMk cId="235183311" sldId="309"/>
            <ac:spMk id="2" creationId="{6FA17A58-B150-4728-9DE3-710515EFA5AE}"/>
          </ac:spMkLst>
        </pc:spChg>
        <pc:spChg chg="del">
          <ac:chgData name="Sandeep Reddy Hanumaihgari" userId="86a9f56c-2e65-4a80-9d64-63b9c07412a6" providerId="ADAL" clId="{860CAC8F-2DFB-4EB7-8F93-2289B55B3A57}" dt="2018-01-20T10:36:30.991" v="175" actId="1076"/>
          <ac:spMkLst>
            <pc:docMk/>
            <pc:sldMk cId="235183311" sldId="309"/>
            <ac:spMk id="3" creationId="{B81566E0-AAC2-4E45-87F9-6098E1A0E00C}"/>
          </ac:spMkLst>
        </pc:spChg>
        <pc:picChg chg="add mod">
          <ac:chgData name="Sandeep Reddy Hanumaihgari" userId="86a9f56c-2e65-4a80-9d64-63b9c07412a6" providerId="ADAL" clId="{860CAC8F-2DFB-4EB7-8F93-2289B55B3A57}" dt="2018-01-20T10:36:33.049" v="176" actId="1076"/>
          <ac:picMkLst>
            <pc:docMk/>
            <pc:sldMk cId="235183311" sldId="309"/>
            <ac:picMk id="4" creationId="{F1492CCA-30A7-4504-966D-22C15929C5C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9A268-BC20-4C4B-AD49-13C7E7892CC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14D3-19B3-4C34-9035-E38A193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3B73-1F3F-48A1-868B-556C9EBE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42A6-BC5D-406C-BE1E-844BBBE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02A-AAAE-4137-A3EC-78A795E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10E1-EA93-4156-9E4F-516D85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8669-54D8-4FA7-AC03-4711395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569-26CD-4E48-AB8F-C8D393C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F74-D7DD-4F74-8204-768D6D8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E80-DE55-4227-8F22-8B46CC3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90D3-5DB1-4E46-965A-43DE2A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E31-07F6-4BA3-89E4-4406CB6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4F80-033E-40D6-8EB5-E065B96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981-8292-42BE-B5C1-A1E2589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E0CF-2BE4-4B92-BEC3-5CF0BDF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A02-307F-4A5A-BA7D-F53437C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8E8-723C-4492-8FB7-5544427A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604798"/>
            <a:ext cx="11079128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908" y="3094328"/>
            <a:ext cx="11082925" cy="14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to edit the sub title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082424" y="6195793"/>
            <a:ext cx="2027152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9170"/>
            <a:r>
              <a:rPr lang="en-US" sz="110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1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000" y="1396812"/>
            <a:ext cx="6600000" cy="1470025"/>
          </a:xfrm>
        </p:spPr>
        <p:txBody>
          <a:bodyPr anchor="t" anchorCtr="0">
            <a:noAutofit/>
          </a:bodyPr>
          <a:lstStyle>
            <a:lvl1pPr>
              <a:defRPr sz="4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000" y="2955600"/>
            <a:ext cx="6600000" cy="1486800"/>
          </a:xfrm>
        </p:spPr>
        <p:txBody>
          <a:bodyPr>
            <a:no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</a:t>
            </a:r>
            <a:r>
              <a:rPr lang="nl-NL" sz="16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-mm-</a:t>
            </a:r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378000"/>
            <a:ext cx="11655040" cy="75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00" y="1124744"/>
            <a:ext cx="11664000" cy="49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3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125" y="1124744"/>
            <a:ext cx="6312000" cy="12456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918917" y="3166337"/>
            <a:ext cx="6312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6" tIns="60948" rIns="121896" bIns="60948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May 2015. © 2015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dd-mm-yyyy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870315" y="6386411"/>
            <a:ext cx="240920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6" tIns="60948" rIns="121896" bIns="6094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21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4AC-E648-434F-BEDB-346C6DB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F3D-B04D-4F29-80F1-0837DC27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22C-9794-48D1-A122-5BFD30DD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FE6F-FAAA-4B59-BBF9-67A117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35E-BA32-4430-8147-FABE21F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F-979D-4E0A-969B-7BB719E3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DCB-7440-4EFE-84FD-C5B1452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A7C-2459-464A-91EB-8BD8D4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BCB3-0A02-4EF7-B31F-717F562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E46-7117-4D66-868F-0C98B7A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745-55E6-46E8-A9C1-1D98F55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8C-8AE0-467A-998D-E3674FE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3FB9-B5F5-4E9A-A17A-B5D6D4D9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7810-B2A7-4D3B-A423-C016E19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2A90-1D5F-4C48-B548-158C650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0744-9B09-41CF-8B15-03637B1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563-4482-4574-830B-35EECC30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EB2-9F73-4E58-9B70-1E050A3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5A2C-F538-4D22-98A9-44D27C3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E44E8-930C-40B0-835A-0A5C05D1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8BB31-4C2B-4D50-8EB0-CF37B702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9087-D002-4FE9-B555-9E2DC5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234BA-58AC-4B2A-810E-78129A0F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DCA1-C6F2-4CF8-AD8A-7151584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1152-6F5D-4953-9548-73735EC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916F0-D4AD-4E4E-B6B4-3A6A6BA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5BE9-D92C-4FE0-AFA4-E1A698F1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B18E-5C3A-48C0-96B0-9B54BCB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E6C72-7166-4CA2-BC9E-C452D7A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8DAF-2365-48A4-8150-C5BCAF10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20AC-937E-4B78-B520-3A8707C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D97-A677-45A3-AD27-50F3B76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FAE0-B897-45AD-B735-9875E0B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331-14A5-4906-B535-11DFC7B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E19-62C1-4201-BE5A-06A040E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B403-FD2B-4AAB-A35A-3D5E116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C00C-92D0-4167-83E0-D6C9628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95F-F2A1-41BB-8B65-1CBC83E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68E-6900-484E-8EE4-2022CE8B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1AFA-F4D4-4382-89A4-1033B937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9854-9770-4B55-9842-F704E5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9529-00BE-434D-88DD-255B69E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066D-5495-4B44-B716-BD7D060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7FF-3495-4E79-BFE3-BFEE9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DAE0-3EFD-48A2-9700-FE7CE93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2D2-743E-4B8A-A3A7-F3C054AA2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202-D806-4596-B738-5EFF906A959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33-A220-4C6F-97D3-EC5A351B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680-4F5F-4D3E-8B9C-72D97FCC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ddCustomFooter#1"/>
          <p:cNvSpPr txBox="1"/>
          <p:nvPr/>
        </p:nvSpPr>
        <p:spPr>
          <a:xfrm>
            <a:off x="254403" y="6259454"/>
            <a:ext cx="2088024" cy="323141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en-US" sz="13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-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  <a:prstGeom prst="rect">
            <a:avLst/>
          </a:prstGeom>
        </p:spPr>
        <p:txBody>
          <a:bodyPr vert="horz" lIns="121896" tIns="60948" rIns="121896" bIns="60948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0" y="1454400"/>
            <a:ext cx="11664000" cy="4633200"/>
          </a:xfrm>
          <a:prstGeom prst="rect">
            <a:avLst/>
          </a:prstGeom>
        </p:spPr>
        <p:txBody>
          <a:bodyPr vert="horz" lIns="121896" tIns="60948" rIns="121896" bIns="60948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858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3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26" indent="-359926" algn="l" defTabSz="121893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839" indent="-359926" algn="l" defTabSz="121893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760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676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602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04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SAP HANA Multitenant Database Containers (MDC)</a:t>
            </a:r>
            <a:r>
              <a:rPr lang="en-US" b="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52BA-8654-4F0E-A208-B35739F5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Cross-Tenant Database </a:t>
            </a:r>
            <a:r>
              <a:rPr lang="en-US" b="0" dirty="0"/>
              <a:t>Access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0F06E-9B96-42EB-98C4-B935DB5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/>
              <a:t>A user in one database can run a query that references objects in another database if the user is associated with a sufficiently privileged user in the remote database. This associated user is called a remote identity. This is the user who executes the query (or part of the query) in the remote database and therefore the user whose authorization is checked.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Cross-database access is not enabled by default and must be configured before such user mappings can be set up.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By default cross database access between tenants is inactive. </a:t>
            </a:r>
          </a:p>
          <a:p>
            <a:pPr marL="0" indent="0">
              <a:buNone/>
            </a:pPr>
            <a:r>
              <a:rPr lang="en-IN" sz="1400" dirty="0"/>
              <a:t>To be able to run queries spanning multiple tenant databases </a:t>
            </a:r>
          </a:p>
          <a:p>
            <a:pPr marL="0" indent="0">
              <a:buNone/>
            </a:pPr>
            <a:r>
              <a:rPr lang="en-IN" sz="1400" dirty="0"/>
              <a:t>the global cross database access switch has to be turned </a:t>
            </a:r>
            <a:r>
              <a:rPr lang="en-US" sz="1400" dirty="0"/>
              <a:t>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DA812-C14A-41CC-ACA4-B3E82A1B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16540"/>
            <a:ext cx="5412282" cy="32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A44-C371-40CE-B826-6F041DBB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Isolation of a Tenant Database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A6F20-5D9C-4043-8E1B-5283F934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30" y="1410730"/>
            <a:ext cx="6017693" cy="4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9367-9A00-4AF3-8359-24E8F1A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Monitoring and Supportability Multitenant Database Containers: Administration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B2BE9-F54F-4862-B38E-288B549E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33" y="1452809"/>
            <a:ext cx="9733333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EAB-B75D-40B3-A3FD-8336BB60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Monitoring and Supportability SAP HANA Multitenant Database Containers: Administration Tools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38CF0-F325-4821-913E-CD8D172A9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62" y="1454150"/>
            <a:ext cx="1061148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063-9709-48B5-9C5B-EE9EFE7F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 a Tenant Database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CA4A3-E152-4D3E-AE88-C7B23444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43" y="1411620"/>
            <a:ext cx="10313914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8AB-9BDB-4AC6-9F80-14EEFF5D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Backing up a Tenant 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A6A91-FCB7-4358-B167-999F45C4E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19" y="1315927"/>
            <a:ext cx="10722961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C6EB-5E67-4583-924E-20339CB4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Backup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F2DC6-B672-4FF7-8AA9-E987BE9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02" y="1337192"/>
            <a:ext cx="1077735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A11-1C59-4B31-8C66-8F2E5458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a Tenant Database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3FFFE-EC3A-40F4-B23D-6095C6C5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22" y="1454150"/>
            <a:ext cx="11431556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F0C-DE1F-4932-80D3-FBEE074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Connecting to Tenant Databases – Port Coverage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E3803-C893-40F6-A94C-35D90C39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63" y="1337192"/>
            <a:ext cx="7214488" cy="3228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02D0EF-9150-4813-976B-185685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40" y="1890308"/>
            <a:ext cx="5057143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56A-87D6-4E87-9C4D-A3CE67B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Databases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4B424-303E-48AD-9D98-491C41830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29" y="1264895"/>
            <a:ext cx="7193189" cy="228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206AB-F780-47D0-B571-1553291B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44" y="1264895"/>
            <a:ext cx="3184738" cy="2550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62DC6-5DC4-48C1-A59C-B28AAFB47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9" y="3749164"/>
            <a:ext cx="9205963" cy="24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A253-B9FA-46D5-9A49-9C7789DF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Multitenancy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CA5B-6659-4C46-9504-96A5DADE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SAP HANA multitenant database containers establishes a foundation for providing multitenancy in SAP HANA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Multitenancy</a:t>
            </a:r>
            <a:r>
              <a:rPr lang="en-IN" dirty="0"/>
              <a:t> refers to a principle in software architecture where a single instance of the software runs on a server, serving multiple tenants. A tenant is a group of users sharing the same view on a software they use. With a multitenant architecture, a software application is designed to provide every tenant a dedicated share of the instance including its data, configuration, user management, tenant individual functionality and non-functional properties. Multitenancy contrasts with multi-instance architectures where separate software instances operate on behalf of different tenants. From http://en.wikipedia.org/wiki/Multitenancy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6CF1-6AA4-4F45-A49C-24A3ECD6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Monitoring - Views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0CA47-CC1F-46FC-A40D-27ADE37CB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72" y="1284029"/>
            <a:ext cx="9858316" cy="4011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867CD7-0E8D-41D8-9317-697412A3A356}"/>
              </a:ext>
            </a:extLst>
          </p:cNvPr>
          <p:cNvSpPr/>
          <p:nvPr/>
        </p:nvSpPr>
        <p:spPr>
          <a:xfrm>
            <a:off x="338897" y="5300051"/>
            <a:ext cx="113894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In a system with multitenant database containers, the trace files of the system database are stored at the default location: </a:t>
            </a:r>
            <a:r>
              <a:rPr lang="en-IN" sz="1400" b="1" dirty="0"/>
              <a:t>/</a:t>
            </a:r>
            <a:r>
              <a:rPr lang="en-IN" sz="1400" b="1" dirty="0" err="1"/>
              <a:t>usr</a:t>
            </a:r>
            <a:r>
              <a:rPr lang="en-IN" sz="1400" b="1" dirty="0"/>
              <a:t>/ sap/&lt;SID&gt;/HDB&lt;instance&gt;/&lt;host&gt; /trace</a:t>
            </a:r>
          </a:p>
          <a:p>
            <a:r>
              <a:rPr lang="en-IN" sz="1400" dirty="0"/>
              <a:t>Trace files of tenant databases are stored in a sub-directory named </a:t>
            </a:r>
            <a:r>
              <a:rPr lang="en-IN" sz="1400" b="1" dirty="0"/>
              <a:t>DB_&lt;</a:t>
            </a:r>
            <a:r>
              <a:rPr lang="en-IN" sz="1400" b="1" dirty="0" err="1"/>
              <a:t>dbname</a:t>
            </a:r>
            <a:r>
              <a:rPr lang="en-IN" sz="1400" b="1" dirty="0"/>
              <a:t>&gt;.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460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A58-B150-4728-9DE3-710515EF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92CCA-30A7-4504-966D-22C15929C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000" y="1461128"/>
            <a:ext cx="6800000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E14D-BCE9-4814-B78B-415DBB7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SAP HANA Deployment Scenario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8972F-2437-48AE-A574-0A61E033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14" y="1425577"/>
            <a:ext cx="10628571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EA24-B265-4BA0-B8BA-F61D6D38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Applications on One SAP HANA system </a:t>
            </a:r>
            <a:br>
              <a:rPr lang="en-US" dirty="0"/>
            </a:br>
            <a:r>
              <a:rPr lang="en-US" dirty="0"/>
              <a:t>Multiple Components One Database (MCOD)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7171B-5060-441C-BD2F-341496D1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50" y="1347824"/>
            <a:ext cx="11288700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8E90-21B3-48E8-B6D9-1AF09F73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Several Databases on One SAP HANA System </a:t>
            </a:r>
            <a:br>
              <a:rPr lang="en-IN" dirty="0"/>
            </a:br>
            <a:r>
              <a:rPr lang="en-IN" dirty="0"/>
              <a:t>Multiple Components One System (MCOS)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DE1FE-0829-4B78-9B6B-F86F13DD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85" y="1411620"/>
            <a:ext cx="1091642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D9DD-E35D-4585-A432-B41A718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virtualized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808D8-F55F-4BE4-AA00-AC0C0A585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20" y="1400987"/>
            <a:ext cx="10283359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F946-A6D5-43C1-9487-B94BE03D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multitenant database containers </a:t>
            </a:r>
            <a:br>
              <a:rPr lang="en-US" dirty="0"/>
            </a:br>
            <a:r>
              <a:rPr lang="en-US" dirty="0"/>
              <a:t>Concept and Terminology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0969F9-CCB0-4A54-AA67-A3B16874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00" y="1545407"/>
            <a:ext cx="11600000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6F2F-1A5C-4755-AE4C-CFE315FA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SAP HANA Multitenant database containers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0FA2E-5BC3-413A-84D9-B0E080F7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52" y="1451604"/>
            <a:ext cx="11638095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1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F643-734F-43FE-BB07-9D0ABA00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multitenant database containers </a:t>
            </a:r>
            <a:br>
              <a:rPr lang="en-US" dirty="0"/>
            </a:br>
            <a:r>
              <a:rPr lang="en-US" dirty="0"/>
              <a:t>User and Administration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7F828-E73F-479C-BD47-87DEE3BF2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0" y="1422253"/>
            <a:ext cx="10915440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-Atos_Widescreen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391</Words>
  <PresentationFormat>Widescreen</PresentationFormat>
  <Paragraphs>34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Lucida Sans Unicode</vt:lpstr>
      <vt:lpstr>Verdana</vt:lpstr>
      <vt:lpstr>Office Theme</vt:lpstr>
      <vt:lpstr>PPT-Atos_Widescreen</vt:lpstr>
      <vt:lpstr>think-cell Slide</vt:lpstr>
      <vt:lpstr>  SAP HANA Multitenant Database Containers (MDC) </vt:lpstr>
      <vt:lpstr>Multitenancy - Introduction</vt:lpstr>
      <vt:lpstr>Standard SAP HANA Deployment Scenario</vt:lpstr>
      <vt:lpstr>Multiple Applications on One SAP HANA system  Multiple Components One Database (MCOD)</vt:lpstr>
      <vt:lpstr>Several Databases on One SAP HANA System  Multiple Components One System (MCOS)</vt:lpstr>
      <vt:lpstr>SAP HANA virtualized</vt:lpstr>
      <vt:lpstr>SAP HANA multitenant database containers  Concept and Terminology</vt:lpstr>
      <vt:lpstr>SAP HANA Multitenant database containers</vt:lpstr>
      <vt:lpstr>SAP HANA multitenant database containers  User and Administration Layers</vt:lpstr>
      <vt:lpstr>Cross-Tenant Database Access</vt:lpstr>
      <vt:lpstr>Isolation of a Tenant Database</vt:lpstr>
      <vt:lpstr>Improved Monitoring and Supportability Multitenant Database Containers: Administration</vt:lpstr>
      <vt:lpstr>Improved Monitoring and Supportability SAP HANA Multitenant Database Containers: Administration Tools </vt:lpstr>
      <vt:lpstr>Migration to a Tenant Database </vt:lpstr>
      <vt:lpstr>Backing up a Tenant Database</vt:lpstr>
      <vt:lpstr>Viewing Backup Information</vt:lpstr>
      <vt:lpstr>Recovering a Tenant Database </vt:lpstr>
      <vt:lpstr>Connecting to Tenant Databases – Port Coverage</vt:lpstr>
      <vt:lpstr>Tenant Databases</vt:lpstr>
      <vt:lpstr>System Monitoring - Views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2017-10-23T12:55:41Z</dcterms:created>
  <dcterms:modified xsi:type="dcterms:W3CDTF">2018-01-29T04:41:50Z</dcterms:modified>
</cp:coreProperties>
</file>