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57" r:id="rId3"/>
    <p:sldId id="286" r:id="rId4"/>
    <p:sldId id="287" r:id="rId5"/>
    <p:sldId id="288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eddy Hanumaihgari" userId="86a9f56c-2e65-4a80-9d64-63b9c07412a6" providerId="ADAL" clId="{4DCE70EB-5920-4FB1-9E9E-9FD1CDDEBF14}"/>
    <pc:docChg chg="custSel addSld delSld modSld">
      <pc:chgData name="Sandeep Reddy Hanumaihgari" userId="86a9f56c-2e65-4a80-9d64-63b9c07412a6" providerId="ADAL" clId="{4DCE70EB-5920-4FB1-9E9E-9FD1CDDEBF14}" dt="2018-05-05T06:52:47.365" v="425" actId="478"/>
      <pc:docMkLst>
        <pc:docMk/>
      </pc:docMkLst>
      <pc:sldChg chg="delSp modSp">
        <pc:chgData name="Sandeep Reddy Hanumaihgari" userId="86a9f56c-2e65-4a80-9d64-63b9c07412a6" providerId="ADAL" clId="{4DCE70EB-5920-4FB1-9E9E-9FD1CDDEBF14}" dt="2018-05-05T06:52:47.365" v="425" actId="478"/>
        <pc:sldMkLst>
          <pc:docMk/>
          <pc:sldMk cId="2922610226" sldId="286"/>
        </pc:sldMkLst>
        <pc:spChg chg="del">
          <ac:chgData name="Sandeep Reddy Hanumaihgari" userId="86a9f56c-2e65-4a80-9d64-63b9c07412a6" providerId="ADAL" clId="{4DCE70EB-5920-4FB1-9E9E-9FD1CDDEBF14}" dt="2018-05-05T06:52:47.365" v="425" actId="478"/>
          <ac:spMkLst>
            <pc:docMk/>
            <pc:sldMk cId="2922610226" sldId="286"/>
            <ac:spMk id="2" creationId="{1F473C90-801F-4268-BE39-98A0313B389D}"/>
          </ac:spMkLst>
        </pc:spChg>
        <pc:spChg chg="mod">
          <ac:chgData name="Sandeep Reddy Hanumaihgari" userId="86a9f56c-2e65-4a80-9d64-63b9c07412a6" providerId="ADAL" clId="{4DCE70EB-5920-4FB1-9E9E-9FD1CDDEBF14}" dt="2018-05-05T06:43:59.479" v="118" actId="20577"/>
          <ac:spMkLst>
            <pc:docMk/>
            <pc:sldMk cId="2922610226" sldId="286"/>
            <ac:spMk id="3" creationId="{FC1EE0A1-C6F0-4032-805A-5F00F515605F}"/>
          </ac:spMkLst>
        </pc:spChg>
      </pc:sldChg>
      <pc:sldChg chg="addSp delSp modSp">
        <pc:chgData name="Sandeep Reddy Hanumaihgari" userId="86a9f56c-2e65-4a80-9d64-63b9c07412a6" providerId="ADAL" clId="{4DCE70EB-5920-4FB1-9E9E-9FD1CDDEBF14}" dt="2018-05-05T06:46:54.497" v="188" actId="1076"/>
        <pc:sldMkLst>
          <pc:docMk/>
          <pc:sldMk cId="3530906681" sldId="287"/>
        </pc:sldMkLst>
        <pc:spChg chg="mod">
          <ac:chgData name="Sandeep Reddy Hanumaihgari" userId="86a9f56c-2e65-4a80-9d64-63b9c07412a6" providerId="ADAL" clId="{4DCE70EB-5920-4FB1-9E9E-9FD1CDDEBF14}" dt="2018-05-05T06:44:42.626" v="168" actId="20577"/>
          <ac:spMkLst>
            <pc:docMk/>
            <pc:sldMk cId="3530906681" sldId="287"/>
            <ac:spMk id="2" creationId="{A57022C2-D3F5-47F3-94C4-94A6FB647566}"/>
          </ac:spMkLst>
        </pc:spChg>
        <pc:spChg chg="mod">
          <ac:chgData name="Sandeep Reddy Hanumaihgari" userId="86a9f56c-2e65-4a80-9d64-63b9c07412a6" providerId="ADAL" clId="{4DCE70EB-5920-4FB1-9E9E-9FD1CDDEBF14}" dt="2018-05-05T06:46:40.795" v="186" actId="113"/>
          <ac:spMkLst>
            <pc:docMk/>
            <pc:sldMk cId="3530906681" sldId="287"/>
            <ac:spMk id="3" creationId="{1F24C198-2D06-48C4-94DB-215BABF7B787}"/>
          </ac:spMkLst>
        </pc:spChg>
        <pc:picChg chg="add mod">
          <ac:chgData name="Sandeep Reddy Hanumaihgari" userId="86a9f56c-2e65-4a80-9d64-63b9c07412a6" providerId="ADAL" clId="{4DCE70EB-5920-4FB1-9E9E-9FD1CDDEBF14}" dt="2018-05-05T06:46:54.497" v="188" actId="1076"/>
          <ac:picMkLst>
            <pc:docMk/>
            <pc:sldMk cId="3530906681" sldId="287"/>
            <ac:picMk id="4" creationId="{3D728C93-CC5E-404B-8BAE-AEA7B57E4B31}"/>
          </ac:picMkLst>
        </pc:picChg>
        <pc:picChg chg="del">
          <ac:chgData name="Sandeep Reddy Hanumaihgari" userId="86a9f56c-2e65-4a80-9d64-63b9c07412a6" providerId="ADAL" clId="{4DCE70EB-5920-4FB1-9E9E-9FD1CDDEBF14}" dt="2018-05-05T06:45:13.312" v="169" actId="478"/>
          <ac:picMkLst>
            <pc:docMk/>
            <pc:sldMk cId="3530906681" sldId="287"/>
            <ac:picMk id="5" creationId="{D15AB487-C4FD-4438-9357-C8100DB1EDDA}"/>
          </ac:picMkLst>
        </pc:picChg>
      </pc:sldChg>
      <pc:sldChg chg="addSp delSp modSp">
        <pc:chgData name="Sandeep Reddy Hanumaihgari" userId="86a9f56c-2e65-4a80-9d64-63b9c07412a6" providerId="ADAL" clId="{4DCE70EB-5920-4FB1-9E9E-9FD1CDDEBF14}" dt="2018-05-05T06:48:03.386" v="250" actId="1076"/>
        <pc:sldMkLst>
          <pc:docMk/>
          <pc:sldMk cId="3569276833" sldId="288"/>
        </pc:sldMkLst>
        <pc:spChg chg="mod">
          <ac:chgData name="Sandeep Reddy Hanumaihgari" userId="86a9f56c-2e65-4a80-9d64-63b9c07412a6" providerId="ADAL" clId="{4DCE70EB-5920-4FB1-9E9E-9FD1CDDEBF14}" dt="2018-05-05T06:47:20.698" v="244" actId="20577"/>
          <ac:spMkLst>
            <pc:docMk/>
            <pc:sldMk cId="3569276833" sldId="288"/>
            <ac:spMk id="2" creationId="{6D86AB7A-2BCE-47AA-BF47-88F1540C042A}"/>
          </ac:spMkLst>
        </pc:spChg>
        <pc:spChg chg="del mod">
          <ac:chgData name="Sandeep Reddy Hanumaihgari" userId="86a9f56c-2e65-4a80-9d64-63b9c07412a6" providerId="ADAL" clId="{4DCE70EB-5920-4FB1-9E9E-9FD1CDDEBF14}" dt="2018-05-05T06:47:52.854" v="246" actId="478"/>
          <ac:spMkLst>
            <pc:docMk/>
            <pc:sldMk cId="3569276833" sldId="288"/>
            <ac:spMk id="3" creationId="{E7607F9B-3673-49A6-AE57-93845A0BED9E}"/>
          </ac:spMkLst>
        </pc:spChg>
        <pc:spChg chg="add del mod">
          <ac:chgData name="Sandeep Reddy Hanumaihgari" userId="86a9f56c-2e65-4a80-9d64-63b9c07412a6" providerId="ADAL" clId="{4DCE70EB-5920-4FB1-9E9E-9FD1CDDEBF14}" dt="2018-05-05T06:47:56.398" v="247" actId="478"/>
          <ac:spMkLst>
            <pc:docMk/>
            <pc:sldMk cId="3569276833" sldId="288"/>
            <ac:spMk id="6" creationId="{794B76E9-A511-48B8-AA39-7E26FB9FD089}"/>
          </ac:spMkLst>
        </pc:spChg>
        <pc:picChg chg="del">
          <ac:chgData name="Sandeep Reddy Hanumaihgari" userId="86a9f56c-2e65-4a80-9d64-63b9c07412a6" providerId="ADAL" clId="{4DCE70EB-5920-4FB1-9E9E-9FD1CDDEBF14}" dt="2018-05-05T06:47:58.197" v="248" actId="478"/>
          <ac:picMkLst>
            <pc:docMk/>
            <pc:sldMk cId="3569276833" sldId="288"/>
            <ac:picMk id="4" creationId="{675E2A00-F941-4C68-9BCA-FA2B7C7587A4}"/>
          </ac:picMkLst>
        </pc:picChg>
        <pc:picChg chg="add mod">
          <ac:chgData name="Sandeep Reddy Hanumaihgari" userId="86a9f56c-2e65-4a80-9d64-63b9c07412a6" providerId="ADAL" clId="{4DCE70EB-5920-4FB1-9E9E-9FD1CDDEBF14}" dt="2018-05-05T06:48:03.386" v="250" actId="1076"/>
          <ac:picMkLst>
            <pc:docMk/>
            <pc:sldMk cId="3569276833" sldId="288"/>
            <ac:picMk id="7" creationId="{94E02F28-3EEB-4AAA-8957-28CD7E87F81F}"/>
          </ac:picMkLst>
        </pc:picChg>
      </pc:sldChg>
      <pc:sldChg chg="delSp del">
        <pc:chgData name="Sandeep Reddy Hanumaihgari" userId="86a9f56c-2e65-4a80-9d64-63b9c07412a6" providerId="ADAL" clId="{4DCE70EB-5920-4FB1-9E9E-9FD1CDDEBF14}" dt="2018-05-05T06:52:36.186" v="424" actId="2696"/>
        <pc:sldMkLst>
          <pc:docMk/>
          <pc:sldMk cId="596359690" sldId="289"/>
        </pc:sldMkLst>
        <pc:spChg chg="del">
          <ac:chgData name="Sandeep Reddy Hanumaihgari" userId="86a9f56c-2e65-4a80-9d64-63b9c07412a6" providerId="ADAL" clId="{4DCE70EB-5920-4FB1-9E9E-9FD1CDDEBF14}" dt="2018-05-05T06:52:14.330" v="421" actId="478"/>
          <ac:spMkLst>
            <pc:docMk/>
            <pc:sldMk cId="596359690" sldId="289"/>
            <ac:spMk id="2" creationId="{46FFE4DC-594E-4516-93D5-50D059822148}"/>
          </ac:spMkLst>
        </pc:spChg>
      </pc:sldChg>
      <pc:sldChg chg="del">
        <pc:chgData name="Sandeep Reddy Hanumaihgari" userId="86a9f56c-2e65-4a80-9d64-63b9c07412a6" providerId="ADAL" clId="{4DCE70EB-5920-4FB1-9E9E-9FD1CDDEBF14}" dt="2018-05-05T06:52:20.995" v="422" actId="2696"/>
        <pc:sldMkLst>
          <pc:docMk/>
          <pc:sldMk cId="1880372992" sldId="290"/>
        </pc:sldMkLst>
      </pc:sldChg>
      <pc:sldChg chg="del">
        <pc:chgData name="Sandeep Reddy Hanumaihgari" userId="86a9f56c-2e65-4a80-9d64-63b9c07412a6" providerId="ADAL" clId="{4DCE70EB-5920-4FB1-9E9E-9FD1CDDEBF14}" dt="2018-05-05T06:52:33.553" v="423" actId="2696"/>
        <pc:sldMkLst>
          <pc:docMk/>
          <pc:sldMk cId="2674274412" sldId="291"/>
        </pc:sldMkLst>
      </pc:sldChg>
      <pc:sldChg chg="addSp delSp modSp add">
        <pc:chgData name="Sandeep Reddy Hanumaihgari" userId="86a9f56c-2e65-4a80-9d64-63b9c07412a6" providerId="ADAL" clId="{4DCE70EB-5920-4FB1-9E9E-9FD1CDDEBF14}" dt="2018-05-05T06:50:23.899" v="326" actId="1076"/>
        <pc:sldMkLst>
          <pc:docMk/>
          <pc:sldMk cId="2354108387" sldId="292"/>
        </pc:sldMkLst>
        <pc:spChg chg="mod">
          <ac:chgData name="Sandeep Reddy Hanumaihgari" userId="86a9f56c-2e65-4a80-9d64-63b9c07412a6" providerId="ADAL" clId="{4DCE70EB-5920-4FB1-9E9E-9FD1CDDEBF14}" dt="2018-05-05T06:49:15.627" v="315" actId="20577"/>
          <ac:spMkLst>
            <pc:docMk/>
            <pc:sldMk cId="2354108387" sldId="292"/>
            <ac:spMk id="2" creationId="{FFCF69E0-1CA2-42AF-AC2F-4204F777B92F}"/>
          </ac:spMkLst>
        </pc:spChg>
        <pc:spChg chg="del">
          <ac:chgData name="Sandeep Reddy Hanumaihgari" userId="86a9f56c-2e65-4a80-9d64-63b9c07412a6" providerId="ADAL" clId="{4DCE70EB-5920-4FB1-9E9E-9FD1CDDEBF14}" dt="2018-05-05T06:49:18.579" v="316" actId="478"/>
          <ac:spMkLst>
            <pc:docMk/>
            <pc:sldMk cId="2354108387" sldId="292"/>
            <ac:spMk id="3" creationId="{5E986DD8-5CF9-4FEC-BA94-7E2668A08D53}"/>
          </ac:spMkLst>
        </pc:spChg>
        <pc:picChg chg="add mod">
          <ac:chgData name="Sandeep Reddy Hanumaihgari" userId="86a9f56c-2e65-4a80-9d64-63b9c07412a6" providerId="ADAL" clId="{4DCE70EB-5920-4FB1-9E9E-9FD1CDDEBF14}" dt="2018-05-05T06:50:23.899" v="326" actId="1076"/>
          <ac:picMkLst>
            <pc:docMk/>
            <pc:sldMk cId="2354108387" sldId="292"/>
            <ac:picMk id="4" creationId="{F79E1406-724A-4F20-90DB-E040425B8A6E}"/>
          </ac:picMkLst>
        </pc:picChg>
      </pc:sldChg>
      <pc:sldChg chg="addSp delSp modSp add">
        <pc:chgData name="Sandeep Reddy Hanumaihgari" userId="86a9f56c-2e65-4a80-9d64-63b9c07412a6" providerId="ADAL" clId="{4DCE70EB-5920-4FB1-9E9E-9FD1CDDEBF14}" dt="2018-05-05T06:51:45.224" v="420" actId="1076"/>
        <pc:sldMkLst>
          <pc:docMk/>
          <pc:sldMk cId="2864816752" sldId="293"/>
        </pc:sldMkLst>
        <pc:spChg chg="mod">
          <ac:chgData name="Sandeep Reddy Hanumaihgari" userId="86a9f56c-2e65-4a80-9d64-63b9c07412a6" providerId="ADAL" clId="{4DCE70EB-5920-4FB1-9E9E-9FD1CDDEBF14}" dt="2018-05-05T06:50:59.874" v="415" actId="20577"/>
          <ac:spMkLst>
            <pc:docMk/>
            <pc:sldMk cId="2864816752" sldId="293"/>
            <ac:spMk id="2" creationId="{52AFBF0D-C0FC-4B4B-A513-491B385271D5}"/>
          </ac:spMkLst>
        </pc:spChg>
        <pc:spChg chg="del">
          <ac:chgData name="Sandeep Reddy Hanumaihgari" userId="86a9f56c-2e65-4a80-9d64-63b9c07412a6" providerId="ADAL" clId="{4DCE70EB-5920-4FB1-9E9E-9FD1CDDEBF14}" dt="2018-05-05T06:51:02.682" v="416" actId="478"/>
          <ac:spMkLst>
            <pc:docMk/>
            <pc:sldMk cId="2864816752" sldId="293"/>
            <ac:spMk id="3" creationId="{27F2B327-FCB9-404F-A996-34EF8FCD50F4}"/>
          </ac:spMkLst>
        </pc:spChg>
        <pc:picChg chg="add mod">
          <ac:chgData name="Sandeep Reddy Hanumaihgari" userId="86a9f56c-2e65-4a80-9d64-63b9c07412a6" providerId="ADAL" clId="{4DCE70EB-5920-4FB1-9E9E-9FD1CDDEBF14}" dt="2018-05-05T06:51:45.224" v="420" actId="1076"/>
          <ac:picMkLst>
            <pc:docMk/>
            <pc:sldMk cId="2864816752" sldId="293"/>
            <ac:picMk id="4" creationId="{190918AD-3E24-4E0A-9C1F-7A5983E85937}"/>
          </ac:picMkLst>
        </pc:picChg>
      </pc:sldChg>
    </pc:docChg>
  </pc:docChgLst>
  <pc:docChgLst>
    <pc:chgData name="Sandeep Reddy Hanumaihgari" userId="86a9f56c-2e65-4a80-9d64-63b9c07412a6" providerId="ADAL" clId="{71B50FF3-AB2A-448E-9D5A-19D618C94357}"/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9A268-BC20-4C4B-AD49-13C7E7892CCC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614D3-19B3-4C34-9035-E38A19348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/>
          <a:lstStyle/>
          <a:p>
            <a:fld id="{269BF997-9B5F-4A82-AF31-6E87F25749B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3B73-1F3F-48A1-868B-556C9EBE0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542A6-BC5D-406C-BE1E-844BBBE4D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E802A-AAAE-4137-A3EC-78A795EA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810E1-EA93-4156-9E4F-516D85C6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18669-54D8-4FA7-AC03-4711395A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0569-26CD-4E48-AB8F-C8D393C5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BDF74-D7DD-4F74-8204-768D6D8C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0E80-DE55-4227-8F22-8B46CC3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90D3-5DB1-4E46-965A-43DE2A1A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E9E31-07F6-4BA3-89E4-4406CB6F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B4F80-033E-40D6-8EB5-E065B96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A981-8292-42BE-B5C1-A1E25890D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E0CF-2BE4-4B92-BEC3-5CF0BDF9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8A02-307F-4A5A-BA7D-F53437CE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E8E8-723C-4492-8FB7-5544427A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text only">
    <p:bg bwMode="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705" y="1604798"/>
            <a:ext cx="11079128" cy="147002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4000" b="1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3908" y="3094328"/>
            <a:ext cx="11082925" cy="148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Click to edit the sub title</a:t>
            </a:r>
          </a:p>
        </p:txBody>
      </p:sp>
      <p:sp>
        <p:nvSpPr>
          <p:cNvPr id="10" name="AddClassification"/>
          <p:cNvSpPr txBox="1">
            <a:spLocks noChangeArrowheads="1"/>
          </p:cNvSpPr>
          <p:nvPr userDrawn="1"/>
        </p:nvSpPr>
        <p:spPr bwMode="auto">
          <a:xfrm>
            <a:off x="5082424" y="6195793"/>
            <a:ext cx="2027152" cy="292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9170"/>
            <a:r>
              <a:rPr lang="en-US" sz="1100">
                <a:solidFill>
                  <a:prstClr val="whit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  <a:endParaRPr lang="en-US" sz="1100" dirty="0">
              <a:solidFill>
                <a:prstClr val="whit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ext only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000" y="1396812"/>
            <a:ext cx="6600000" cy="1470025"/>
          </a:xfrm>
        </p:spPr>
        <p:txBody>
          <a:bodyPr anchor="t" anchorCtr="0">
            <a:noAutofit/>
          </a:bodyPr>
          <a:lstStyle>
            <a:lvl1pPr>
              <a:defRPr sz="4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000" y="2955600"/>
            <a:ext cx="6600000" cy="1486800"/>
          </a:xfrm>
        </p:spPr>
        <p:txBody>
          <a:bodyPr>
            <a:noAutofit/>
          </a:bodyPr>
          <a:lstStyle>
            <a:lvl1pPr marL="0" indent="0" algn="l">
              <a:buNone/>
              <a:defRPr sz="2700" b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09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8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</a:t>
            </a:r>
            <a:r>
              <a:rPr lang="nl-NL" sz="16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-mm-</a:t>
            </a:r>
            <a:r>
              <a:rPr lang="nl-NL" sz="1600" dirty="0" err="1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3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asic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38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No 2nd top lin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00" y="378000"/>
            <a:ext cx="11655040" cy="75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00" y="1124744"/>
            <a:ext cx="11664000" cy="49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30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125" y="1124744"/>
            <a:ext cx="6312000" cy="12456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12" name="AddNotifier#1"/>
          <p:cNvSpPr txBox="1">
            <a:spLocks noChangeArrowheads="1"/>
          </p:cNvSpPr>
          <p:nvPr userDrawn="1"/>
        </p:nvSpPr>
        <p:spPr bwMode="auto">
          <a:xfrm>
            <a:off x="2918917" y="3166337"/>
            <a:ext cx="6312000" cy="148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6" tIns="60948" rIns="121896" bIns="60948" anchor="b" anchorCtr="0">
            <a:no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Atos, the Atos logo, Atos Consulting, Atos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Worldgrid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Worldline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BlueKiwi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Bull, Canopy the Open Cloud Company, </a:t>
            </a:r>
            <a:r>
              <a:rPr lang="en-US" sz="13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Yunano</a:t>
            </a:r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Zero Email, Zero Email Certified and The Zero Email Company are registered trademarks of the Atos group. May 2015. © 2015 Atos. Confidential information owned by Atos, to be used by the recipient only. This document, or any part of it, may not be reproduced, copied, circulated and/or distributed nor quoted without prior written approval from Atos.</a:t>
            </a:r>
          </a:p>
        </p:txBody>
      </p:sp>
      <p:sp>
        <p:nvSpPr>
          <p:cNvPr id="7" name="AddCustomDate#1"/>
          <p:cNvSpPr txBox="1"/>
          <p:nvPr userDrawn="1"/>
        </p:nvSpPr>
        <p:spPr>
          <a:xfrm>
            <a:off x="5313315" y="4653139"/>
            <a:ext cx="1571628" cy="369332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nl-NL" sz="160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dd-mm-yyyy</a:t>
            </a:r>
            <a:endParaRPr lang="nl-NL" sz="1600" dirty="0">
              <a:solidFill>
                <a:prstClr val="black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AddClassification"/>
          <p:cNvSpPr txBox="1">
            <a:spLocks noChangeArrowheads="1"/>
          </p:cNvSpPr>
          <p:nvPr userDrawn="1"/>
        </p:nvSpPr>
        <p:spPr bwMode="auto">
          <a:xfrm>
            <a:off x="4870315" y="6386411"/>
            <a:ext cx="240920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96" tIns="60948" rIns="121896" bIns="60948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pPr algn="ctr" defTabSz="1218930"/>
            <a:r>
              <a:rPr lang="en-US" sz="13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© Atos - 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42521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4AC-E648-434F-BEDB-346C6DBF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2F3D-B04D-4F29-80F1-0837DC27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322C-9794-48D1-A122-5BFD30DD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FE6F-FAAA-4B59-BBF9-67A11755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F35E-BA32-4430-8147-FABE21F0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721F-979D-4E0A-969B-7BB719E3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F2DCB-7440-4EFE-84FD-C5B1452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ACA7C-2459-464A-91EB-8BD8D435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BCB3-0A02-4EF7-B31F-717F5620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A4E46-7117-4D66-868F-0C98B7A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B745-55E6-46E8-A9C1-1D98F55C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F58C-8AE0-467A-998D-E3674FEE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C3FB9-B5F5-4E9A-A17A-B5D6D4D9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7810-B2A7-4D3B-A423-C016E19B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82A90-1D5F-4C48-B548-158C650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40744-9B09-41CF-8B15-03637B1E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563-4482-4574-830B-35EECC30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1EB2-9F73-4E58-9B70-1E050A35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C5A2C-F538-4D22-98A9-44D27C369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E44E8-930C-40B0-835A-0A5C05D1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8BB31-4C2B-4D50-8EB0-CF37B702B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99087-D002-4FE9-B555-9E2DC569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234BA-58AC-4B2A-810E-78129A0F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DCA1-C6F2-4CF8-AD8A-7151584B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2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1152-6F5D-4953-9548-73735ECF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916F0-D4AD-4E4E-B6B4-3A6A6BAC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95BE9-D92C-4FE0-AFA4-E1A698F1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B18E-5C3A-48C0-96B0-9B54BCBC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E6C72-7166-4CA2-BC9E-C452D7AB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8DAF-2365-48A4-8150-C5BCAF10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120AC-937E-4B78-B520-3A8707C5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DD97-A677-45A3-AD27-50F3B7686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FAE0-B897-45AD-B735-9875E0B5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F4331-14A5-4906-B535-11DFC7BB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BE19-62C1-4201-BE5A-06A040EF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9B403-FD2B-4AAB-A35A-3D5E1168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C00C-92D0-4167-83E0-D6C96287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9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E95F-F2A1-41BB-8B65-1CBC83E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0368E-6900-484E-8EE4-2022CE8B6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11AFA-F4D4-4382-89A4-1033B937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79854-9770-4B55-9842-F704E5A9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9529-00BE-434D-88DD-255B69E7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066D-5495-4B44-B716-BD7D0605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47FF-3495-4E79-BFE3-BFEE93C4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DAE0-3EFD-48A2-9700-FE7CE93A8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52D2-743E-4B8A-A3A7-F3C054AA2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3202-D806-4596-B738-5EFF906A959D}" type="datetimeFigureOut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BA33-A220-4C6F-97D3-EC5A351B9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0680-4F5F-4D3E-8B9C-72D97FCC6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7BE7-978E-4B01-9470-E85C6231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8" imgW="216" imgH="216" progId="TCLayout.ActiveDocument.1">
                  <p:embed/>
                </p:oleObj>
              </mc:Choice>
              <mc:Fallback>
                <p:oleObj name="think-cell Slide" r:id="rId8" imgW="216" imgH="216" progId="TCLayout.ActiveDocument.1">
                  <p:embed/>
                  <p:pic>
                    <p:nvPicPr>
                      <p:cNvPr id="17" name="Object 1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ddCustomFooter#1"/>
          <p:cNvSpPr txBox="1"/>
          <p:nvPr/>
        </p:nvSpPr>
        <p:spPr>
          <a:xfrm>
            <a:off x="254403" y="6259454"/>
            <a:ext cx="2088024" cy="323141"/>
          </a:xfrm>
          <a:prstGeom prst="rect">
            <a:avLst/>
          </a:prstGeom>
          <a:noFill/>
        </p:spPr>
        <p:txBody>
          <a:bodyPr wrap="none" lIns="121896" tIns="60948" rIns="121896" bIns="60948" rtlCol="0">
            <a:spAutoFit/>
          </a:bodyPr>
          <a:lstStyle/>
          <a:p>
            <a:pPr defTabSz="1218930"/>
            <a:r>
              <a:rPr lang="en-US" sz="130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© Atos - Confidential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00" y="312000"/>
            <a:ext cx="11664000" cy="756000"/>
          </a:xfrm>
          <a:prstGeom prst="rect">
            <a:avLst/>
          </a:prstGeom>
        </p:spPr>
        <p:txBody>
          <a:bodyPr vert="horz" lIns="121896" tIns="60948" rIns="121896" bIns="60948" rtlCol="0" anchor="t" anchorCtr="0">
            <a:no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0" y="1454400"/>
            <a:ext cx="11664000" cy="4633200"/>
          </a:xfrm>
          <a:prstGeom prst="rect">
            <a:avLst/>
          </a:prstGeom>
        </p:spPr>
        <p:txBody>
          <a:bodyPr vert="horz" lIns="121896" tIns="60948" rIns="121896" bIns="60948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0858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3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59926" indent="-359926" algn="l" defTabSz="121893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19839" indent="-359926" algn="l" defTabSz="1218930" rtl="0" eaLnBrk="1" latinLnBrk="0" hangingPunct="1">
        <a:spcBef>
          <a:spcPts val="512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79760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439676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99602" indent="-359926" algn="l" defTabSz="121893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21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35204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12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974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36" indent="-304728" algn="l" defTabSz="121893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9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92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58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16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775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40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03" algn="l" defTabSz="121893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SAP HANA 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1475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E0A1-C6F0-4032-805A-5F00F515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SAP HANA is very dynamic product. Continuous technology enhancements are delivered once a year (starting with SPS 02) for agile IT.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You can </a:t>
            </a:r>
            <a:r>
              <a:rPr lang="en-US" b="1" dirty="0"/>
              <a:t>upgrade from any revision to any newer revision</a:t>
            </a:r>
            <a:r>
              <a:rPr lang="en-US" dirty="0"/>
              <a:t>, making maintenance very straightforward.</a:t>
            </a:r>
          </a:p>
          <a:p>
            <a:pPr fontAlgn="base"/>
            <a:r>
              <a:rPr lang="en-US" dirty="0"/>
              <a:t>Updates are strictly </a:t>
            </a:r>
            <a:r>
              <a:rPr lang="en-US" b="1" dirty="0"/>
              <a:t>backward compatible</a:t>
            </a:r>
            <a:r>
              <a:rPr lang="en-US" dirty="0"/>
              <a:t>. Incompatible changes may be considered due to legal or security reasons but follow a strict exception approval process.</a:t>
            </a:r>
          </a:p>
          <a:p>
            <a:pPr fontAlgn="base"/>
            <a:r>
              <a:rPr lang="en-US" dirty="0"/>
              <a:t>Bug fixes and performance improvements come regularly</a:t>
            </a:r>
          </a:p>
          <a:p>
            <a:pPr fontAlgn="base"/>
            <a:r>
              <a:rPr lang="en-US" dirty="0"/>
              <a:t>Every bug every found is included into </a:t>
            </a:r>
            <a:r>
              <a:rPr lang="en-US" b="1" dirty="0"/>
              <a:t>continuous regression testing</a:t>
            </a:r>
            <a:endParaRPr lang="en-US" dirty="0"/>
          </a:p>
          <a:p>
            <a:pPr marL="0" indent="0">
              <a:buNone/>
            </a:pP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26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22C2-D3F5-47F3-94C4-94A6FB64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SAP HANA Release Strategy – Key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C198-2D06-48C4-94DB-215BABF7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00" y="1241749"/>
            <a:ext cx="11664000" cy="4633200"/>
          </a:xfrm>
        </p:spPr>
        <p:txBody>
          <a:bodyPr/>
          <a:lstStyle/>
          <a:p>
            <a:r>
              <a:rPr lang="en-US" dirty="0"/>
              <a:t>In the context of the SAP HANA platform, corrections are shipped in the form of </a:t>
            </a:r>
            <a:r>
              <a:rPr lang="en-US" b="1" dirty="0"/>
              <a:t>Revisions</a:t>
            </a:r>
            <a:r>
              <a:rPr lang="en-US" dirty="0"/>
              <a:t> and </a:t>
            </a:r>
            <a:r>
              <a:rPr lang="en-US" b="1" dirty="0"/>
              <a:t>Support Packages</a:t>
            </a:r>
            <a:r>
              <a:rPr lang="en-US" dirty="0"/>
              <a:t> of the product’s components.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term “Revision” refers to packages containing fixes for the SAP HANA core components (SAP HANA Database, Studio, Clients, AFLs, SDA)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28C93-CC5E-404B-8BAE-AEA7B57E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22" y="2596223"/>
            <a:ext cx="8984755" cy="34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0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6AB7A-2BCE-47AA-BF47-88F1540C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HANA Release Strategy</a:t>
            </a:r>
            <a:br>
              <a:rPr lang="en-US" dirty="0"/>
            </a:br>
            <a:r>
              <a:rPr lang="en-US" dirty="0"/>
              <a:t>Transition to SAP HANA 2.0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02F28-3EEB-4AAA-8957-28CD7E87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28" y="1418623"/>
            <a:ext cx="10257143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69E0-1CA2-42AF-AC2F-4204F777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Path to SAP HANA </a:t>
            </a:r>
            <a:br>
              <a:rPr lang="en-US" dirty="0"/>
            </a:br>
            <a:r>
              <a:rPr lang="en-US" dirty="0"/>
              <a:t>New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E1406-724A-4F20-90DB-E040425B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9" y="1492929"/>
            <a:ext cx="11546623" cy="40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BF0D-C0FC-4B4B-A513-491B3852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Path To SAP HANA 2.0</a:t>
            </a:r>
            <a:br>
              <a:rPr lang="en-US" dirty="0"/>
            </a:br>
            <a:r>
              <a:rPr lang="en-US" dirty="0"/>
              <a:t>Existing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918AD-3E24-4E0A-9C1F-7A5983E85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4" y="1608845"/>
            <a:ext cx="10505952" cy="414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1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PT-Atos_Widescreen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FBFB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66</Words>
  <PresentationFormat>Widescreen</PresentationFormat>
  <Paragraphs>16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Lucida Sans Unicode</vt:lpstr>
      <vt:lpstr>Verdana</vt:lpstr>
      <vt:lpstr>Office Theme</vt:lpstr>
      <vt:lpstr>PPT-Atos_Widescreen</vt:lpstr>
      <vt:lpstr>think-cell Slide</vt:lpstr>
      <vt:lpstr>  SAP HANA Revision Strategy</vt:lpstr>
      <vt:lpstr>PowerPoint Presentation</vt:lpstr>
      <vt:lpstr>SAP HANA Release Strategy – Key Takeaways</vt:lpstr>
      <vt:lpstr>SAP HANA Release Strategy Transition to SAP HANA 2.0</vt:lpstr>
      <vt:lpstr>Transition Path to SAP HANA  New Customers</vt:lpstr>
      <vt:lpstr>Transition Path To SAP HANA 2.0 Existing Customers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2017-10-23T12:55:41Z</dcterms:created>
  <dcterms:modified xsi:type="dcterms:W3CDTF">2018-05-05T06:52:56Z</dcterms:modified>
</cp:coreProperties>
</file>