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2"/>
  </p:notesMasterIdLst>
  <p:sldIdLst>
    <p:sldId id="257" r:id="rId3"/>
    <p:sldId id="288" r:id="rId4"/>
    <p:sldId id="289" r:id="rId5"/>
    <p:sldId id="290" r:id="rId6"/>
    <p:sldId id="291" r:id="rId7"/>
    <p:sldId id="292" r:id="rId8"/>
    <p:sldId id="295" r:id="rId9"/>
    <p:sldId id="293" r:id="rId10"/>
    <p:sldId id="29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8C713D-02E0-4A96-A01C-695F0A4069D7}">
          <p14:sldIdLst>
            <p14:sldId id="257"/>
            <p14:sldId id="288"/>
            <p14:sldId id="289"/>
            <p14:sldId id="290"/>
            <p14:sldId id="291"/>
            <p14:sldId id="292"/>
            <p14:sldId id="295"/>
            <p14:sldId id="293"/>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0" d="100"/>
          <a:sy n="90" d="100"/>
        </p:scale>
        <p:origin x="48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eep Reddy Hanumaihgari" userId="86a9f56c-2e65-4a80-9d64-63b9c07412a6" providerId="ADAL" clId="{28A4A14F-4768-43F0-BE63-7B4D28981CB0}"/>
  </pc:docChgLst>
  <pc:docChgLst>
    <pc:chgData name="Sandeep Reddy Hanumaihgari" userId="86a9f56c-2e65-4a80-9d64-63b9c07412a6" providerId="ADAL" clId="{D0F4D38E-90B2-4255-BF75-CC42EC86F57D}"/>
  </pc:docChgLst>
  <pc:docChgLst>
    <pc:chgData name="Sandeep Reddy Hanumaihgari" userId="86a9f56c-2e65-4a80-9d64-63b9c07412a6" providerId="ADAL" clId="{71B50FF3-AB2A-448E-9D5A-19D618C94357}"/>
  </pc:docChgLst>
  <pc:docChgLst>
    <pc:chgData name="Sandeep Reddy Hanumaihgari" userId="86a9f56c-2e65-4a80-9d64-63b9c07412a6" providerId="ADAL" clId="{E30BF364-3C09-4D20-A4CD-0BB108C3714A}"/>
    <pc:docChg chg="delSld modSld modSection">
      <pc:chgData name="Sandeep Reddy Hanumaihgari" userId="86a9f56c-2e65-4a80-9d64-63b9c07412a6" providerId="ADAL" clId="{E30BF364-3C09-4D20-A4CD-0BB108C3714A}" dt="2018-05-06T01:06:19.807" v="7" actId="20577"/>
      <pc:docMkLst>
        <pc:docMk/>
      </pc:docMkLst>
      <pc:sldChg chg="modSp">
        <pc:chgData name="Sandeep Reddy Hanumaihgari" userId="86a9f56c-2e65-4a80-9d64-63b9c07412a6" providerId="ADAL" clId="{E30BF364-3C09-4D20-A4CD-0BB108C3714A}" dt="2018-05-06T01:05:59.771" v="6" actId="6549"/>
        <pc:sldMkLst>
          <pc:docMk/>
          <pc:sldMk cId="3552314865" sldId="289"/>
        </pc:sldMkLst>
        <pc:spChg chg="mod">
          <ac:chgData name="Sandeep Reddy Hanumaihgari" userId="86a9f56c-2e65-4a80-9d64-63b9c07412a6" providerId="ADAL" clId="{E30BF364-3C09-4D20-A4CD-0BB108C3714A}" dt="2018-05-06T01:05:59.771" v="6" actId="6549"/>
          <ac:spMkLst>
            <pc:docMk/>
            <pc:sldMk cId="3552314865" sldId="289"/>
            <ac:spMk id="3" creationId="{895AB681-1D46-431C-BAF0-82761BA184F0}"/>
          </ac:spMkLst>
        </pc:spChg>
      </pc:sldChg>
      <pc:sldChg chg="modSp">
        <pc:chgData name="Sandeep Reddy Hanumaihgari" userId="86a9f56c-2e65-4a80-9d64-63b9c07412a6" providerId="ADAL" clId="{E30BF364-3C09-4D20-A4CD-0BB108C3714A}" dt="2018-05-06T01:06:19.807" v="7" actId="20577"/>
        <pc:sldMkLst>
          <pc:docMk/>
          <pc:sldMk cId="2173762822" sldId="293"/>
        </pc:sldMkLst>
        <pc:spChg chg="mod">
          <ac:chgData name="Sandeep Reddy Hanumaihgari" userId="86a9f56c-2e65-4a80-9d64-63b9c07412a6" providerId="ADAL" clId="{E30BF364-3C09-4D20-A4CD-0BB108C3714A}" dt="2018-05-06T01:06:19.807" v="7" actId="20577"/>
          <ac:spMkLst>
            <pc:docMk/>
            <pc:sldMk cId="2173762822" sldId="293"/>
            <ac:spMk id="3" creationId="{43FF25C1-F358-4DD4-9386-327B41BB6F3A}"/>
          </ac:spMkLst>
        </pc:spChg>
      </pc:sldChg>
      <pc:sldChg chg="del">
        <pc:chgData name="Sandeep Reddy Hanumaihgari" userId="86a9f56c-2e65-4a80-9d64-63b9c07412a6" providerId="ADAL" clId="{E30BF364-3C09-4D20-A4CD-0BB108C3714A}" dt="2018-05-06T01:05:35.489" v="0" actId="2696"/>
        <pc:sldMkLst>
          <pc:docMk/>
          <pc:sldMk cId="1563577872" sldId="296"/>
        </pc:sldMkLst>
      </pc:sldChg>
      <pc:sldChg chg="del">
        <pc:chgData name="Sandeep Reddy Hanumaihgari" userId="86a9f56c-2e65-4a80-9d64-63b9c07412a6" providerId="ADAL" clId="{E30BF364-3C09-4D20-A4CD-0BB108C3714A}" dt="2018-05-06T01:05:36.366" v="1" actId="2696"/>
        <pc:sldMkLst>
          <pc:docMk/>
          <pc:sldMk cId="2295858074" sldId="297"/>
        </pc:sldMkLst>
      </pc:sldChg>
    </pc:docChg>
  </pc:docChgLst>
  <pc:docChgLst>
    <pc:chgData name="Sandeep Reddy Hanumaihgari" userId="86a9f56c-2e65-4a80-9d64-63b9c07412a6" providerId="ADAL" clId="{860CAC8F-2DFB-4EB7-8F93-2289B55B3A57}"/>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79A268-BC20-4C4B-AD49-13C7E7892CCC}" type="datetimeFigureOut">
              <a:rPr lang="en-US" smtClean="0"/>
              <a:t>5/6/2018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B614D3-19B3-4C34-9035-E38A193485BF}" type="slidenum">
              <a:rPr lang="en-US" smtClean="0"/>
              <a:t>‹#›</a:t>
            </a:fld>
            <a:endParaRPr lang="en-US"/>
          </a:p>
        </p:txBody>
      </p:sp>
    </p:spTree>
    <p:extLst>
      <p:ext uri="{BB962C8B-B14F-4D97-AF65-F5344CB8AC3E}">
        <p14:creationId xmlns:p14="http://schemas.microsoft.com/office/powerpoint/2010/main" val="341654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4"/>
            <a:ext cx="2971800" cy="457200"/>
          </a:xfrm>
          <a:prstGeom prst="rect">
            <a:avLst/>
          </a:prstGeom>
        </p:spPr>
        <p:txBody>
          <a:bodyPr/>
          <a:lstStyle/>
          <a:p>
            <a:fld id="{269BF997-9B5F-4A82-AF31-6E87F25749B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295360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3B73-1F3F-48A1-868B-556C9EBE01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1542A6-BC5D-406C-BE1E-844BBBE4D4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6E802A-AAAE-4137-A3EC-78A795EA3A32}"/>
              </a:ext>
            </a:extLst>
          </p:cNvPr>
          <p:cNvSpPr>
            <a:spLocks noGrp="1"/>
          </p:cNvSpPr>
          <p:nvPr>
            <p:ph type="dt" sz="half" idx="10"/>
          </p:nvPr>
        </p:nvSpPr>
        <p:spPr/>
        <p:txBody>
          <a:bodyPr/>
          <a:lstStyle/>
          <a:p>
            <a:fld id="{AF3C3202-D806-4596-B738-5EFF906A959D}" type="datetimeFigureOut">
              <a:rPr lang="en-US" smtClean="0"/>
              <a:t>5/6/2018</a:t>
            </a:fld>
            <a:endParaRPr lang="en-US"/>
          </a:p>
        </p:txBody>
      </p:sp>
      <p:sp>
        <p:nvSpPr>
          <p:cNvPr id="5" name="Footer Placeholder 4">
            <a:extLst>
              <a:ext uri="{FF2B5EF4-FFF2-40B4-BE49-F238E27FC236}">
                <a16:creationId xmlns:a16="http://schemas.microsoft.com/office/drawing/2014/main" id="{A0E810E1-EA93-4156-9E4F-516D85C617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18669-54D8-4FA7-AC03-4711395A8234}"/>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2410110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80569-26CD-4E48-AB8F-C8D393C56B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DBDF74-D7DD-4F74-8204-768D6D8C87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E0E80-DE55-4227-8F22-8B46CC3313A8}"/>
              </a:ext>
            </a:extLst>
          </p:cNvPr>
          <p:cNvSpPr>
            <a:spLocks noGrp="1"/>
          </p:cNvSpPr>
          <p:nvPr>
            <p:ph type="dt" sz="half" idx="10"/>
          </p:nvPr>
        </p:nvSpPr>
        <p:spPr/>
        <p:txBody>
          <a:bodyPr/>
          <a:lstStyle/>
          <a:p>
            <a:fld id="{AF3C3202-D806-4596-B738-5EFF906A959D}" type="datetimeFigureOut">
              <a:rPr lang="en-US" smtClean="0"/>
              <a:t>5/6/2018</a:t>
            </a:fld>
            <a:endParaRPr lang="en-US"/>
          </a:p>
        </p:txBody>
      </p:sp>
      <p:sp>
        <p:nvSpPr>
          <p:cNvPr id="5" name="Footer Placeholder 4">
            <a:extLst>
              <a:ext uri="{FF2B5EF4-FFF2-40B4-BE49-F238E27FC236}">
                <a16:creationId xmlns:a16="http://schemas.microsoft.com/office/drawing/2014/main" id="{3F1D90D3-5DB1-4E46-965A-43DE2A1ADA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E9E31-07F6-4BA3-89E4-4406CB6F4AE7}"/>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45420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FB4F80-033E-40D6-8EB5-E065B96887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3FA981-8292-42BE-B5C1-A1E25890D7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BE0CF-2BE4-4B92-BEC3-5CF0BDF9696D}"/>
              </a:ext>
            </a:extLst>
          </p:cNvPr>
          <p:cNvSpPr>
            <a:spLocks noGrp="1"/>
          </p:cNvSpPr>
          <p:nvPr>
            <p:ph type="dt" sz="half" idx="10"/>
          </p:nvPr>
        </p:nvSpPr>
        <p:spPr/>
        <p:txBody>
          <a:bodyPr/>
          <a:lstStyle/>
          <a:p>
            <a:fld id="{AF3C3202-D806-4596-B738-5EFF906A959D}" type="datetimeFigureOut">
              <a:rPr lang="en-US" smtClean="0"/>
              <a:t>5/6/2018</a:t>
            </a:fld>
            <a:endParaRPr lang="en-US"/>
          </a:p>
        </p:txBody>
      </p:sp>
      <p:sp>
        <p:nvSpPr>
          <p:cNvPr id="5" name="Footer Placeholder 4">
            <a:extLst>
              <a:ext uri="{FF2B5EF4-FFF2-40B4-BE49-F238E27FC236}">
                <a16:creationId xmlns:a16="http://schemas.microsoft.com/office/drawing/2014/main" id="{D8738A02-307F-4A5A-BA7D-F53437CEEE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FE8E8-723C-4492-8FB7-5544427AE491}"/>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1429567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text only">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7705" y="1604798"/>
            <a:ext cx="11079128" cy="1470025"/>
          </a:xfrm>
          <a:prstGeom prst="rect">
            <a:avLst/>
          </a:prstGeom>
        </p:spPr>
        <p:txBody>
          <a:bodyPr anchor="b" anchorCtr="0">
            <a:noAutofit/>
          </a:bodyPr>
          <a:lstStyle>
            <a:lvl1pPr>
              <a:defRPr sz="4000" b="1" baseline="0">
                <a:solidFill>
                  <a:schemeClr val="bg1"/>
                </a:solidFill>
                <a:latin typeface="Verdana" pitchFamily="34" charset="0"/>
                <a:ea typeface="Verdana" pitchFamily="34" charset="0"/>
                <a:cs typeface="Verdana" pitchFamily="34" charset="0"/>
              </a:defRPr>
            </a:lvl1pPr>
          </a:lstStyle>
          <a:p>
            <a:endParaRPr lang="nl-NL" dirty="0"/>
          </a:p>
        </p:txBody>
      </p:sp>
      <p:sp>
        <p:nvSpPr>
          <p:cNvPr id="3" name="Subtitle 2"/>
          <p:cNvSpPr>
            <a:spLocks noGrp="1"/>
          </p:cNvSpPr>
          <p:nvPr>
            <p:ph type="subTitle" idx="1" hasCustomPrompt="1"/>
          </p:nvPr>
        </p:nvSpPr>
        <p:spPr>
          <a:xfrm>
            <a:off x="283908" y="3094328"/>
            <a:ext cx="11082925" cy="1486800"/>
          </a:xfrm>
          <a:prstGeom prst="rect">
            <a:avLst/>
          </a:prstGeom>
        </p:spPr>
        <p:txBody>
          <a:bodyPr>
            <a:noAutofit/>
          </a:bodyPr>
          <a:lstStyle>
            <a:lvl1pPr marL="0" indent="0" algn="l">
              <a:buNone/>
              <a:defRPr sz="3700" b="0">
                <a:solidFill>
                  <a:schemeClr val="bg1"/>
                </a:solidFill>
                <a:latin typeface="Verdana" pitchFamily="34" charset="0"/>
                <a:ea typeface="Verdana" pitchFamily="34" charset="0"/>
                <a:cs typeface="Verdana"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Click to edit the sub title</a:t>
            </a:r>
          </a:p>
        </p:txBody>
      </p:sp>
      <p:sp>
        <p:nvSpPr>
          <p:cNvPr id="10" name="AddClassification"/>
          <p:cNvSpPr txBox="1">
            <a:spLocks noChangeArrowheads="1"/>
          </p:cNvSpPr>
          <p:nvPr userDrawn="1"/>
        </p:nvSpPr>
        <p:spPr bwMode="auto">
          <a:xfrm>
            <a:off x="5082424" y="6195793"/>
            <a:ext cx="2027152" cy="292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defTabSz="1219170"/>
            <a:r>
              <a:rPr lang="en-US" sz="1100">
                <a:solidFill>
                  <a:prstClr val="white"/>
                </a:solidFill>
                <a:latin typeface="Verdana" pitchFamily="34" charset="0"/>
                <a:ea typeface="Verdana" pitchFamily="34" charset="0"/>
                <a:cs typeface="Verdana" pitchFamily="34" charset="0"/>
              </a:rPr>
              <a:t>© Atos - For internal use</a:t>
            </a:r>
            <a:endParaRPr lang="en-US" sz="1100" dirty="0">
              <a:solidFill>
                <a:prstClr val="white"/>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857002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28000" y="1396812"/>
            <a:ext cx="6600000" cy="1470025"/>
          </a:xfrm>
        </p:spPr>
        <p:txBody>
          <a:bodyPr anchor="t" anchorCtr="0">
            <a:noAutofit/>
          </a:bodyPr>
          <a:lstStyle>
            <a:lvl1pPr>
              <a:defRPr sz="4100" b="1">
                <a:latin typeface="Verdana" pitchFamily="34" charset="0"/>
                <a:ea typeface="Verdana" pitchFamily="34" charset="0"/>
                <a:cs typeface="Verdana" pitchFamily="34" charset="0"/>
              </a:defRPr>
            </a:lvl1pPr>
          </a:lstStyle>
          <a:p>
            <a:r>
              <a:rPr lang="en-US"/>
              <a:t>Click to edit Master title style</a:t>
            </a:r>
            <a:endParaRPr lang="nl-NL" dirty="0"/>
          </a:p>
        </p:txBody>
      </p:sp>
      <p:sp>
        <p:nvSpPr>
          <p:cNvPr id="3" name="Subtitle 2"/>
          <p:cNvSpPr>
            <a:spLocks noGrp="1"/>
          </p:cNvSpPr>
          <p:nvPr>
            <p:ph type="subTitle" idx="1"/>
          </p:nvPr>
        </p:nvSpPr>
        <p:spPr>
          <a:xfrm>
            <a:off x="2928000" y="2955600"/>
            <a:ext cx="6600000" cy="1486800"/>
          </a:xfrm>
        </p:spPr>
        <p:txBody>
          <a:bodyPr>
            <a:noAutofit/>
          </a:bodyPr>
          <a:lstStyle>
            <a:lvl1pPr marL="0" indent="0" algn="l">
              <a:buNone/>
              <a:defRPr sz="2700" b="0">
                <a:solidFill>
                  <a:schemeClr val="tx1"/>
                </a:solidFill>
                <a:latin typeface="Verdana" pitchFamily="34" charset="0"/>
                <a:ea typeface="Verdana" pitchFamily="34" charset="0"/>
                <a:cs typeface="Verdana" pitchFamily="34" charset="0"/>
              </a:defRPr>
            </a:lvl1pPr>
            <a:lvl2pPr marL="609459" indent="0" algn="ctr">
              <a:buNone/>
              <a:defRPr>
                <a:solidFill>
                  <a:schemeClr val="tx1">
                    <a:tint val="75000"/>
                  </a:schemeClr>
                </a:solidFill>
              </a:defRPr>
            </a:lvl2pPr>
            <a:lvl3pPr marL="1218930" indent="0" algn="ctr">
              <a:buNone/>
              <a:defRPr>
                <a:solidFill>
                  <a:schemeClr val="tx1">
                    <a:tint val="75000"/>
                  </a:schemeClr>
                </a:solidFill>
              </a:defRPr>
            </a:lvl3pPr>
            <a:lvl4pPr marL="1828392" indent="0" algn="ctr">
              <a:buNone/>
              <a:defRPr>
                <a:solidFill>
                  <a:schemeClr val="tx1">
                    <a:tint val="75000"/>
                  </a:schemeClr>
                </a:solidFill>
              </a:defRPr>
            </a:lvl4pPr>
            <a:lvl5pPr marL="2437858" indent="0" algn="ctr">
              <a:buNone/>
              <a:defRPr>
                <a:solidFill>
                  <a:schemeClr val="tx1">
                    <a:tint val="75000"/>
                  </a:schemeClr>
                </a:solidFill>
              </a:defRPr>
            </a:lvl5pPr>
            <a:lvl6pPr marL="3047316" indent="0" algn="ctr">
              <a:buNone/>
              <a:defRPr>
                <a:solidFill>
                  <a:schemeClr val="tx1">
                    <a:tint val="75000"/>
                  </a:schemeClr>
                </a:solidFill>
              </a:defRPr>
            </a:lvl6pPr>
            <a:lvl7pPr marL="3656775" indent="0" algn="ctr">
              <a:buNone/>
              <a:defRPr>
                <a:solidFill>
                  <a:schemeClr val="tx1">
                    <a:tint val="75000"/>
                  </a:schemeClr>
                </a:solidFill>
              </a:defRPr>
            </a:lvl7pPr>
            <a:lvl8pPr marL="4266240" indent="0" algn="ctr">
              <a:buNone/>
              <a:defRPr>
                <a:solidFill>
                  <a:schemeClr val="tx1">
                    <a:tint val="75000"/>
                  </a:schemeClr>
                </a:solidFill>
              </a:defRPr>
            </a:lvl8pPr>
            <a:lvl9pPr marL="4875703" indent="0" algn="ctr">
              <a:buNone/>
              <a:defRPr>
                <a:solidFill>
                  <a:schemeClr val="tx1">
                    <a:tint val="75000"/>
                  </a:schemeClr>
                </a:solidFill>
              </a:defRPr>
            </a:lvl9pPr>
          </a:lstStyle>
          <a:p>
            <a:r>
              <a:rPr lang="en-US"/>
              <a:t>Click to edit Master subtitle style</a:t>
            </a:r>
            <a:endParaRPr lang="nl-NL" dirty="0"/>
          </a:p>
        </p:txBody>
      </p:sp>
      <p:sp>
        <p:nvSpPr>
          <p:cNvPr id="8" name="AddCustomDate#1"/>
          <p:cNvSpPr txBox="1"/>
          <p:nvPr userDrawn="1"/>
        </p:nvSpPr>
        <p:spPr>
          <a:xfrm>
            <a:off x="5313315" y="4653139"/>
            <a:ext cx="1571628" cy="369332"/>
          </a:xfrm>
          <a:prstGeom prst="rect">
            <a:avLst/>
          </a:prstGeom>
          <a:noFill/>
        </p:spPr>
        <p:txBody>
          <a:bodyPr wrap="none" lIns="121896" tIns="60948" rIns="121896" bIns="60948" rtlCol="0">
            <a:spAutoFit/>
          </a:bodyPr>
          <a:lstStyle/>
          <a:p>
            <a:pPr defTabSz="1218930"/>
            <a:r>
              <a:rPr lang="nl-NL" sz="1600" dirty="0" err="1">
                <a:solidFill>
                  <a:prstClr val="black"/>
                </a:solidFill>
                <a:ea typeface="Verdana" pitchFamily="34" charset="0"/>
                <a:cs typeface="Verdana" pitchFamily="34" charset="0"/>
              </a:rPr>
              <a:t>dd</a:t>
            </a:r>
            <a:r>
              <a:rPr lang="nl-NL" sz="1600" dirty="0">
                <a:solidFill>
                  <a:prstClr val="black"/>
                </a:solidFill>
                <a:ea typeface="Verdana" pitchFamily="34" charset="0"/>
                <a:cs typeface="Verdana" pitchFamily="34" charset="0"/>
              </a:rPr>
              <a:t>-mm-</a:t>
            </a:r>
            <a:r>
              <a:rPr lang="nl-NL" sz="1600" dirty="0" err="1">
                <a:solidFill>
                  <a:prstClr val="black"/>
                </a:solidFill>
                <a:ea typeface="Verdana" pitchFamily="34" charset="0"/>
                <a:cs typeface="Verdana" pitchFamily="34" charset="0"/>
              </a:rPr>
              <a:t>yyyy</a:t>
            </a:r>
            <a:endParaRPr lang="nl-NL" sz="1600" dirty="0">
              <a:solidFill>
                <a:prstClr val="black"/>
              </a:solidFill>
              <a:ea typeface="Verdana" pitchFamily="34" charset="0"/>
              <a:cs typeface="Verdana" pitchFamily="34" charset="0"/>
            </a:endParaRPr>
          </a:p>
        </p:txBody>
      </p:sp>
    </p:spTree>
    <p:extLst>
      <p:ext uri="{BB962C8B-B14F-4D97-AF65-F5344CB8AC3E}">
        <p14:creationId xmlns:p14="http://schemas.microsoft.com/office/powerpoint/2010/main" val="2890137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Basic">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endParaRPr lang="nl-NL"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41738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No 2nd top lin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00" y="378000"/>
            <a:ext cx="11655040" cy="756000"/>
          </a:xfrm>
        </p:spPr>
        <p:txBody>
          <a:bodyPr/>
          <a:lstStyle/>
          <a:p>
            <a:r>
              <a:rPr lang="en-US"/>
              <a:t>Click to edit Master title style</a:t>
            </a:r>
            <a:endParaRPr lang="nl-NL"/>
          </a:p>
        </p:txBody>
      </p:sp>
      <p:sp>
        <p:nvSpPr>
          <p:cNvPr id="3" name="Content Placeholder 2"/>
          <p:cNvSpPr>
            <a:spLocks noGrp="1"/>
          </p:cNvSpPr>
          <p:nvPr>
            <p:ph idx="1"/>
          </p:nvPr>
        </p:nvSpPr>
        <p:spPr>
          <a:xfrm>
            <a:off x="187200" y="1124744"/>
            <a:ext cx="11664000" cy="4962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229301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losing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43125" y="1124744"/>
            <a:ext cx="6312000" cy="1245600"/>
          </a:xfrm>
        </p:spPr>
        <p:txBody>
          <a:bodyPr>
            <a:noAutofit/>
          </a:bodyPr>
          <a:lstStyle>
            <a:lvl1pPr>
              <a:defRPr sz="2400">
                <a:solidFill>
                  <a:schemeClr val="tx1"/>
                </a:solidFill>
              </a:defRPr>
            </a:lvl1pPr>
          </a:lstStyle>
          <a:p>
            <a:r>
              <a:rPr lang="en-US" dirty="0"/>
              <a:t>Click to edit Master title style</a:t>
            </a:r>
            <a:endParaRPr lang="nl-NL" dirty="0"/>
          </a:p>
        </p:txBody>
      </p:sp>
      <p:sp>
        <p:nvSpPr>
          <p:cNvPr id="12" name="AddNotifier#1"/>
          <p:cNvSpPr txBox="1">
            <a:spLocks noChangeArrowheads="1"/>
          </p:cNvSpPr>
          <p:nvPr userDrawn="1"/>
        </p:nvSpPr>
        <p:spPr bwMode="auto">
          <a:xfrm>
            <a:off x="2918917" y="3166337"/>
            <a:ext cx="6312000" cy="148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6" tIns="60948" rIns="121896" bIns="60948"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defTabSz="1218930"/>
            <a:r>
              <a:rPr lang="en-US" sz="1300" dirty="0">
                <a:solidFill>
                  <a:prstClr val="black"/>
                </a:solidFill>
                <a:latin typeface="Verdana" pitchFamily="34" charset="0"/>
                <a:ea typeface="Verdana" pitchFamily="34" charset="0"/>
                <a:cs typeface="Verdana" pitchFamily="34" charset="0"/>
              </a:rPr>
              <a:t>Atos, the Atos logo, Atos Consulting, Atos </a:t>
            </a:r>
            <a:r>
              <a:rPr lang="en-US" sz="1300" dirty="0" err="1">
                <a:solidFill>
                  <a:prstClr val="black"/>
                </a:solidFill>
                <a:latin typeface="Verdana" pitchFamily="34" charset="0"/>
                <a:ea typeface="Verdana" pitchFamily="34" charset="0"/>
                <a:cs typeface="Verdana" pitchFamily="34" charset="0"/>
              </a:rPr>
              <a:t>Worldgrid</a:t>
            </a:r>
            <a:r>
              <a:rPr lang="en-US" sz="1300" dirty="0">
                <a:solidFill>
                  <a:prstClr val="black"/>
                </a:solidFill>
                <a:latin typeface="Verdana" pitchFamily="34" charset="0"/>
                <a:ea typeface="Verdana" pitchFamily="34" charset="0"/>
                <a:cs typeface="Verdana" pitchFamily="34" charset="0"/>
              </a:rPr>
              <a:t>, </a:t>
            </a:r>
            <a:r>
              <a:rPr lang="en-US" sz="1300" dirty="0" err="1">
                <a:solidFill>
                  <a:prstClr val="black"/>
                </a:solidFill>
                <a:latin typeface="Verdana" pitchFamily="34" charset="0"/>
                <a:ea typeface="Verdana" pitchFamily="34" charset="0"/>
                <a:cs typeface="Verdana" pitchFamily="34" charset="0"/>
              </a:rPr>
              <a:t>Worldline</a:t>
            </a:r>
            <a:r>
              <a:rPr lang="en-US" sz="1300" dirty="0">
                <a:solidFill>
                  <a:prstClr val="black"/>
                </a:solidFill>
                <a:latin typeface="Verdana" pitchFamily="34" charset="0"/>
                <a:ea typeface="Verdana" pitchFamily="34" charset="0"/>
                <a:cs typeface="Verdana" pitchFamily="34" charset="0"/>
              </a:rPr>
              <a:t>, </a:t>
            </a:r>
            <a:r>
              <a:rPr lang="en-US" sz="1300" dirty="0" err="1">
                <a:solidFill>
                  <a:prstClr val="black"/>
                </a:solidFill>
                <a:latin typeface="Verdana" pitchFamily="34" charset="0"/>
                <a:ea typeface="Verdana" pitchFamily="34" charset="0"/>
                <a:cs typeface="Verdana" pitchFamily="34" charset="0"/>
              </a:rPr>
              <a:t>BlueKiwi</a:t>
            </a:r>
            <a:r>
              <a:rPr lang="en-US" sz="1300" dirty="0">
                <a:solidFill>
                  <a:prstClr val="black"/>
                </a:solidFill>
                <a:latin typeface="Verdana" pitchFamily="34" charset="0"/>
                <a:ea typeface="Verdana" pitchFamily="34" charset="0"/>
                <a:cs typeface="Verdana" pitchFamily="34" charset="0"/>
              </a:rPr>
              <a:t>, Bull, Canopy the Open Cloud Company, </a:t>
            </a:r>
            <a:r>
              <a:rPr lang="en-US" sz="1300" dirty="0" err="1">
                <a:solidFill>
                  <a:prstClr val="black"/>
                </a:solidFill>
                <a:latin typeface="Verdana" pitchFamily="34" charset="0"/>
                <a:ea typeface="Verdana" pitchFamily="34" charset="0"/>
                <a:cs typeface="Verdana" pitchFamily="34" charset="0"/>
              </a:rPr>
              <a:t>Yunano</a:t>
            </a:r>
            <a:r>
              <a:rPr lang="en-US" sz="1300" dirty="0">
                <a:solidFill>
                  <a:prstClr val="black"/>
                </a:solidFill>
                <a:latin typeface="Verdana" pitchFamily="34" charset="0"/>
                <a:ea typeface="Verdana" pitchFamily="34" charset="0"/>
                <a:cs typeface="Verdana" pitchFamily="34" charset="0"/>
              </a:rPr>
              <a:t>, Zero Email, Zero Email Certified and The Zero Email Company are registered trademarks of the Atos group. May 2015. © 2015 Atos. Confidential information owned by Atos, to be used by the recipient only. This document, or any part of it, may not be reproduced, copied, circulated and/or distributed nor quoted without prior written approval from Atos.</a:t>
            </a:r>
          </a:p>
        </p:txBody>
      </p:sp>
      <p:sp>
        <p:nvSpPr>
          <p:cNvPr id="7" name="AddCustomDate#1"/>
          <p:cNvSpPr txBox="1"/>
          <p:nvPr userDrawn="1"/>
        </p:nvSpPr>
        <p:spPr>
          <a:xfrm>
            <a:off x="5313315" y="4653139"/>
            <a:ext cx="1571628" cy="369332"/>
          </a:xfrm>
          <a:prstGeom prst="rect">
            <a:avLst/>
          </a:prstGeom>
          <a:noFill/>
        </p:spPr>
        <p:txBody>
          <a:bodyPr wrap="none" lIns="121896" tIns="60948" rIns="121896" bIns="60948" rtlCol="0">
            <a:spAutoFit/>
          </a:bodyPr>
          <a:lstStyle/>
          <a:p>
            <a:pPr defTabSz="1218930"/>
            <a:r>
              <a:rPr lang="nl-NL" sz="1600">
                <a:solidFill>
                  <a:prstClr val="black"/>
                </a:solidFill>
                <a:ea typeface="Verdana" pitchFamily="34" charset="0"/>
                <a:cs typeface="Verdana" pitchFamily="34" charset="0"/>
              </a:rPr>
              <a:t>dd-mm-yyyy</a:t>
            </a:r>
            <a:endParaRPr lang="nl-NL" sz="1600" dirty="0">
              <a:solidFill>
                <a:prstClr val="black"/>
              </a:solidFill>
              <a:ea typeface="Verdana" pitchFamily="34" charset="0"/>
              <a:cs typeface="Verdana" pitchFamily="34" charset="0"/>
            </a:endParaRPr>
          </a:p>
        </p:txBody>
      </p:sp>
      <p:sp>
        <p:nvSpPr>
          <p:cNvPr id="8" name="AddClassification"/>
          <p:cNvSpPr txBox="1">
            <a:spLocks noChangeArrowheads="1"/>
          </p:cNvSpPr>
          <p:nvPr userDrawn="1"/>
        </p:nvSpPr>
        <p:spPr bwMode="auto">
          <a:xfrm>
            <a:off x="4870315" y="6386411"/>
            <a:ext cx="2409208"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defTabSz="1218930"/>
            <a:r>
              <a:rPr lang="en-US" sz="1300" dirty="0">
                <a:solidFill>
                  <a:prstClr val="black"/>
                </a:solidFill>
                <a:latin typeface="Verdana" pitchFamily="34" charset="0"/>
                <a:ea typeface="Verdana" pitchFamily="34" charset="0"/>
                <a:cs typeface="Verdana" pitchFamily="34" charset="0"/>
              </a:rPr>
              <a:t>© Atos - For internal use</a:t>
            </a:r>
          </a:p>
        </p:txBody>
      </p:sp>
    </p:spTree>
    <p:extLst>
      <p:ext uri="{BB962C8B-B14F-4D97-AF65-F5344CB8AC3E}">
        <p14:creationId xmlns:p14="http://schemas.microsoft.com/office/powerpoint/2010/main" val="425212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F4AC-E648-434F-BEDB-346C6DBF9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312F3D-B04D-4F29-80F1-0837DC278F0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8322C-9794-48D1-A122-5BFD30DD07F0}"/>
              </a:ext>
            </a:extLst>
          </p:cNvPr>
          <p:cNvSpPr>
            <a:spLocks noGrp="1"/>
          </p:cNvSpPr>
          <p:nvPr>
            <p:ph type="dt" sz="half" idx="10"/>
          </p:nvPr>
        </p:nvSpPr>
        <p:spPr/>
        <p:txBody>
          <a:bodyPr/>
          <a:lstStyle/>
          <a:p>
            <a:fld id="{AF3C3202-D806-4596-B738-5EFF906A959D}" type="datetimeFigureOut">
              <a:rPr lang="en-US" smtClean="0"/>
              <a:t>5/6/2018</a:t>
            </a:fld>
            <a:endParaRPr lang="en-US"/>
          </a:p>
        </p:txBody>
      </p:sp>
      <p:sp>
        <p:nvSpPr>
          <p:cNvPr id="5" name="Footer Placeholder 4">
            <a:extLst>
              <a:ext uri="{FF2B5EF4-FFF2-40B4-BE49-F238E27FC236}">
                <a16:creationId xmlns:a16="http://schemas.microsoft.com/office/drawing/2014/main" id="{10ECFE6F-FAAA-4B59-BBF9-67A117559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3FF35E-BA32-4430-8147-FABE21F0DED3}"/>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2421275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A721F-979D-4E0A-969B-7BB719E37A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0F2DCB-7440-4EFE-84FD-C5B145200C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F9ACA7C-2459-464A-91EB-8BD8D435E8FD}"/>
              </a:ext>
            </a:extLst>
          </p:cNvPr>
          <p:cNvSpPr>
            <a:spLocks noGrp="1"/>
          </p:cNvSpPr>
          <p:nvPr>
            <p:ph type="dt" sz="half" idx="10"/>
          </p:nvPr>
        </p:nvSpPr>
        <p:spPr/>
        <p:txBody>
          <a:bodyPr/>
          <a:lstStyle/>
          <a:p>
            <a:fld id="{AF3C3202-D806-4596-B738-5EFF906A959D}" type="datetimeFigureOut">
              <a:rPr lang="en-US" smtClean="0"/>
              <a:t>5/6/2018</a:t>
            </a:fld>
            <a:endParaRPr lang="en-US"/>
          </a:p>
        </p:txBody>
      </p:sp>
      <p:sp>
        <p:nvSpPr>
          <p:cNvPr id="5" name="Footer Placeholder 4">
            <a:extLst>
              <a:ext uri="{FF2B5EF4-FFF2-40B4-BE49-F238E27FC236}">
                <a16:creationId xmlns:a16="http://schemas.microsoft.com/office/drawing/2014/main" id="{3882BCB3-0A02-4EF7-B31F-717F56208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A4E46-7117-4D66-868F-0C98B7A07A59}"/>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2341325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B745-55E6-46E8-A9C1-1D98F55C41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B1F58C-8AE0-467A-998D-E3674FEEACF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0C3FB9-B5F5-4E9A-A17A-B5D6D4D932F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147810-B2A7-4D3B-A423-C016E19B14A1}"/>
              </a:ext>
            </a:extLst>
          </p:cNvPr>
          <p:cNvSpPr>
            <a:spLocks noGrp="1"/>
          </p:cNvSpPr>
          <p:nvPr>
            <p:ph type="dt" sz="half" idx="10"/>
          </p:nvPr>
        </p:nvSpPr>
        <p:spPr/>
        <p:txBody>
          <a:bodyPr/>
          <a:lstStyle/>
          <a:p>
            <a:fld id="{AF3C3202-D806-4596-B738-5EFF906A959D}" type="datetimeFigureOut">
              <a:rPr lang="en-US" smtClean="0"/>
              <a:t>5/6/2018</a:t>
            </a:fld>
            <a:endParaRPr lang="en-US"/>
          </a:p>
        </p:txBody>
      </p:sp>
      <p:sp>
        <p:nvSpPr>
          <p:cNvPr id="6" name="Footer Placeholder 5">
            <a:extLst>
              <a:ext uri="{FF2B5EF4-FFF2-40B4-BE49-F238E27FC236}">
                <a16:creationId xmlns:a16="http://schemas.microsoft.com/office/drawing/2014/main" id="{EBF82A90-1D5F-4C48-B548-158C650F01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40744-9B09-41CF-8B15-03637B1E30EB}"/>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67451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97563-4482-4574-830B-35EECC306B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D71EB2-9F73-4E58-9B70-1E050A354E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81C5A2C-F538-4D22-98A9-44D27C3692C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BE44E8-930C-40B0-835A-0A5C05D1F3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C8BB31-4C2B-4D50-8EB0-CF37B702BBF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F99087-D002-4FE9-B555-9E2DC5690E37}"/>
              </a:ext>
            </a:extLst>
          </p:cNvPr>
          <p:cNvSpPr>
            <a:spLocks noGrp="1"/>
          </p:cNvSpPr>
          <p:nvPr>
            <p:ph type="dt" sz="half" idx="10"/>
          </p:nvPr>
        </p:nvSpPr>
        <p:spPr/>
        <p:txBody>
          <a:bodyPr/>
          <a:lstStyle/>
          <a:p>
            <a:fld id="{AF3C3202-D806-4596-B738-5EFF906A959D}" type="datetimeFigureOut">
              <a:rPr lang="en-US" smtClean="0"/>
              <a:t>5/6/2018</a:t>
            </a:fld>
            <a:endParaRPr lang="en-US"/>
          </a:p>
        </p:txBody>
      </p:sp>
      <p:sp>
        <p:nvSpPr>
          <p:cNvPr id="8" name="Footer Placeholder 7">
            <a:extLst>
              <a:ext uri="{FF2B5EF4-FFF2-40B4-BE49-F238E27FC236}">
                <a16:creationId xmlns:a16="http://schemas.microsoft.com/office/drawing/2014/main" id="{B35234BA-58AC-4B2A-810E-78129A0FA6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C9DCA1-C6F2-4CF8-AD8A-7151584BD22B}"/>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1669720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1152-6F5D-4953-9548-73735ECF32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0916F0-D4AD-4E4E-B6B4-3A6A6BAC6579}"/>
              </a:ext>
            </a:extLst>
          </p:cNvPr>
          <p:cNvSpPr>
            <a:spLocks noGrp="1"/>
          </p:cNvSpPr>
          <p:nvPr>
            <p:ph type="dt" sz="half" idx="10"/>
          </p:nvPr>
        </p:nvSpPr>
        <p:spPr/>
        <p:txBody>
          <a:bodyPr/>
          <a:lstStyle/>
          <a:p>
            <a:fld id="{AF3C3202-D806-4596-B738-5EFF906A959D}" type="datetimeFigureOut">
              <a:rPr lang="en-US" smtClean="0"/>
              <a:t>5/6/2018</a:t>
            </a:fld>
            <a:endParaRPr lang="en-US"/>
          </a:p>
        </p:txBody>
      </p:sp>
      <p:sp>
        <p:nvSpPr>
          <p:cNvPr id="4" name="Footer Placeholder 3">
            <a:extLst>
              <a:ext uri="{FF2B5EF4-FFF2-40B4-BE49-F238E27FC236}">
                <a16:creationId xmlns:a16="http://schemas.microsoft.com/office/drawing/2014/main" id="{59D95BE9-D92C-4FE0-AFA4-E1A698F150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98B18E-5C3A-48C0-96B0-9B54BCBC7277}"/>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3232958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5E6C72-7166-4CA2-BC9E-C452D7AB67C6}"/>
              </a:ext>
            </a:extLst>
          </p:cNvPr>
          <p:cNvSpPr>
            <a:spLocks noGrp="1"/>
          </p:cNvSpPr>
          <p:nvPr>
            <p:ph type="dt" sz="half" idx="10"/>
          </p:nvPr>
        </p:nvSpPr>
        <p:spPr/>
        <p:txBody>
          <a:bodyPr/>
          <a:lstStyle/>
          <a:p>
            <a:fld id="{AF3C3202-D806-4596-B738-5EFF906A959D}" type="datetimeFigureOut">
              <a:rPr lang="en-US" smtClean="0"/>
              <a:t>5/6/2018</a:t>
            </a:fld>
            <a:endParaRPr lang="en-US"/>
          </a:p>
        </p:txBody>
      </p:sp>
      <p:sp>
        <p:nvSpPr>
          <p:cNvPr id="3" name="Footer Placeholder 2">
            <a:extLst>
              <a:ext uri="{FF2B5EF4-FFF2-40B4-BE49-F238E27FC236}">
                <a16:creationId xmlns:a16="http://schemas.microsoft.com/office/drawing/2014/main" id="{512E8DAF-2365-48A4-8150-C5BCAF10CA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2120AC-937E-4B78-B520-3A8707C5B084}"/>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119983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DD97-A677-45A3-AD27-50F3B76866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C9FAE0-B897-45AD-B735-9875E0B572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5F4331-14A5-4906-B535-11DFC7BB8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15BE19-62C1-4201-BE5A-06A040EF43CA}"/>
              </a:ext>
            </a:extLst>
          </p:cNvPr>
          <p:cNvSpPr>
            <a:spLocks noGrp="1"/>
          </p:cNvSpPr>
          <p:nvPr>
            <p:ph type="dt" sz="half" idx="10"/>
          </p:nvPr>
        </p:nvSpPr>
        <p:spPr/>
        <p:txBody>
          <a:bodyPr/>
          <a:lstStyle/>
          <a:p>
            <a:fld id="{AF3C3202-D806-4596-B738-5EFF906A959D}" type="datetimeFigureOut">
              <a:rPr lang="en-US" smtClean="0"/>
              <a:t>5/6/2018</a:t>
            </a:fld>
            <a:endParaRPr lang="en-US"/>
          </a:p>
        </p:txBody>
      </p:sp>
      <p:sp>
        <p:nvSpPr>
          <p:cNvPr id="6" name="Footer Placeholder 5">
            <a:extLst>
              <a:ext uri="{FF2B5EF4-FFF2-40B4-BE49-F238E27FC236}">
                <a16:creationId xmlns:a16="http://schemas.microsoft.com/office/drawing/2014/main" id="{E2D9B403-FD2B-4AAB-A35A-3D5E1168B6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61C00C-92D0-4167-83E0-D6C96287263B}"/>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39119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E95F-F2A1-41BB-8B65-1CBC83EF76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00368E-6900-484E-8EE4-2022CE8B6F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C11AFA-F4D4-4382-89A4-1033B9377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A79854-9770-4B55-9842-F704E5A95463}"/>
              </a:ext>
            </a:extLst>
          </p:cNvPr>
          <p:cNvSpPr>
            <a:spLocks noGrp="1"/>
          </p:cNvSpPr>
          <p:nvPr>
            <p:ph type="dt" sz="half" idx="10"/>
          </p:nvPr>
        </p:nvSpPr>
        <p:spPr/>
        <p:txBody>
          <a:bodyPr/>
          <a:lstStyle/>
          <a:p>
            <a:fld id="{AF3C3202-D806-4596-B738-5EFF906A959D}" type="datetimeFigureOut">
              <a:rPr lang="en-US" smtClean="0"/>
              <a:t>5/6/2018</a:t>
            </a:fld>
            <a:endParaRPr lang="en-US"/>
          </a:p>
        </p:txBody>
      </p:sp>
      <p:sp>
        <p:nvSpPr>
          <p:cNvPr id="6" name="Footer Placeholder 5">
            <a:extLst>
              <a:ext uri="{FF2B5EF4-FFF2-40B4-BE49-F238E27FC236}">
                <a16:creationId xmlns:a16="http://schemas.microsoft.com/office/drawing/2014/main" id="{496E9529-00BE-434D-88DD-255B69E736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CC066D-5495-4B44-B716-BD7D06054A03}"/>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2613747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15.xml"/><Relationship Id="rId7" Type="http://schemas.openxmlformats.org/officeDocument/2006/relationships/tags" Target="../tags/tag1.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vmlDrawing" Target="../drawings/vmlDrawing1.vml"/><Relationship Id="rId5"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3447FF-3495-4E79-BFE3-BFEE93C4F5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63DAE0-3EFD-48A2-9700-FE7CE93A83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952D2-743E-4B8A-A3A7-F3C054AA24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C3202-D806-4596-B738-5EFF906A959D}" type="datetimeFigureOut">
              <a:rPr lang="en-US" smtClean="0"/>
              <a:t>5/6/2018</a:t>
            </a:fld>
            <a:endParaRPr lang="en-US"/>
          </a:p>
        </p:txBody>
      </p:sp>
      <p:sp>
        <p:nvSpPr>
          <p:cNvPr id="5" name="Footer Placeholder 4">
            <a:extLst>
              <a:ext uri="{FF2B5EF4-FFF2-40B4-BE49-F238E27FC236}">
                <a16:creationId xmlns:a16="http://schemas.microsoft.com/office/drawing/2014/main" id="{E514BA33-A220-4C6F-97D3-EC5A351B95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FC0680-4F5F-4D3E-8B9C-72D97FCC6A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C7BE7-978E-4B01-9470-E85C6231532D}" type="slidenum">
              <a:rPr lang="en-US" smtClean="0"/>
              <a:t>‹#›</a:t>
            </a:fld>
            <a:endParaRPr lang="en-US"/>
          </a:p>
        </p:txBody>
      </p:sp>
    </p:spTree>
    <p:extLst>
      <p:ext uri="{BB962C8B-B14F-4D97-AF65-F5344CB8AC3E}">
        <p14:creationId xmlns:p14="http://schemas.microsoft.com/office/powerpoint/2010/main" val="3600221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7"/>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8" imgW="216" imgH="216" progId="TCLayout.ActiveDocument.1">
                  <p:embed/>
                </p:oleObj>
              </mc:Choice>
              <mc:Fallback>
                <p:oleObj name="think-cell Slide" r:id="rId8" imgW="216" imgH="216" progId="TCLayout.ActiveDocument.1">
                  <p:embed/>
                  <p:pic>
                    <p:nvPicPr>
                      <p:cNvPr id="17" name="Object 16" hidden="1"/>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7" name="AddCustomFooter#1"/>
          <p:cNvSpPr txBox="1"/>
          <p:nvPr/>
        </p:nvSpPr>
        <p:spPr>
          <a:xfrm>
            <a:off x="254403" y="6259454"/>
            <a:ext cx="2088024" cy="323141"/>
          </a:xfrm>
          <a:prstGeom prst="rect">
            <a:avLst/>
          </a:prstGeom>
          <a:noFill/>
        </p:spPr>
        <p:txBody>
          <a:bodyPr wrap="none" lIns="121896" tIns="60948" rIns="121896" bIns="60948" rtlCol="0">
            <a:spAutoFit/>
          </a:bodyPr>
          <a:lstStyle/>
          <a:p>
            <a:pPr defTabSz="1218930"/>
            <a:r>
              <a:rPr lang="en-US" sz="1300" dirty="0">
                <a:solidFill>
                  <a:prstClr val="black"/>
                </a:solidFill>
                <a:ea typeface="Verdana" pitchFamily="34" charset="0"/>
                <a:cs typeface="Verdana" pitchFamily="34" charset="0"/>
              </a:rPr>
              <a:t>© Atos - Confidential</a:t>
            </a:r>
          </a:p>
        </p:txBody>
      </p:sp>
      <p:sp>
        <p:nvSpPr>
          <p:cNvPr id="2" name="Title Placeholder 1"/>
          <p:cNvSpPr>
            <a:spLocks noGrp="1"/>
          </p:cNvSpPr>
          <p:nvPr>
            <p:ph type="title"/>
          </p:nvPr>
        </p:nvSpPr>
        <p:spPr>
          <a:xfrm>
            <a:off x="201600" y="312000"/>
            <a:ext cx="11664000" cy="756000"/>
          </a:xfrm>
          <a:prstGeom prst="rect">
            <a:avLst/>
          </a:prstGeom>
        </p:spPr>
        <p:txBody>
          <a:bodyPr vert="horz" lIns="121896" tIns="60948" rIns="121896" bIns="60948" rtlCol="0" anchor="t" anchorCtr="0">
            <a:noAutofit/>
          </a:bodyPr>
          <a:lstStyle/>
          <a:p>
            <a:r>
              <a:rPr lang="nl-NL"/>
              <a:t>Klik om de stijl te bewerken</a:t>
            </a:r>
            <a:endParaRPr lang="nl-NL" dirty="0"/>
          </a:p>
        </p:txBody>
      </p:sp>
      <p:sp>
        <p:nvSpPr>
          <p:cNvPr id="3" name="Text Placeholder 2"/>
          <p:cNvSpPr>
            <a:spLocks noGrp="1"/>
          </p:cNvSpPr>
          <p:nvPr>
            <p:ph type="body" idx="1"/>
          </p:nvPr>
        </p:nvSpPr>
        <p:spPr>
          <a:xfrm>
            <a:off x="187200" y="1454400"/>
            <a:ext cx="11664000" cy="4633200"/>
          </a:xfrm>
          <a:prstGeom prst="rect">
            <a:avLst/>
          </a:prstGeom>
        </p:spPr>
        <p:txBody>
          <a:bodyPr vert="horz" lIns="121896" tIns="60948" rIns="121896" bIns="60948" rtlCol="0">
            <a:no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08589498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30" rtl="0" eaLnBrk="1" latinLnBrk="0" hangingPunct="1">
        <a:spcBef>
          <a:spcPct val="0"/>
        </a:spcBef>
        <a:buNone/>
        <a:defRPr sz="3200" b="1" kern="1200">
          <a:solidFill>
            <a:schemeClr val="tx1"/>
          </a:solidFill>
          <a:latin typeface="Verdana" pitchFamily="34" charset="0"/>
          <a:ea typeface="Verdana" pitchFamily="34" charset="0"/>
          <a:cs typeface="Verdana" pitchFamily="34" charset="0"/>
        </a:defRPr>
      </a:lvl1pPr>
    </p:titleStyle>
    <p:bodyStyle>
      <a:lvl1pPr marL="359926" indent="-359926" algn="l" defTabSz="1218930" rtl="0" eaLnBrk="1" latinLnBrk="0" hangingPunct="1">
        <a:spcBef>
          <a:spcPct val="20000"/>
        </a:spcBef>
        <a:buClr>
          <a:schemeClr val="tx2"/>
        </a:buClr>
        <a:buFont typeface="Lucida Sans Unicode" pitchFamily="34" charset="0"/>
        <a:buChar char="▶"/>
        <a:defRPr sz="2100" kern="1200">
          <a:solidFill>
            <a:schemeClr val="tx1"/>
          </a:solidFill>
          <a:latin typeface="Verdana" pitchFamily="34" charset="0"/>
          <a:ea typeface="Verdana" pitchFamily="34" charset="0"/>
          <a:cs typeface="Verdana" pitchFamily="34" charset="0"/>
        </a:defRPr>
      </a:lvl1pPr>
      <a:lvl2pPr marL="719839" indent="-359926" algn="l" defTabSz="1218930" rtl="0" eaLnBrk="1" latinLnBrk="0" hangingPunct="1">
        <a:spcBef>
          <a:spcPts val="512"/>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2pPr>
      <a:lvl3pPr marL="1079760" indent="-359926" algn="l" defTabSz="121893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3pPr>
      <a:lvl4pPr marL="1439676" indent="-359926" algn="l" defTabSz="121893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4pPr>
      <a:lvl5pPr marL="1799602" indent="-359926" algn="l" defTabSz="121893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5pPr>
      <a:lvl6pPr marL="3352044"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12"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974"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36"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nl-NL"/>
      </a:defPPr>
      <a:lvl1pPr marL="0" algn="l" defTabSz="1218930" rtl="0" eaLnBrk="1" latinLnBrk="0" hangingPunct="1">
        <a:defRPr sz="2400" kern="1200">
          <a:solidFill>
            <a:schemeClr val="tx1"/>
          </a:solidFill>
          <a:latin typeface="+mn-lt"/>
          <a:ea typeface="+mn-ea"/>
          <a:cs typeface="+mn-cs"/>
        </a:defRPr>
      </a:lvl1pPr>
      <a:lvl2pPr marL="609459" algn="l" defTabSz="1218930" rtl="0" eaLnBrk="1" latinLnBrk="0" hangingPunct="1">
        <a:defRPr sz="2400" kern="1200">
          <a:solidFill>
            <a:schemeClr val="tx1"/>
          </a:solidFill>
          <a:latin typeface="+mn-lt"/>
          <a:ea typeface="+mn-ea"/>
          <a:cs typeface="+mn-cs"/>
        </a:defRPr>
      </a:lvl2pPr>
      <a:lvl3pPr marL="1218930" algn="l" defTabSz="1218930" rtl="0" eaLnBrk="1" latinLnBrk="0" hangingPunct="1">
        <a:defRPr sz="2400" kern="1200">
          <a:solidFill>
            <a:schemeClr val="tx1"/>
          </a:solidFill>
          <a:latin typeface="+mn-lt"/>
          <a:ea typeface="+mn-ea"/>
          <a:cs typeface="+mn-cs"/>
        </a:defRPr>
      </a:lvl3pPr>
      <a:lvl4pPr marL="1828392" algn="l" defTabSz="1218930" rtl="0" eaLnBrk="1" latinLnBrk="0" hangingPunct="1">
        <a:defRPr sz="2400" kern="1200">
          <a:solidFill>
            <a:schemeClr val="tx1"/>
          </a:solidFill>
          <a:latin typeface="+mn-lt"/>
          <a:ea typeface="+mn-ea"/>
          <a:cs typeface="+mn-cs"/>
        </a:defRPr>
      </a:lvl4pPr>
      <a:lvl5pPr marL="2437858" algn="l" defTabSz="1218930" rtl="0" eaLnBrk="1" latinLnBrk="0" hangingPunct="1">
        <a:defRPr sz="2400" kern="1200">
          <a:solidFill>
            <a:schemeClr val="tx1"/>
          </a:solidFill>
          <a:latin typeface="+mn-lt"/>
          <a:ea typeface="+mn-ea"/>
          <a:cs typeface="+mn-cs"/>
        </a:defRPr>
      </a:lvl5pPr>
      <a:lvl6pPr marL="3047316" algn="l" defTabSz="1218930" rtl="0" eaLnBrk="1" latinLnBrk="0" hangingPunct="1">
        <a:defRPr sz="2400" kern="1200">
          <a:solidFill>
            <a:schemeClr val="tx1"/>
          </a:solidFill>
          <a:latin typeface="+mn-lt"/>
          <a:ea typeface="+mn-ea"/>
          <a:cs typeface="+mn-cs"/>
        </a:defRPr>
      </a:lvl6pPr>
      <a:lvl7pPr marL="3656775" algn="l" defTabSz="1218930" rtl="0" eaLnBrk="1" latinLnBrk="0" hangingPunct="1">
        <a:defRPr sz="2400" kern="1200">
          <a:solidFill>
            <a:schemeClr val="tx1"/>
          </a:solidFill>
          <a:latin typeface="+mn-lt"/>
          <a:ea typeface="+mn-ea"/>
          <a:cs typeface="+mn-cs"/>
        </a:defRPr>
      </a:lvl7pPr>
      <a:lvl8pPr marL="4266240" algn="l" defTabSz="1218930" rtl="0" eaLnBrk="1" latinLnBrk="0" hangingPunct="1">
        <a:defRPr sz="2400" kern="1200">
          <a:solidFill>
            <a:schemeClr val="tx1"/>
          </a:solidFill>
          <a:latin typeface="+mn-lt"/>
          <a:ea typeface="+mn-ea"/>
          <a:cs typeface="+mn-cs"/>
        </a:defRPr>
      </a:lvl8pPr>
      <a:lvl9pPr marL="4875703" algn="l" defTabSz="121893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ervice.sap.com/swdc" TargetMode="Externa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hyperlink" Target="http://help.sap.com/hana/SAP_HANA_Server_Installation_Guide_en.pdf" TargetMode="Externa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b="0" dirty="0"/>
            </a:br>
            <a:r>
              <a:rPr lang="en-US" b="0" dirty="0"/>
              <a:t> </a:t>
            </a:r>
            <a:r>
              <a:rPr lang="en-US" dirty="0"/>
              <a:t>SAP HANA Upgrade</a:t>
            </a:r>
          </a:p>
        </p:txBody>
      </p:sp>
    </p:spTree>
    <p:extLst>
      <p:ext uri="{BB962C8B-B14F-4D97-AF65-F5344CB8AC3E}">
        <p14:creationId xmlns:p14="http://schemas.microsoft.com/office/powerpoint/2010/main" val="147571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B555A-BF6D-492C-8EEF-67850BF53075}"/>
              </a:ext>
            </a:extLst>
          </p:cNvPr>
          <p:cNvSpPr>
            <a:spLocks noGrp="1"/>
          </p:cNvSpPr>
          <p:nvPr>
            <p:ph type="title"/>
          </p:nvPr>
        </p:nvSpPr>
        <p:spPr/>
        <p:txBody>
          <a:bodyPr/>
          <a:lstStyle/>
          <a:p>
            <a:r>
              <a:rPr lang="en-US" dirty="0"/>
              <a:t>SAP HANA Upgrade</a:t>
            </a:r>
          </a:p>
        </p:txBody>
      </p:sp>
      <p:sp>
        <p:nvSpPr>
          <p:cNvPr id="3" name="Content Placeholder 2">
            <a:extLst>
              <a:ext uri="{FF2B5EF4-FFF2-40B4-BE49-F238E27FC236}">
                <a16:creationId xmlns:a16="http://schemas.microsoft.com/office/drawing/2014/main" id="{B754E8CE-160B-4BE9-8125-7FEDA304D8BB}"/>
              </a:ext>
            </a:extLst>
          </p:cNvPr>
          <p:cNvSpPr>
            <a:spLocks noGrp="1"/>
          </p:cNvSpPr>
          <p:nvPr>
            <p:ph idx="1"/>
          </p:nvPr>
        </p:nvSpPr>
        <p:spPr>
          <a:xfrm>
            <a:off x="264000" y="1443768"/>
            <a:ext cx="11664000" cy="4633200"/>
          </a:xfrm>
        </p:spPr>
        <p:txBody>
          <a:bodyPr/>
          <a:lstStyle/>
          <a:p>
            <a:pPr marL="0" indent="0">
              <a:buNone/>
            </a:pPr>
            <a:r>
              <a:rPr lang="en-US" b="1" dirty="0"/>
              <a:t>Project Plan/ Task List			    Pre-Upgrade Steps:</a:t>
            </a:r>
          </a:p>
          <a:p>
            <a:pPr marL="0" indent="0">
              <a:buNone/>
            </a:pPr>
            <a:r>
              <a:rPr lang="en-US" dirty="0"/>
              <a:t>					    </a:t>
            </a:r>
            <a:r>
              <a:rPr lang="en-IN" dirty="0"/>
              <a:t>Download the media files</a:t>
            </a:r>
          </a:p>
          <a:p>
            <a:pPr marL="0" indent="0">
              <a:buNone/>
            </a:pPr>
            <a:r>
              <a:rPr lang="en-IN" dirty="0"/>
              <a:t>					    from SMP – service market place</a:t>
            </a:r>
          </a:p>
          <a:p>
            <a:pPr marL="0" indent="0">
              <a:buNone/>
            </a:pPr>
            <a:r>
              <a:rPr lang="en-IN" dirty="0"/>
              <a:t>					    </a:t>
            </a:r>
            <a:r>
              <a:rPr lang="en-US" dirty="0">
                <a:hlinkClick r:id="rId2"/>
              </a:rPr>
              <a:t>https://service.sap.com/swdc</a:t>
            </a:r>
            <a:endParaRPr lang="en-US" dirty="0"/>
          </a:p>
        </p:txBody>
      </p:sp>
      <p:pic>
        <p:nvPicPr>
          <p:cNvPr id="4" name="Picture 3">
            <a:extLst>
              <a:ext uri="{FF2B5EF4-FFF2-40B4-BE49-F238E27FC236}">
                <a16:creationId xmlns:a16="http://schemas.microsoft.com/office/drawing/2014/main" id="{31403D78-B19A-4107-B5C3-130F3EAF3CBE}"/>
              </a:ext>
            </a:extLst>
          </p:cNvPr>
          <p:cNvPicPr>
            <a:picLocks noChangeAspect="1"/>
          </p:cNvPicPr>
          <p:nvPr/>
        </p:nvPicPr>
        <p:blipFill>
          <a:blip r:embed="rId3"/>
          <a:stretch>
            <a:fillRect/>
          </a:stretch>
        </p:blipFill>
        <p:spPr>
          <a:xfrm>
            <a:off x="349928" y="2081439"/>
            <a:ext cx="5955179" cy="3609524"/>
          </a:xfrm>
          <a:prstGeom prst="rect">
            <a:avLst/>
          </a:prstGeom>
        </p:spPr>
      </p:pic>
      <p:pic>
        <p:nvPicPr>
          <p:cNvPr id="5" name="Picture 4">
            <a:extLst>
              <a:ext uri="{FF2B5EF4-FFF2-40B4-BE49-F238E27FC236}">
                <a16:creationId xmlns:a16="http://schemas.microsoft.com/office/drawing/2014/main" id="{1C3BF8E5-90C8-4CFB-8F2A-02785930CA76}"/>
              </a:ext>
            </a:extLst>
          </p:cNvPr>
          <p:cNvPicPr>
            <a:picLocks noChangeAspect="1"/>
          </p:cNvPicPr>
          <p:nvPr/>
        </p:nvPicPr>
        <p:blipFill>
          <a:blip r:embed="rId4"/>
          <a:stretch>
            <a:fillRect/>
          </a:stretch>
        </p:blipFill>
        <p:spPr>
          <a:xfrm>
            <a:off x="6780453" y="3604437"/>
            <a:ext cx="4855292" cy="1223565"/>
          </a:xfrm>
          <a:prstGeom prst="rect">
            <a:avLst/>
          </a:prstGeom>
        </p:spPr>
      </p:pic>
    </p:spTree>
    <p:extLst>
      <p:ext uri="{BB962C8B-B14F-4D97-AF65-F5344CB8AC3E}">
        <p14:creationId xmlns:p14="http://schemas.microsoft.com/office/powerpoint/2010/main" val="4012801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5AB681-1D46-431C-BAF0-82761BA184F0}"/>
              </a:ext>
            </a:extLst>
          </p:cNvPr>
          <p:cNvSpPr>
            <a:spLocks noGrp="1"/>
          </p:cNvSpPr>
          <p:nvPr>
            <p:ph idx="1"/>
          </p:nvPr>
        </p:nvSpPr>
        <p:spPr/>
        <p:txBody>
          <a:bodyPr/>
          <a:lstStyle/>
          <a:p>
            <a:pPr marL="0" indent="0">
              <a:buNone/>
            </a:pPr>
            <a:r>
              <a:rPr lang="en-IN" sz="1400" dirty="0"/>
              <a:t>Required SAP notes and upgrade guide</a:t>
            </a:r>
          </a:p>
          <a:p>
            <a:pPr marL="0" indent="0">
              <a:buNone/>
            </a:pPr>
            <a:r>
              <a:rPr lang="en-IN" sz="1400" dirty="0">
                <a:hlinkClick r:id="rId2"/>
              </a:rPr>
              <a:t>http://help.sap.com/hana/SAP_HANA_Server_Installation_Guide_en.pdf</a:t>
            </a:r>
            <a:endParaRPr lang="en-IN" sz="1400" dirty="0"/>
          </a:p>
          <a:p>
            <a:pPr marL="0" indent="0">
              <a:buNone/>
            </a:pPr>
            <a:endParaRPr lang="en-IN" sz="1400" dirty="0"/>
          </a:p>
          <a:p>
            <a:pPr marL="0" indent="0">
              <a:buNone/>
            </a:pPr>
            <a:r>
              <a:rPr lang="en-US" sz="1400" dirty="0"/>
              <a:t>For information about supported operating systems for SAP HANA, see SAP Note 2235581 – SAP HANA: Supported Operating Systems</a:t>
            </a:r>
          </a:p>
          <a:p>
            <a:pPr marL="0" indent="0">
              <a:buNone/>
            </a:pPr>
            <a:endParaRPr lang="en-US" sz="1400" b="1" dirty="0"/>
          </a:p>
          <a:p>
            <a:pPr marL="0" indent="0">
              <a:buNone/>
            </a:pPr>
            <a:r>
              <a:rPr lang="en-US" sz="1400" b="1" dirty="0"/>
              <a:t>SUSE Linux Enterprise Server (SLES)</a:t>
            </a:r>
            <a:endParaRPr lang="en-US" sz="1400" dirty="0"/>
          </a:p>
          <a:p>
            <a:pPr marL="0" indent="0">
              <a:buNone/>
            </a:pPr>
            <a:r>
              <a:rPr lang="en-US" sz="1400" dirty="0"/>
              <a:t>SAP Note 1944799 – SAP HANA Guidelines for SLES Operating System</a:t>
            </a:r>
          </a:p>
          <a:p>
            <a:pPr marL="0" indent="0">
              <a:buNone/>
            </a:pPr>
            <a:r>
              <a:rPr lang="en-US" sz="1400" dirty="0"/>
              <a:t>SAP Note 1855805 – Recommended SLES 11 packages for HANA support on OS level</a:t>
            </a:r>
          </a:p>
          <a:p>
            <a:pPr marL="0" indent="0">
              <a:buNone/>
            </a:pPr>
            <a:r>
              <a:rPr lang="en-US" sz="1400" dirty="0"/>
              <a:t>SAP Note 1954788 – SAP HANA DB: Recommended OS settings for SLES 11 / SLES for SAP Applications 11 SP3</a:t>
            </a:r>
          </a:p>
          <a:p>
            <a:pPr marL="0" indent="0">
              <a:buNone/>
            </a:pPr>
            <a:endParaRPr lang="en-US" sz="1400" dirty="0"/>
          </a:p>
        </p:txBody>
      </p:sp>
    </p:spTree>
    <p:extLst>
      <p:ext uri="{BB962C8B-B14F-4D97-AF65-F5344CB8AC3E}">
        <p14:creationId xmlns:p14="http://schemas.microsoft.com/office/powerpoint/2010/main" val="355231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B7992-DA14-4861-B499-175912F56237}"/>
              </a:ext>
            </a:extLst>
          </p:cNvPr>
          <p:cNvSpPr>
            <a:spLocks noGrp="1"/>
          </p:cNvSpPr>
          <p:nvPr>
            <p:ph idx="1"/>
          </p:nvPr>
        </p:nvSpPr>
        <p:spPr/>
        <p:txBody>
          <a:bodyPr/>
          <a:lstStyle/>
          <a:p>
            <a:pPr marL="0" indent="0">
              <a:buNone/>
            </a:pPr>
            <a:r>
              <a:rPr lang="en-US" sz="1400" dirty="0"/>
              <a:t>      Check the OS level File system details and all the required permissions</a:t>
            </a:r>
          </a:p>
          <a:p>
            <a:pPr marL="0" indent="0">
              <a:buNone/>
            </a:pPr>
            <a:endParaRPr lang="en-US"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US" sz="1400" dirty="0"/>
          </a:p>
          <a:p>
            <a:pPr marL="0" indent="0">
              <a:buNone/>
            </a:pPr>
            <a:r>
              <a:rPr lang="en-US" sz="1400" dirty="0"/>
              <a:t>Before Starting the HANA Database Update, Make sure that you have:</a:t>
            </a:r>
            <a:br>
              <a:rPr lang="en-US" sz="1400" dirty="0"/>
            </a:br>
            <a:r>
              <a:rPr lang="en-US" sz="1400" dirty="0"/>
              <a:t>    a)    A </a:t>
            </a:r>
            <a:r>
              <a:rPr lang="en-US" sz="1400" b="1" dirty="0"/>
              <a:t>valid permanent SAP license</a:t>
            </a:r>
            <a:r>
              <a:rPr lang="en-US" sz="1400" dirty="0"/>
              <a:t> for SAP HANA database.</a:t>
            </a:r>
            <a:br>
              <a:rPr lang="en-US" sz="1400" dirty="0"/>
            </a:br>
            <a:r>
              <a:rPr lang="en-US" sz="1400" dirty="0"/>
              <a:t>    b)    Username and Password for users </a:t>
            </a:r>
            <a:r>
              <a:rPr lang="en-US" sz="1400" b="1" dirty="0" err="1"/>
              <a:t>SIDadm</a:t>
            </a:r>
            <a:r>
              <a:rPr lang="en-US" sz="1400" b="1" dirty="0"/>
              <a:t> user, SYSTEM user, </a:t>
            </a:r>
          </a:p>
          <a:p>
            <a:pPr marL="0" indent="0">
              <a:buNone/>
            </a:pPr>
            <a:r>
              <a:rPr lang="en-US" sz="1400" b="1" dirty="0"/>
              <a:t>           S-</a:t>
            </a:r>
            <a:r>
              <a:rPr lang="en-US" sz="1400" b="1" dirty="0" err="1"/>
              <a:t>userID</a:t>
            </a:r>
            <a:br>
              <a:rPr lang="en-US" sz="1400" dirty="0"/>
            </a:br>
            <a:r>
              <a:rPr lang="en-US" sz="1400" dirty="0"/>
              <a:t>    c)    Take Complete Backup of HANA Database.</a:t>
            </a:r>
          </a:p>
        </p:txBody>
      </p:sp>
      <p:pic>
        <p:nvPicPr>
          <p:cNvPr id="4" name="Picture 3">
            <a:extLst>
              <a:ext uri="{FF2B5EF4-FFF2-40B4-BE49-F238E27FC236}">
                <a16:creationId xmlns:a16="http://schemas.microsoft.com/office/drawing/2014/main" id="{AAD889F4-4F89-4A6A-8B9A-65CA926B2931}"/>
              </a:ext>
            </a:extLst>
          </p:cNvPr>
          <p:cNvPicPr>
            <a:picLocks noChangeAspect="1"/>
          </p:cNvPicPr>
          <p:nvPr/>
        </p:nvPicPr>
        <p:blipFill>
          <a:blip r:embed="rId2"/>
          <a:stretch>
            <a:fillRect/>
          </a:stretch>
        </p:blipFill>
        <p:spPr>
          <a:xfrm>
            <a:off x="552684" y="1807535"/>
            <a:ext cx="7273335" cy="1835874"/>
          </a:xfrm>
          <a:prstGeom prst="rect">
            <a:avLst/>
          </a:prstGeom>
        </p:spPr>
      </p:pic>
      <p:pic>
        <p:nvPicPr>
          <p:cNvPr id="5" name="Picture 4">
            <a:extLst>
              <a:ext uri="{FF2B5EF4-FFF2-40B4-BE49-F238E27FC236}">
                <a16:creationId xmlns:a16="http://schemas.microsoft.com/office/drawing/2014/main" id="{9FF4CE9D-B242-4200-9FF7-0C3756EDF6CC}"/>
              </a:ext>
            </a:extLst>
          </p:cNvPr>
          <p:cNvPicPr>
            <a:picLocks noChangeAspect="1"/>
          </p:cNvPicPr>
          <p:nvPr/>
        </p:nvPicPr>
        <p:blipFill>
          <a:blip r:embed="rId3"/>
          <a:stretch>
            <a:fillRect/>
          </a:stretch>
        </p:blipFill>
        <p:spPr>
          <a:xfrm>
            <a:off x="7931888" y="3771000"/>
            <a:ext cx="3610116" cy="2166069"/>
          </a:xfrm>
          <a:prstGeom prst="rect">
            <a:avLst/>
          </a:prstGeom>
        </p:spPr>
      </p:pic>
    </p:spTree>
    <p:extLst>
      <p:ext uri="{BB962C8B-B14F-4D97-AF65-F5344CB8AC3E}">
        <p14:creationId xmlns:p14="http://schemas.microsoft.com/office/powerpoint/2010/main" val="208694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31094-0C36-4397-A2E8-98A650C2AB1F}"/>
              </a:ext>
            </a:extLst>
          </p:cNvPr>
          <p:cNvSpPr>
            <a:spLocks noGrp="1"/>
          </p:cNvSpPr>
          <p:nvPr>
            <p:ph type="title"/>
          </p:nvPr>
        </p:nvSpPr>
        <p:spPr/>
        <p:txBody>
          <a:bodyPr/>
          <a:lstStyle/>
          <a:p>
            <a:r>
              <a:rPr lang="en-US" dirty="0"/>
              <a:t>Upgrade Process</a:t>
            </a:r>
          </a:p>
        </p:txBody>
      </p:sp>
      <p:sp>
        <p:nvSpPr>
          <p:cNvPr id="3" name="Content Placeholder 2">
            <a:extLst>
              <a:ext uri="{FF2B5EF4-FFF2-40B4-BE49-F238E27FC236}">
                <a16:creationId xmlns:a16="http://schemas.microsoft.com/office/drawing/2014/main" id="{DDBE5210-CEFF-467F-9D91-EB567EDF5FC3}"/>
              </a:ext>
            </a:extLst>
          </p:cNvPr>
          <p:cNvSpPr>
            <a:spLocks noGrp="1"/>
          </p:cNvSpPr>
          <p:nvPr>
            <p:ph idx="1"/>
          </p:nvPr>
        </p:nvSpPr>
        <p:spPr/>
        <p:txBody>
          <a:bodyPr/>
          <a:lstStyle/>
          <a:p>
            <a:pPr marL="0" indent="0">
              <a:buNone/>
            </a:pPr>
            <a:r>
              <a:rPr lang="en-IN" sz="1400" dirty="0"/>
              <a:t>We will be performing upgrade thru command line; other ways of doing the upgrade is thru HDBLCMGUI.</a:t>
            </a:r>
          </a:p>
          <a:p>
            <a:pPr marL="0" indent="0">
              <a:buNone/>
            </a:pPr>
            <a:r>
              <a:rPr lang="en-IN" sz="1400" dirty="0"/>
              <a:t>Navigate to Installation Media &gt; Run command – ./</a:t>
            </a:r>
            <a:r>
              <a:rPr lang="en-IN" sz="1400" dirty="0" err="1"/>
              <a:t>hdblcm</a:t>
            </a:r>
            <a:endParaRPr lang="en-IN" sz="1400" dirty="0"/>
          </a:p>
          <a:p>
            <a:pPr marL="0" indent="0">
              <a:buNone/>
            </a:pPr>
            <a:endParaRPr lang="en-US" sz="1400" dirty="0"/>
          </a:p>
        </p:txBody>
      </p:sp>
      <p:pic>
        <p:nvPicPr>
          <p:cNvPr id="4" name="Picture 3">
            <a:extLst>
              <a:ext uri="{FF2B5EF4-FFF2-40B4-BE49-F238E27FC236}">
                <a16:creationId xmlns:a16="http://schemas.microsoft.com/office/drawing/2014/main" id="{AA8FE5A2-8B97-4722-9D96-1E362C61BBA6}"/>
              </a:ext>
            </a:extLst>
          </p:cNvPr>
          <p:cNvPicPr>
            <a:picLocks noChangeAspect="1"/>
          </p:cNvPicPr>
          <p:nvPr/>
        </p:nvPicPr>
        <p:blipFill>
          <a:blip r:embed="rId2"/>
          <a:stretch>
            <a:fillRect/>
          </a:stretch>
        </p:blipFill>
        <p:spPr>
          <a:xfrm>
            <a:off x="340800" y="2230550"/>
            <a:ext cx="5751008" cy="3080897"/>
          </a:xfrm>
          <a:prstGeom prst="rect">
            <a:avLst/>
          </a:prstGeom>
        </p:spPr>
      </p:pic>
      <p:pic>
        <p:nvPicPr>
          <p:cNvPr id="5" name="Picture 4">
            <a:extLst>
              <a:ext uri="{FF2B5EF4-FFF2-40B4-BE49-F238E27FC236}">
                <a16:creationId xmlns:a16="http://schemas.microsoft.com/office/drawing/2014/main" id="{0F95AE67-3A7B-4BBF-BA41-2FA3BDE4F232}"/>
              </a:ext>
            </a:extLst>
          </p:cNvPr>
          <p:cNvPicPr>
            <a:picLocks noChangeAspect="1"/>
          </p:cNvPicPr>
          <p:nvPr/>
        </p:nvPicPr>
        <p:blipFill>
          <a:blip r:embed="rId3"/>
          <a:stretch>
            <a:fillRect/>
          </a:stretch>
        </p:blipFill>
        <p:spPr>
          <a:xfrm>
            <a:off x="6427005" y="2230551"/>
            <a:ext cx="5134828" cy="3080897"/>
          </a:xfrm>
          <a:prstGeom prst="rect">
            <a:avLst/>
          </a:prstGeom>
        </p:spPr>
      </p:pic>
    </p:spTree>
    <p:extLst>
      <p:ext uri="{BB962C8B-B14F-4D97-AF65-F5344CB8AC3E}">
        <p14:creationId xmlns:p14="http://schemas.microsoft.com/office/powerpoint/2010/main" val="2554233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838D9-A777-4AD1-8A91-CDFCE5349019}"/>
              </a:ext>
            </a:extLst>
          </p:cNvPr>
          <p:cNvSpPr>
            <a:spLocks noGrp="1"/>
          </p:cNvSpPr>
          <p:nvPr>
            <p:ph type="title"/>
          </p:nvPr>
        </p:nvSpPr>
        <p:spPr/>
        <p:txBody>
          <a:bodyPr/>
          <a:lstStyle/>
          <a:p>
            <a:r>
              <a:rPr lang="en-US" dirty="0"/>
              <a:t>Upgrade</a:t>
            </a:r>
          </a:p>
        </p:txBody>
      </p:sp>
      <p:pic>
        <p:nvPicPr>
          <p:cNvPr id="4" name="Content Placeholder 3">
            <a:extLst>
              <a:ext uri="{FF2B5EF4-FFF2-40B4-BE49-F238E27FC236}">
                <a16:creationId xmlns:a16="http://schemas.microsoft.com/office/drawing/2014/main" id="{7359E6FD-20C9-4B9D-BA47-2AFF0369B318}"/>
              </a:ext>
            </a:extLst>
          </p:cNvPr>
          <p:cNvPicPr>
            <a:picLocks noGrp="1" noChangeAspect="1"/>
          </p:cNvPicPr>
          <p:nvPr>
            <p:ph idx="1"/>
          </p:nvPr>
        </p:nvPicPr>
        <p:blipFill>
          <a:blip r:embed="rId2"/>
          <a:stretch>
            <a:fillRect/>
          </a:stretch>
        </p:blipFill>
        <p:spPr>
          <a:xfrm>
            <a:off x="326400" y="1381374"/>
            <a:ext cx="5245240" cy="2856403"/>
          </a:xfrm>
          <a:prstGeom prst="rect">
            <a:avLst/>
          </a:prstGeom>
        </p:spPr>
      </p:pic>
      <p:sp>
        <p:nvSpPr>
          <p:cNvPr id="5" name="Rectangle 4">
            <a:extLst>
              <a:ext uri="{FF2B5EF4-FFF2-40B4-BE49-F238E27FC236}">
                <a16:creationId xmlns:a16="http://schemas.microsoft.com/office/drawing/2014/main" id="{1E7B0E14-60EB-4F26-B72C-4C4E2FDB0FF5}"/>
              </a:ext>
            </a:extLst>
          </p:cNvPr>
          <p:cNvSpPr/>
          <p:nvPr/>
        </p:nvSpPr>
        <p:spPr>
          <a:xfrm>
            <a:off x="5780386" y="3774282"/>
            <a:ext cx="5925725" cy="369332"/>
          </a:xfrm>
          <a:prstGeom prst="rect">
            <a:avLst/>
          </a:prstGeom>
        </p:spPr>
        <p:txBody>
          <a:bodyPr wrap="none">
            <a:spAutoFit/>
          </a:bodyPr>
          <a:lstStyle/>
          <a:p>
            <a:r>
              <a:rPr lang="en-IN" dirty="0">
                <a:solidFill>
                  <a:srgbClr val="444444"/>
                </a:solidFill>
                <a:latin typeface="arial" panose="020B0604020202020204" pitchFamily="34" charset="0"/>
              </a:rPr>
              <a:t>SAP HANA database upgrade is successfully completed</a:t>
            </a:r>
            <a:endParaRPr lang="en-US" dirty="0"/>
          </a:p>
        </p:txBody>
      </p:sp>
      <p:pic>
        <p:nvPicPr>
          <p:cNvPr id="6" name="Picture 5">
            <a:extLst>
              <a:ext uri="{FF2B5EF4-FFF2-40B4-BE49-F238E27FC236}">
                <a16:creationId xmlns:a16="http://schemas.microsoft.com/office/drawing/2014/main" id="{5441AC28-544F-4F53-B142-5932890E4BF6}"/>
              </a:ext>
            </a:extLst>
          </p:cNvPr>
          <p:cNvPicPr>
            <a:picLocks noChangeAspect="1"/>
          </p:cNvPicPr>
          <p:nvPr/>
        </p:nvPicPr>
        <p:blipFill>
          <a:blip r:embed="rId3"/>
          <a:stretch>
            <a:fillRect/>
          </a:stretch>
        </p:blipFill>
        <p:spPr>
          <a:xfrm>
            <a:off x="5071730" y="4312874"/>
            <a:ext cx="6793870" cy="1783804"/>
          </a:xfrm>
          <a:prstGeom prst="rect">
            <a:avLst/>
          </a:prstGeom>
        </p:spPr>
      </p:pic>
    </p:spTree>
    <p:extLst>
      <p:ext uri="{BB962C8B-B14F-4D97-AF65-F5344CB8AC3E}">
        <p14:creationId xmlns:p14="http://schemas.microsoft.com/office/powerpoint/2010/main" val="133752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E8047-6891-43BB-B555-270D07F5D11D}"/>
              </a:ext>
            </a:extLst>
          </p:cNvPr>
          <p:cNvSpPr>
            <a:spLocks noGrp="1"/>
          </p:cNvSpPr>
          <p:nvPr>
            <p:ph type="title"/>
          </p:nvPr>
        </p:nvSpPr>
        <p:spPr>
          <a:xfrm>
            <a:off x="201600" y="503386"/>
            <a:ext cx="11664000" cy="756000"/>
          </a:xfrm>
        </p:spPr>
        <p:txBody>
          <a:bodyPr/>
          <a:lstStyle/>
          <a:p>
            <a:r>
              <a:rPr lang="en-US" dirty="0"/>
              <a:t>Zero Downtime Maintenance</a:t>
            </a:r>
          </a:p>
        </p:txBody>
      </p:sp>
      <p:pic>
        <p:nvPicPr>
          <p:cNvPr id="7" name="Picture 6">
            <a:extLst>
              <a:ext uri="{FF2B5EF4-FFF2-40B4-BE49-F238E27FC236}">
                <a16:creationId xmlns:a16="http://schemas.microsoft.com/office/drawing/2014/main" id="{E46C6542-EF7D-4904-A3CE-3097F3733301}"/>
              </a:ext>
            </a:extLst>
          </p:cNvPr>
          <p:cNvPicPr>
            <a:picLocks noChangeAspect="1"/>
          </p:cNvPicPr>
          <p:nvPr/>
        </p:nvPicPr>
        <p:blipFill>
          <a:blip r:embed="rId2"/>
          <a:stretch>
            <a:fillRect/>
          </a:stretch>
        </p:blipFill>
        <p:spPr>
          <a:xfrm>
            <a:off x="5388572" y="1350335"/>
            <a:ext cx="6477028" cy="4739289"/>
          </a:xfrm>
          <a:prstGeom prst="rect">
            <a:avLst/>
          </a:prstGeom>
        </p:spPr>
      </p:pic>
      <p:sp>
        <p:nvSpPr>
          <p:cNvPr id="8" name="Rectangle 7">
            <a:extLst>
              <a:ext uri="{FF2B5EF4-FFF2-40B4-BE49-F238E27FC236}">
                <a16:creationId xmlns:a16="http://schemas.microsoft.com/office/drawing/2014/main" id="{3BE1F2CF-5674-40F4-8556-6B4EE487458F}"/>
              </a:ext>
            </a:extLst>
          </p:cNvPr>
          <p:cNvSpPr/>
          <p:nvPr/>
        </p:nvSpPr>
        <p:spPr>
          <a:xfrm>
            <a:off x="326400" y="1303933"/>
            <a:ext cx="5062172" cy="4616648"/>
          </a:xfrm>
          <a:prstGeom prst="rect">
            <a:avLst/>
          </a:prstGeom>
        </p:spPr>
        <p:txBody>
          <a:bodyPr wrap="square">
            <a:spAutoFit/>
          </a:bodyPr>
          <a:lstStyle/>
          <a:p>
            <a:r>
              <a:rPr lang="en-IN" sz="1400" dirty="0">
                <a:latin typeface="Arial" panose="020B0604020202020204" pitchFamily="34" charset="0"/>
                <a:cs typeface="Arial" panose="020B0604020202020204" pitchFamily="34" charset="0"/>
              </a:rPr>
              <a:t>SAP HANA offers Zero Downtime Maintenance together with SAP HANA System Replication. System Replication can be used to upgrade your SAP HANA systems because the secondary system can run with a higher software version than the primary system.</a:t>
            </a:r>
          </a:p>
          <a:p>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If System Replication is active, you can first upgrade the secondary system to a new revision and have it take over the role of the primary system. The takeover takes few minutes only and committed transactions or data are not lost. You can then do an upgrade on the primary system. which is now in the role of secondary.</a:t>
            </a:r>
          </a:p>
          <a:p>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The secondary system can be initially installed with the new software version or upgraded to the new software version when replication has already been configured. After the secondary has been upgraded. all data has to be replicated to the secondary system. When the secondary system is ACTIVE a takeover has to be executed on the secondary system. This step makes the secondary system productive with the new software version.</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7069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FF25C1-F358-4DD4-9386-327B41BB6F3A}"/>
              </a:ext>
            </a:extLst>
          </p:cNvPr>
          <p:cNvSpPr>
            <a:spLocks noGrp="1"/>
          </p:cNvSpPr>
          <p:nvPr>
            <p:ph idx="1"/>
          </p:nvPr>
        </p:nvSpPr>
        <p:spPr>
          <a:xfrm>
            <a:off x="264000" y="1281990"/>
            <a:ext cx="11664000" cy="4633200"/>
          </a:xfrm>
        </p:spPr>
        <p:txBody>
          <a:bodyPr/>
          <a:lstStyle/>
          <a:p>
            <a:pPr marL="0" indent="0">
              <a:buNone/>
            </a:pPr>
            <a:r>
              <a:rPr lang="en-IN" sz="1400" dirty="0"/>
              <a:t>Validate HANA DB version</a:t>
            </a:r>
          </a:p>
          <a:p>
            <a:pPr marL="0" indent="0">
              <a:buNone/>
            </a:pPr>
            <a:endParaRPr lang="en-US" sz="1400" dirty="0"/>
          </a:p>
        </p:txBody>
      </p:sp>
      <p:pic>
        <p:nvPicPr>
          <p:cNvPr id="4" name="Picture 3">
            <a:extLst>
              <a:ext uri="{FF2B5EF4-FFF2-40B4-BE49-F238E27FC236}">
                <a16:creationId xmlns:a16="http://schemas.microsoft.com/office/drawing/2014/main" id="{84023E61-DF6E-4653-8FE7-5985B1CAA93C}"/>
              </a:ext>
            </a:extLst>
          </p:cNvPr>
          <p:cNvPicPr>
            <a:picLocks noChangeAspect="1"/>
          </p:cNvPicPr>
          <p:nvPr/>
        </p:nvPicPr>
        <p:blipFill>
          <a:blip r:embed="rId2"/>
          <a:stretch>
            <a:fillRect/>
          </a:stretch>
        </p:blipFill>
        <p:spPr>
          <a:xfrm>
            <a:off x="329154" y="1645229"/>
            <a:ext cx="5457143" cy="2342536"/>
          </a:xfrm>
          <a:prstGeom prst="rect">
            <a:avLst/>
          </a:prstGeom>
        </p:spPr>
      </p:pic>
      <p:sp>
        <p:nvSpPr>
          <p:cNvPr id="5" name="Rectangle 4">
            <a:extLst>
              <a:ext uri="{FF2B5EF4-FFF2-40B4-BE49-F238E27FC236}">
                <a16:creationId xmlns:a16="http://schemas.microsoft.com/office/drawing/2014/main" id="{91614D7D-18A8-4BFD-A4B3-13B5AC667B05}"/>
              </a:ext>
            </a:extLst>
          </p:cNvPr>
          <p:cNvSpPr/>
          <p:nvPr/>
        </p:nvSpPr>
        <p:spPr>
          <a:xfrm>
            <a:off x="264000" y="4183061"/>
            <a:ext cx="6096000" cy="2031325"/>
          </a:xfrm>
          <a:prstGeom prst="rect">
            <a:avLst/>
          </a:prstGeom>
        </p:spPr>
        <p:txBody>
          <a:bodyPr>
            <a:spAutoFit/>
          </a:bodyPr>
          <a:lstStyle/>
          <a:p>
            <a:r>
              <a:rPr lang="en-IN" sz="1400" b="1" dirty="0">
                <a:solidFill>
                  <a:srgbClr val="444444"/>
                </a:solidFill>
                <a:latin typeface="BentonSans"/>
              </a:rPr>
              <a:t>Post Upgrade</a:t>
            </a:r>
          </a:p>
          <a:p>
            <a:endParaRPr lang="en-IN" sz="1400" dirty="0">
              <a:solidFill>
                <a:srgbClr val="444444"/>
              </a:solidFill>
              <a:latin typeface="BentonSans"/>
            </a:endParaRPr>
          </a:p>
          <a:p>
            <a:r>
              <a:rPr lang="en-IN" sz="1400" dirty="0">
                <a:solidFill>
                  <a:srgbClr val="444444"/>
                </a:solidFill>
                <a:latin typeface="arial" panose="020B0604020202020204" pitchFamily="34" charset="0"/>
              </a:rPr>
              <a:t>Final step is to take the backup after upgrade.</a:t>
            </a:r>
            <a:endParaRPr lang="en-IN" sz="1400" b="0" i="0" dirty="0">
              <a:solidFill>
                <a:srgbClr val="444444"/>
              </a:solidFill>
              <a:effectLst/>
              <a:latin typeface="arial" panose="020B0604020202020204" pitchFamily="34" charset="0"/>
            </a:endParaRPr>
          </a:p>
          <a:p>
            <a:r>
              <a:rPr lang="en-US" sz="1400" dirty="0"/>
              <a:t>Update the client on the applications.</a:t>
            </a:r>
          </a:p>
          <a:p>
            <a:r>
              <a:rPr lang="en-US" sz="1400" dirty="0"/>
              <a:t>Start the applications.</a:t>
            </a:r>
          </a:p>
          <a:p>
            <a:endParaRPr lang="en-US" sz="1400" dirty="0"/>
          </a:p>
          <a:p>
            <a:r>
              <a:rPr lang="en-IN" sz="1400" dirty="0">
                <a:solidFill>
                  <a:srgbClr val="444444"/>
                </a:solidFill>
                <a:latin typeface="arial" panose="020B0604020202020204" pitchFamily="34" charset="0"/>
              </a:rPr>
              <a:t>SAP HANA Upgrade is successfully completed.</a:t>
            </a:r>
            <a:endParaRPr lang="en-US" sz="1400" dirty="0"/>
          </a:p>
          <a:p>
            <a:endParaRPr lang="en-US" sz="1400" dirty="0"/>
          </a:p>
          <a:p>
            <a:endParaRPr lang="en-IN" sz="1400" b="0" i="0" dirty="0">
              <a:solidFill>
                <a:srgbClr val="444444"/>
              </a:solidFill>
              <a:effectLst/>
              <a:latin typeface="BentonSans"/>
            </a:endParaRPr>
          </a:p>
        </p:txBody>
      </p:sp>
      <p:pic>
        <p:nvPicPr>
          <p:cNvPr id="6" name="Picture 5">
            <a:extLst>
              <a:ext uri="{FF2B5EF4-FFF2-40B4-BE49-F238E27FC236}">
                <a16:creationId xmlns:a16="http://schemas.microsoft.com/office/drawing/2014/main" id="{26F0BE16-8E0B-4B0E-9531-CA35710235C4}"/>
              </a:ext>
            </a:extLst>
          </p:cNvPr>
          <p:cNvPicPr>
            <a:picLocks noChangeAspect="1"/>
          </p:cNvPicPr>
          <p:nvPr/>
        </p:nvPicPr>
        <p:blipFill>
          <a:blip r:embed="rId3"/>
          <a:stretch>
            <a:fillRect/>
          </a:stretch>
        </p:blipFill>
        <p:spPr>
          <a:xfrm>
            <a:off x="6650253" y="3747593"/>
            <a:ext cx="4009752" cy="2057359"/>
          </a:xfrm>
          <a:prstGeom prst="rect">
            <a:avLst/>
          </a:prstGeom>
        </p:spPr>
      </p:pic>
      <p:pic>
        <p:nvPicPr>
          <p:cNvPr id="8" name="Picture 7">
            <a:extLst>
              <a:ext uri="{FF2B5EF4-FFF2-40B4-BE49-F238E27FC236}">
                <a16:creationId xmlns:a16="http://schemas.microsoft.com/office/drawing/2014/main" id="{C5413845-CB81-4EB0-AA8B-EB79D4F56D92}"/>
              </a:ext>
            </a:extLst>
          </p:cNvPr>
          <p:cNvPicPr>
            <a:picLocks noChangeAspect="1"/>
          </p:cNvPicPr>
          <p:nvPr/>
        </p:nvPicPr>
        <p:blipFill>
          <a:blip r:embed="rId4"/>
          <a:stretch>
            <a:fillRect/>
          </a:stretch>
        </p:blipFill>
        <p:spPr>
          <a:xfrm>
            <a:off x="6003143" y="1686381"/>
            <a:ext cx="5708010" cy="1738153"/>
          </a:xfrm>
          <a:prstGeom prst="rect">
            <a:avLst/>
          </a:prstGeom>
        </p:spPr>
      </p:pic>
      <p:sp>
        <p:nvSpPr>
          <p:cNvPr id="7" name="Title 1">
            <a:extLst>
              <a:ext uri="{FF2B5EF4-FFF2-40B4-BE49-F238E27FC236}">
                <a16:creationId xmlns:a16="http://schemas.microsoft.com/office/drawing/2014/main" id="{AAB60056-0629-46B3-A12D-9548ED0F5DCC}"/>
              </a:ext>
            </a:extLst>
          </p:cNvPr>
          <p:cNvSpPr>
            <a:spLocks noGrp="1"/>
          </p:cNvSpPr>
          <p:nvPr>
            <p:ph type="title"/>
          </p:nvPr>
        </p:nvSpPr>
        <p:spPr>
          <a:xfrm>
            <a:off x="264000" y="390852"/>
            <a:ext cx="11664000" cy="756000"/>
          </a:xfrm>
        </p:spPr>
        <p:txBody>
          <a:bodyPr/>
          <a:lstStyle/>
          <a:p>
            <a:r>
              <a:rPr lang="en-US"/>
              <a:t>Post Upgrade</a:t>
            </a:r>
            <a:endParaRPr lang="en-US" dirty="0"/>
          </a:p>
        </p:txBody>
      </p:sp>
    </p:spTree>
    <p:extLst>
      <p:ext uri="{BB962C8B-B14F-4D97-AF65-F5344CB8AC3E}">
        <p14:creationId xmlns:p14="http://schemas.microsoft.com/office/powerpoint/2010/main" val="217376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8D83A-D32B-4065-908E-EC217E75564E}"/>
              </a:ext>
            </a:extLst>
          </p:cNvPr>
          <p:cNvSpPr>
            <a:spLocks noGrp="1"/>
          </p:cNvSpPr>
          <p:nvPr>
            <p:ph type="title"/>
          </p:nvPr>
        </p:nvSpPr>
        <p:spPr/>
        <p:txBody>
          <a:bodyPr/>
          <a:lstStyle/>
          <a:p>
            <a:r>
              <a:rPr lang="en-US" dirty="0"/>
              <a:t>Updating Clients</a:t>
            </a:r>
          </a:p>
        </p:txBody>
      </p:sp>
      <p:sp>
        <p:nvSpPr>
          <p:cNvPr id="3" name="Content Placeholder 2">
            <a:extLst>
              <a:ext uri="{FF2B5EF4-FFF2-40B4-BE49-F238E27FC236}">
                <a16:creationId xmlns:a16="http://schemas.microsoft.com/office/drawing/2014/main" id="{E05652A7-7233-4F33-A64B-EB7F1D7F493D}"/>
              </a:ext>
            </a:extLst>
          </p:cNvPr>
          <p:cNvSpPr>
            <a:spLocks noGrp="1"/>
          </p:cNvSpPr>
          <p:nvPr>
            <p:ph idx="1"/>
          </p:nvPr>
        </p:nvSpPr>
        <p:spPr/>
        <p:txBody>
          <a:bodyPr/>
          <a:lstStyle/>
          <a:p>
            <a:pPr marL="0" indent="0">
              <a:buNone/>
            </a:pPr>
            <a:r>
              <a:rPr lang="en-US" sz="1400" b="1" dirty="0"/>
              <a:t>Updating HANA Client:</a:t>
            </a:r>
            <a:r>
              <a:rPr lang="en-US" sz="1400" dirty="0"/>
              <a:t> navigate to respective platform HANA Client folder “HDB_CLIENT_LINUX_X86_64” and run any one of the below scripts (GUI/CLI mode) as user “root”.</a:t>
            </a:r>
          </a:p>
          <a:p>
            <a:pPr marL="0" indent="0">
              <a:buNone/>
            </a:pPr>
            <a:r>
              <a:rPr lang="en-US" sz="1400" dirty="0"/>
              <a:t>    -&gt;</a:t>
            </a:r>
            <a:r>
              <a:rPr lang="en-US" sz="1400" b="1" dirty="0"/>
              <a:t>./</a:t>
            </a:r>
            <a:r>
              <a:rPr lang="en-US" sz="1400" b="1" dirty="0" err="1"/>
              <a:t>hdbsetup</a:t>
            </a:r>
            <a:r>
              <a:rPr lang="en-US" sz="1400" dirty="0"/>
              <a:t> (starts in GUI Mode) </a:t>
            </a:r>
            <a:br>
              <a:rPr lang="en-US" sz="1400" dirty="0"/>
            </a:br>
            <a:r>
              <a:rPr lang="en-US" sz="1400" dirty="0"/>
              <a:t>    -&gt;</a:t>
            </a:r>
            <a:r>
              <a:rPr lang="en-US" sz="1400" b="1" dirty="0"/>
              <a:t>./</a:t>
            </a:r>
            <a:r>
              <a:rPr lang="en-US" sz="1400" b="1" dirty="0" err="1"/>
              <a:t>hdbinst</a:t>
            </a:r>
            <a:r>
              <a:rPr lang="en-US" sz="1400" dirty="0"/>
              <a:t> (starts in command line mode)</a:t>
            </a:r>
            <a:br>
              <a:rPr lang="en-US" sz="1400" dirty="0"/>
            </a:br>
            <a:r>
              <a:rPr lang="en-US" sz="1400" dirty="0"/>
              <a:t>    -&gt;In the prompt, select the SAP HANA Database Client you want to Update.</a:t>
            </a:r>
            <a:br>
              <a:rPr lang="en-US" sz="1400" dirty="0"/>
            </a:br>
            <a:r>
              <a:rPr lang="en-US" sz="1400" dirty="0"/>
              <a:t>    And Update starts…</a:t>
            </a:r>
          </a:p>
          <a:p>
            <a:pPr marL="0" indent="0">
              <a:buNone/>
            </a:pPr>
            <a:r>
              <a:rPr lang="en-US" sz="1400" b="1" dirty="0"/>
              <a:t>INFO:</a:t>
            </a:r>
            <a:r>
              <a:rPr lang="en-US" sz="1400" dirty="0"/>
              <a:t> SAP HANA Database Client installation path: “</a:t>
            </a:r>
            <a:r>
              <a:rPr lang="en-US" sz="1400" b="1" dirty="0"/>
              <a:t>/</a:t>
            </a:r>
            <a:r>
              <a:rPr lang="en-US" sz="1400" b="1" dirty="0" err="1"/>
              <a:t>hana</a:t>
            </a:r>
            <a:r>
              <a:rPr lang="en-US" sz="1400" b="1" dirty="0"/>
              <a:t>/shared/SID/</a:t>
            </a:r>
            <a:r>
              <a:rPr lang="en-US" sz="1400" b="1" dirty="0" err="1"/>
              <a:t>hdbclient</a:t>
            </a:r>
            <a:r>
              <a:rPr lang="en-US" sz="1400" dirty="0"/>
              <a:t>“</a:t>
            </a:r>
          </a:p>
          <a:p>
            <a:pPr marL="0" indent="0">
              <a:buNone/>
            </a:pPr>
            <a:endParaRPr lang="en-US" sz="1400" dirty="0"/>
          </a:p>
          <a:p>
            <a:pPr marL="0" indent="0">
              <a:buNone/>
            </a:pPr>
            <a:r>
              <a:rPr lang="en-US" sz="1400" b="1" dirty="0"/>
              <a:t>Updating HANA Studio:</a:t>
            </a:r>
            <a:r>
              <a:rPr lang="en-US" sz="1400" dirty="0"/>
              <a:t> navigate to respective platform folder like “HDB_STUDIO_LINUX_X86_64” and run any one of the below scripts (GUI/CLI mode) as user “root”.</a:t>
            </a:r>
          </a:p>
          <a:p>
            <a:pPr marL="0" indent="0">
              <a:buNone/>
            </a:pPr>
            <a:r>
              <a:rPr lang="en-US" sz="1400" dirty="0"/>
              <a:t>    -&gt;</a:t>
            </a:r>
            <a:r>
              <a:rPr lang="en-US" sz="1400" b="1" dirty="0"/>
              <a:t>./</a:t>
            </a:r>
            <a:r>
              <a:rPr lang="en-US" sz="1400" b="1" dirty="0" err="1"/>
              <a:t>hdbsetup</a:t>
            </a:r>
            <a:r>
              <a:rPr lang="en-US" sz="1400" dirty="0"/>
              <a:t> (starts in GUI Mode) </a:t>
            </a:r>
            <a:br>
              <a:rPr lang="en-US" sz="1400" dirty="0"/>
            </a:br>
            <a:r>
              <a:rPr lang="en-US" sz="1400" dirty="0"/>
              <a:t>    -&gt;</a:t>
            </a:r>
            <a:r>
              <a:rPr lang="en-US" sz="1400" b="1" dirty="0"/>
              <a:t>./</a:t>
            </a:r>
            <a:r>
              <a:rPr lang="en-US" sz="1400" b="1" dirty="0" err="1"/>
              <a:t>hdbinst</a:t>
            </a:r>
            <a:r>
              <a:rPr lang="en-US" sz="1400" dirty="0"/>
              <a:t> (starts in command line mode)</a:t>
            </a:r>
            <a:br>
              <a:rPr lang="en-US" sz="1400" dirty="0"/>
            </a:br>
            <a:r>
              <a:rPr lang="en-US" sz="1400" dirty="0"/>
              <a:t>    -&gt;In the prompt, select the SAP HANA Studio Installation you want to Update.</a:t>
            </a:r>
            <a:br>
              <a:rPr lang="en-US" sz="1400" dirty="0"/>
            </a:br>
            <a:r>
              <a:rPr lang="en-US" sz="1400" dirty="0"/>
              <a:t>    And Update starts…</a:t>
            </a:r>
          </a:p>
          <a:p>
            <a:pPr marL="0" indent="0">
              <a:buNone/>
            </a:pPr>
            <a:r>
              <a:rPr lang="en-US" sz="1400" b="1" dirty="0"/>
              <a:t>INFO:</a:t>
            </a:r>
            <a:r>
              <a:rPr lang="en-US" sz="1400" dirty="0"/>
              <a:t> SAP HANA Database Client installation path: “</a:t>
            </a:r>
            <a:r>
              <a:rPr lang="en-US" sz="1400" b="1" dirty="0"/>
              <a:t>/</a:t>
            </a:r>
            <a:r>
              <a:rPr lang="en-US" sz="1400" b="1" dirty="0" err="1"/>
              <a:t>hana</a:t>
            </a:r>
            <a:r>
              <a:rPr lang="en-US" sz="1400" b="1" dirty="0"/>
              <a:t>/shared/SID/</a:t>
            </a:r>
            <a:r>
              <a:rPr lang="en-US" sz="1400" b="1" dirty="0" err="1"/>
              <a:t>hdbstudio</a:t>
            </a:r>
            <a:r>
              <a:rPr lang="en-US" sz="1400" dirty="0"/>
              <a:t>“</a:t>
            </a:r>
          </a:p>
          <a:p>
            <a:pPr marL="0" indent="0">
              <a:buNone/>
            </a:pPr>
            <a:r>
              <a:rPr lang="en-US" sz="1400" b="1" dirty="0"/>
              <a:t>How to Check SAP HANA Version after update:</a:t>
            </a:r>
            <a:endParaRPr lang="en-US" sz="1400" dirty="0"/>
          </a:p>
          <a:p>
            <a:pPr marL="0" indent="0">
              <a:buNone/>
            </a:pPr>
            <a:endParaRPr lang="en-US" sz="1400" dirty="0"/>
          </a:p>
        </p:txBody>
      </p:sp>
    </p:spTree>
    <p:extLst>
      <p:ext uri="{BB962C8B-B14F-4D97-AF65-F5344CB8AC3E}">
        <p14:creationId xmlns:p14="http://schemas.microsoft.com/office/powerpoint/2010/main" val="401657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PT-Atos_Widescreen">
  <a:themeElements>
    <a:clrScheme name="Atos Theme">
      <a:dk1>
        <a:sysClr val="windowText" lastClr="000000"/>
      </a:dk1>
      <a:lt1>
        <a:sysClr val="window" lastClr="FFFFFF"/>
      </a:lt1>
      <a:dk2>
        <a:srgbClr val="0066A1"/>
      </a:dk2>
      <a:lt2>
        <a:srgbClr val="829DC7"/>
      </a:lt2>
      <a:accent1>
        <a:srgbClr val="0066A1"/>
      </a:accent1>
      <a:accent2>
        <a:srgbClr val="829DC7"/>
      </a:accent2>
      <a:accent3>
        <a:srgbClr val="000000"/>
      </a:accent3>
      <a:accent4>
        <a:srgbClr val="808080"/>
      </a:accent4>
      <a:accent5>
        <a:srgbClr val="FFFFFF"/>
      </a:accent5>
      <a:accent6>
        <a:srgbClr val="BFBFBF"/>
      </a:accent6>
      <a:hlink>
        <a:srgbClr val="0066A1"/>
      </a:hlink>
      <a:folHlink>
        <a:srgbClr val="829DC7"/>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FBFB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400</Words>
  <PresentationFormat>Widescreen</PresentationFormat>
  <Paragraphs>57</Paragraphs>
  <Slides>9</Slides>
  <Notes>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9" baseType="lpstr">
      <vt:lpstr>Arial</vt:lpstr>
      <vt:lpstr>Arial</vt:lpstr>
      <vt:lpstr>BentonSans</vt:lpstr>
      <vt:lpstr>Calibri</vt:lpstr>
      <vt:lpstr>Calibri Light</vt:lpstr>
      <vt:lpstr>Lucida Sans Unicode</vt:lpstr>
      <vt:lpstr>Verdana</vt:lpstr>
      <vt:lpstr>Office Theme</vt:lpstr>
      <vt:lpstr>PPT-Atos_Widescreen</vt:lpstr>
      <vt:lpstr>think-cell Slide</vt:lpstr>
      <vt:lpstr>  SAP HANA Upgrade</vt:lpstr>
      <vt:lpstr>SAP HANA Upgrade</vt:lpstr>
      <vt:lpstr>PowerPoint Presentation</vt:lpstr>
      <vt:lpstr>PowerPoint Presentation</vt:lpstr>
      <vt:lpstr>Upgrade Process</vt:lpstr>
      <vt:lpstr>Upgrade</vt:lpstr>
      <vt:lpstr>Zero Downtime Maintenance</vt:lpstr>
      <vt:lpstr>Post Upgrade</vt:lpstr>
      <vt:lpstr>Updating Clients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2017-10-23T12:55:41Z</dcterms:created>
  <dcterms:modified xsi:type="dcterms:W3CDTF">2018-05-06T01:06:22Z</dcterms:modified>
</cp:coreProperties>
</file>