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26"/>
  </p:notesMasterIdLst>
  <p:handoutMasterIdLst>
    <p:handoutMasterId r:id="rId27"/>
  </p:handoutMasterIdLst>
  <p:sldIdLst>
    <p:sldId id="256" r:id="rId5"/>
    <p:sldId id="325" r:id="rId6"/>
    <p:sldId id="308" r:id="rId7"/>
    <p:sldId id="309" r:id="rId8"/>
    <p:sldId id="323" r:id="rId9"/>
    <p:sldId id="324" r:id="rId10"/>
    <p:sldId id="326" r:id="rId11"/>
    <p:sldId id="327" r:id="rId12"/>
    <p:sldId id="328" r:id="rId13"/>
    <p:sldId id="329" r:id="rId14"/>
    <p:sldId id="331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30" r:id="rId24"/>
    <p:sldId id="322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-85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4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19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19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9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9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4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6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8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6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2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5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0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err="1"/>
              <a:t>Subtitle</a:t>
            </a:r>
            <a:endParaRPr lang="nl-NL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4737600"/>
            <a:ext cx="1635224" cy="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4320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Action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0" hasCustomPrompt="1"/>
          </p:nvPr>
        </p:nvSpPr>
        <p:spPr>
          <a:xfrm>
            <a:off x="216488" y="558800"/>
            <a:ext cx="8748000" cy="29326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64361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4320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Action Title</a:t>
            </a:r>
          </a:p>
        </p:txBody>
      </p:sp>
      <p:sp>
        <p:nvSpPr>
          <p:cNvPr id="10" name="Subtitle 8"/>
          <p:cNvSpPr>
            <a:spLocks noGrp="1"/>
          </p:cNvSpPr>
          <p:nvPr>
            <p:ph type="subTitle" idx="10" hasCustomPrompt="1"/>
          </p:nvPr>
        </p:nvSpPr>
        <p:spPr>
          <a:xfrm>
            <a:off x="216488" y="558800"/>
            <a:ext cx="8748000" cy="29326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  <p:sp>
        <p:nvSpPr>
          <p:cNvPr id="6" name="AddCustomFooter#1"/>
          <p:cNvSpPr txBox="1"/>
          <p:nvPr/>
        </p:nvSpPr>
        <p:spPr>
          <a:xfrm>
            <a:off x="236700" y="4729862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       | S4HANA Intro. | © Atos - For internal use </a:t>
            </a:r>
            <a:endParaRPr lang="en-US" sz="1000" baseline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hanatrial.ondemand.com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SAP Cloud Platform</a:t>
            </a:r>
          </a:p>
        </p:txBody>
      </p:sp>
      <p:sp>
        <p:nvSpPr>
          <p:cNvPr id="4" name="AddCustomDate#1"/>
          <p:cNvSpPr txBox="1"/>
          <p:nvPr/>
        </p:nvSpPr>
        <p:spPr>
          <a:xfrm>
            <a:off x="217612" y="372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26-02-2018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113E5A-C95A-4993-BA33-B8B1321E9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00" y="987574"/>
            <a:ext cx="7947599" cy="34750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B90C9-7065-49B3-B9F8-564B232BF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AACC0-B7DD-4FF1-A601-A203C00D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Managed SAP HANA Database Platform and Relational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3254AB-2D1C-4DF5-BBFC-FADE2235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https://www.sap.com/india/developer/tutorials/hcp-create-trial-account.html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F372EE-A73E-4C6B-8967-AEE45CB5A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C82F-00FD-4E32-B333-6B06DBDF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Free Trial Account on SCP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84D74-20C3-4DC9-BBCC-4C7516FB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63638"/>
            <a:ext cx="571549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SAP Fiori in the Cloud.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87574"/>
            <a:ext cx="6768752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6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SAP Fiori in the Cloud.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87574"/>
            <a:ext cx="4032448" cy="35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9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Cloud Platform Connectivity Services.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42" y="1059582"/>
            <a:ext cx="4114542" cy="34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9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123478"/>
            <a:ext cx="8856984" cy="432048"/>
          </a:xfrm>
        </p:spPr>
        <p:txBody>
          <a:bodyPr/>
          <a:lstStyle/>
          <a:p>
            <a:r>
              <a:rPr lang="en-US" dirty="0"/>
              <a:t>Introduction to SAP Fiori in the Cloud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568952" cy="35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2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Fiori in the Cloud </a:t>
            </a:r>
            <a:br>
              <a:rPr lang="en-US" dirty="0"/>
            </a:br>
            <a:r>
              <a:rPr lang="en-US" sz="2000" dirty="0"/>
              <a:t>Account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049399"/>
            <a:ext cx="4896544" cy="343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230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Fiori in the Cloud.</a:t>
            </a:r>
            <a:br>
              <a:rPr lang="en-US" dirty="0"/>
            </a:br>
            <a:r>
              <a:rPr lang="en-US" sz="1800" dirty="0"/>
              <a:t>SAP HANA Cloud Portal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203598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SAP HANA Cloud Portal is a simple and easy to deploy cloud offering designed to create intuitive customer, partner, and employee business sites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SAP HANA Cloud Portal is delivered with predefined site templates : SAP Fiori Launchpad for employee-facing site (entry point).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Customers can either use predefined templates or design and build their own custom sites.</a:t>
            </a:r>
          </a:p>
        </p:txBody>
      </p:sp>
    </p:spTree>
    <p:extLst>
      <p:ext uri="{BB962C8B-B14F-4D97-AF65-F5344CB8AC3E}">
        <p14:creationId xmlns:p14="http://schemas.microsoft.com/office/powerpoint/2010/main" val="286789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Fiori in the Cloud</a:t>
            </a:r>
            <a:br>
              <a:rPr lang="en-US" sz="3200" dirty="0"/>
            </a:br>
            <a:r>
              <a:rPr lang="en-US" sz="1800" dirty="0"/>
              <a:t>UI</a:t>
            </a:r>
            <a:r>
              <a:rPr lang="en-US" dirty="0"/>
              <a:t> </a:t>
            </a:r>
            <a:r>
              <a:rPr lang="en-US" sz="1800" dirty="0"/>
              <a:t>building blocks in the cloud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5" y="1059582"/>
            <a:ext cx="3960440" cy="35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067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Theme Designer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88" y="987574"/>
            <a:ext cx="7057396" cy="35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E19544-F4E0-4833-9582-755C6D143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01" y="1131590"/>
            <a:ext cx="8695525" cy="34750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D6E24-3DA3-47B1-B782-8948896B7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E5A56-81DC-457E-A63F-0B85A0B0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Basics - Terminology</a:t>
            </a:r>
          </a:p>
        </p:txBody>
      </p:sp>
    </p:spTree>
    <p:extLst>
      <p:ext uri="{BB962C8B-B14F-4D97-AF65-F5344CB8AC3E}">
        <p14:creationId xmlns:p14="http://schemas.microsoft.com/office/powerpoint/2010/main" val="114060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899B96-771B-4425-8F47-71BA0023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b="1" dirty="0">
              <a:hlinkClick r:id="rId2"/>
            </a:endParaRPr>
          </a:p>
          <a:p>
            <a:pPr marL="0" indent="0" algn="ctr">
              <a:buNone/>
            </a:pPr>
            <a:endParaRPr lang="en-US" sz="2400" b="1" dirty="0">
              <a:hlinkClick r:id="rId2"/>
            </a:endParaRPr>
          </a:p>
          <a:p>
            <a:pPr marL="0" indent="0" algn="ctr">
              <a:buNone/>
            </a:pPr>
            <a:endParaRPr lang="en-US" sz="2400" b="1" dirty="0">
              <a:hlinkClick r:id="rId2"/>
            </a:endParaRPr>
          </a:p>
          <a:p>
            <a:pPr marL="0" indent="0" algn="ctr">
              <a:buNone/>
            </a:pPr>
            <a:r>
              <a:rPr lang="en-US" sz="2400" b="1" dirty="0">
                <a:hlinkClick r:id="rId2"/>
              </a:rPr>
              <a:t>http://hanatrial.ondemand.com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AA089-A322-48DA-991D-E2F96028F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B55FB4-02A3-4DDD-B7A7-E1906482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Try it out today!</a:t>
            </a:r>
            <a:br>
              <a:rPr lang="en-US" sz="1800" dirty="0"/>
            </a:br>
            <a:r>
              <a:rPr lang="en-IN" sz="1800" b="0" dirty="0"/>
              <a:t>Get a free SAP HANA Cloud Platform Developer License!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601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4" y="1995686"/>
            <a:ext cx="45255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7152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SAP Cloud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F683B-F8A1-4105-B4AA-799DF345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87574"/>
            <a:ext cx="7344816" cy="35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5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Cloud Platform Key Capabilities.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6B488-68A0-4034-AFEA-45A982A8B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09" y="1203598"/>
            <a:ext cx="5517358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7742E-8A4D-4E6B-A522-BC0352D27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24225E-BCAC-429B-9F8C-29FCEC33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What Can You Do With SAP Cloud Platform? 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6A97F8-9213-494E-8CA6-2EA55120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1059582"/>
            <a:ext cx="7884368" cy="34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50791F-A0FC-45C9-8C85-6C9E2CBDC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49" y="1059582"/>
            <a:ext cx="7998878" cy="34750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DE7C4-A5EE-4CF8-AFA8-B41686278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1F184D-A1C0-4666-AAA7-CC7CEFFA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 and Flexibility Powered By SAP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43398A-DE9C-40AD-BF60-BAF7DF087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19" y="1203598"/>
            <a:ext cx="7255561" cy="31308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6254F-17E7-4A0B-BB47-2E8A1CF08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A5079-7C86-49AD-80C8-B611216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Scenarios on SAP Cloud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2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D5A33E-180F-405C-9125-025FB3BFE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059582"/>
            <a:ext cx="5258004" cy="34750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71751-2579-4BAE-A42E-1E06E3B79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5C82CC-EEE1-4629-AF16-397D313C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SAP Cloud Platform – High level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631F8-372D-4BD0-9145-C73A58F0B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004" y="1035958"/>
            <a:ext cx="6868968" cy="34750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B8D75-FD88-4A13-9CE9-1F2402E75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CE3D8-049F-4897-93A2-D12A6A5F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Managed SAP HANA Application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31166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5E5E72545FEE4EA413C9F33B92CDDC" ma:contentTypeVersion="1" ma:contentTypeDescription="Create a new document." ma:contentTypeScope="" ma:versionID="5fb799aac4c84f0a0e786f5b81ce7a3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02D938-E4F2-40AC-ABEF-165C072F9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D29B44A-4CF7-434C-A278-462478FDE8D7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66CE0DF-F14B-480E-8BB2-075A909740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231</Words>
  <PresentationFormat>On-screen Show (16:9)</PresentationFormat>
  <Paragraphs>53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Lucida Sans Unicode</vt:lpstr>
      <vt:lpstr>Verdana</vt:lpstr>
      <vt:lpstr>Wingdings</vt:lpstr>
      <vt:lpstr>Atos v4.0</vt:lpstr>
      <vt:lpstr>Introduction to SAP Cloud Platform</vt:lpstr>
      <vt:lpstr>Cloud Basics - Terminology</vt:lpstr>
      <vt:lpstr>Introduction to SAP Cloud Platform</vt:lpstr>
      <vt:lpstr>SAP Cloud Platform Key Capabilities.</vt:lpstr>
      <vt:lpstr>What Can You Do With SAP Cloud Platform? </vt:lpstr>
      <vt:lpstr>Foundation and Flexibility Powered By SAP </vt:lpstr>
      <vt:lpstr>Typical Scenarios on SAP Cloud Platform</vt:lpstr>
      <vt:lpstr>SAP Cloud Platform – High level overview</vt:lpstr>
      <vt:lpstr>Managed SAP HANA Application Platform</vt:lpstr>
      <vt:lpstr>Managed SAP HANA Database Platform and Relational Persistence</vt:lpstr>
      <vt:lpstr>Sign up Free Trial Account on SCP</vt:lpstr>
      <vt:lpstr>Introduction to SAP Fiori in the Cloud.</vt:lpstr>
      <vt:lpstr>Introduction to SAP Fiori in the Cloud.</vt:lpstr>
      <vt:lpstr>SAP Cloud Platform Connectivity Services.</vt:lpstr>
      <vt:lpstr>Introduction to SAP Fiori in the Cloud Architecture</vt:lpstr>
      <vt:lpstr>SAP Fiori in the Cloud  Account</vt:lpstr>
      <vt:lpstr>SAP Fiori in the Cloud. SAP HANA Cloud Portal </vt:lpstr>
      <vt:lpstr>SAP Fiori in the Cloud UI building blocks in the cloud</vt:lpstr>
      <vt:lpstr>UI Theme Designer </vt:lpstr>
      <vt:lpstr>Try it out today! Get a free SAP HANA Cloud Platform Developer License!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2016-04-04T15:49:24Z</dcterms:created>
  <dcterms:modified xsi:type="dcterms:W3CDTF">2018-07-01T06:25:17Z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/>
  </property>
  <property fmtid="{D5CDD505-2E9C-101B-9397-08002B2CF9AE}" pid="3" name="Author">
    <vt:lpwstr>S4HANA Intro.</vt:lpwstr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ContentTypeId">
    <vt:lpwstr>0x0101007E5E5E72545FEE4EA413C9F33B92CDDC</vt:lpwstr>
  </property>
  <property fmtid="{D5CDD505-2E9C-101B-9397-08002B2CF9AE}" pid="9" name="TemplateUrl">
    <vt:lpwstr/>
  </property>
  <property fmtid="{D5CDD505-2E9C-101B-9397-08002B2CF9AE}" pid="10" name="xd_Signature">
    <vt:bool>false</vt:bool>
  </property>
  <property fmtid="{D5CDD505-2E9C-101B-9397-08002B2CF9AE}" pid="11" name="xd_ProgID">
    <vt:lpwstr/>
  </property>
  <property fmtid="{D5CDD505-2E9C-101B-9397-08002B2CF9AE}" pid="12" name="_AdHocReviewCycleID">
    <vt:i4>1269601303</vt:i4>
  </property>
  <property fmtid="{D5CDD505-2E9C-101B-9397-08002B2CF9AE}" pid="13" name="_NewReviewCycle">
    <vt:lpwstr/>
  </property>
  <property fmtid="{D5CDD505-2E9C-101B-9397-08002B2CF9AE}" pid="14" name="_EmailSubject">
    <vt:lpwstr>Fiori Training PPT</vt:lpwstr>
  </property>
  <property fmtid="{D5CDD505-2E9C-101B-9397-08002B2CF9AE}" pid="15" name="_AuthorEmail">
    <vt:lpwstr>yogesh.pande@atos.net</vt:lpwstr>
  </property>
  <property fmtid="{D5CDD505-2E9C-101B-9397-08002B2CF9AE}" pid="16" name="_AuthorEmailDisplayName">
    <vt:lpwstr>Pande, Yogesh</vt:lpwstr>
  </property>
  <property fmtid="{D5CDD505-2E9C-101B-9397-08002B2CF9AE}" pid="17" name="_PreviousAdHocReviewCycleID">
    <vt:i4>1553863127</vt:i4>
  </property>
</Properties>
</file>