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2"/>
  </p:notesMasterIdLst>
  <p:sldIdLst>
    <p:sldId id="257" r:id="rId3"/>
    <p:sldId id="320" r:id="rId4"/>
    <p:sldId id="363" r:id="rId5"/>
    <p:sldId id="364" r:id="rId6"/>
    <p:sldId id="334" r:id="rId7"/>
    <p:sldId id="359" r:id="rId8"/>
    <p:sldId id="360" r:id="rId9"/>
    <p:sldId id="361" r:id="rId10"/>
    <p:sldId id="362" r:id="rId11"/>
    <p:sldId id="335" r:id="rId12"/>
    <p:sldId id="336" r:id="rId13"/>
    <p:sldId id="337" r:id="rId14"/>
    <p:sldId id="338" r:id="rId15"/>
    <p:sldId id="358" r:id="rId16"/>
    <p:sldId id="349" r:id="rId17"/>
    <p:sldId id="350" r:id="rId18"/>
    <p:sldId id="351" r:id="rId19"/>
    <p:sldId id="352" r:id="rId20"/>
    <p:sldId id="353" r:id="rId21"/>
    <p:sldId id="354" r:id="rId22"/>
    <p:sldId id="355" r:id="rId23"/>
    <p:sldId id="356" r:id="rId24"/>
    <p:sldId id="357" r:id="rId25"/>
    <p:sldId id="339" r:id="rId26"/>
    <p:sldId id="340" r:id="rId27"/>
    <p:sldId id="341" r:id="rId28"/>
    <p:sldId id="342" r:id="rId29"/>
    <p:sldId id="344" r:id="rId30"/>
    <p:sldId id="33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F78F032B-1659-4E39-822F-ACCC6F902BC5}"/>
    <pc:docChg chg="delSld modSld">
      <pc:chgData name="Sandeep Reddy Hanumaihgari" userId="86a9f56c-2e65-4a80-9d64-63b9c07412a6" providerId="ADAL" clId="{F78F032B-1659-4E39-822F-ACCC6F902BC5}" dt="2018-01-20T04:16:37.766" v="51" actId="2696"/>
      <pc:docMkLst>
        <pc:docMk/>
      </pc:docMkLst>
      <pc:sldChg chg="modSp">
        <pc:chgData name="Sandeep Reddy Hanumaihgari" userId="86a9f56c-2e65-4a80-9d64-63b9c07412a6" providerId="ADAL" clId="{F78F032B-1659-4E39-822F-ACCC6F902BC5}" dt="2018-01-20T04:16:26.204" v="23" actId="2696"/>
        <pc:sldMkLst>
          <pc:docMk/>
          <pc:sldMk cId="147571053" sldId="257"/>
        </pc:sldMkLst>
        <pc:spChg chg="mod">
          <ac:chgData name="Sandeep Reddy Hanumaihgari" userId="86a9f56c-2e65-4a80-9d64-63b9c07412a6" providerId="ADAL" clId="{F78F032B-1659-4E39-822F-ACCC6F902BC5}" dt="2018-01-20T04:16:26.204" v="23" actId="2696"/>
          <ac:spMkLst>
            <pc:docMk/>
            <pc:sldMk cId="147571053" sldId="257"/>
            <ac:spMk id="2" creationId="{00000000-0000-0000-0000-000000000000}"/>
          </ac:spMkLst>
        </pc:spChg>
      </pc:sldChg>
    </pc:docChg>
  </pc:docChgLst>
  <pc:docChgLst>
    <pc:chgData name="Sandeep Reddy Hanumaihgari" userId="86a9f56c-2e65-4a80-9d64-63b9c07412a6" providerId="ADAL" clId="{03F6D4D0-40A6-4303-A3B0-EA602A906216}"/>
    <pc:docChg chg="undo custSel addSld delSld modSld sldOrd">
      <pc:chgData name="Sandeep Reddy Hanumaihgari" userId="86a9f56c-2e65-4a80-9d64-63b9c07412a6" providerId="ADAL" clId="{03F6D4D0-40A6-4303-A3B0-EA602A906216}" dt="2018-01-30T04:41:40.714" v="714" actId="313"/>
      <pc:docMkLst>
        <pc:docMk/>
      </pc:docMkLst>
      <pc:sldChg chg="addSp delSp modSp">
        <pc:chgData name="Sandeep Reddy Hanumaihgari" userId="86a9f56c-2e65-4a80-9d64-63b9c07412a6" providerId="ADAL" clId="{03F6D4D0-40A6-4303-A3B0-EA602A906216}" dt="2018-01-20T07:39:34.880" v="470" actId="1076"/>
        <pc:sldMkLst>
          <pc:docMk/>
          <pc:sldMk cId="4234027633" sldId="320"/>
        </pc:sldMkLst>
        <pc:spChg chg="mod">
          <ac:chgData name="Sandeep Reddy Hanumaihgari" userId="86a9f56c-2e65-4a80-9d64-63b9c07412a6" providerId="ADAL" clId="{03F6D4D0-40A6-4303-A3B0-EA602A906216}" dt="2018-01-20T05:06:29.265" v="2" actId="20577"/>
          <ac:spMkLst>
            <pc:docMk/>
            <pc:sldMk cId="4234027633" sldId="320"/>
            <ac:spMk id="2" creationId="{5E470D7F-717C-4604-B6E5-96CC1C08C9F0}"/>
          </ac:spMkLst>
        </pc:spChg>
        <pc:spChg chg="mod">
          <ac:chgData name="Sandeep Reddy Hanumaihgari" userId="86a9f56c-2e65-4a80-9d64-63b9c07412a6" providerId="ADAL" clId="{03F6D4D0-40A6-4303-A3B0-EA602A906216}" dt="2018-01-20T07:39:31.914" v="467" actId="20577"/>
          <ac:spMkLst>
            <pc:docMk/>
            <pc:sldMk cId="4234027633" sldId="320"/>
            <ac:spMk id="3" creationId="{B7ECF8AB-6FFA-4140-B97C-862BA5476F33}"/>
          </ac:spMkLst>
        </pc:spChg>
        <pc:picChg chg="add del mod">
          <ac:chgData name="Sandeep Reddy Hanumaihgari" userId="86a9f56c-2e65-4a80-9d64-63b9c07412a6" providerId="ADAL" clId="{03F6D4D0-40A6-4303-A3B0-EA602A906216}" dt="2018-01-20T07:39:34.880" v="470" actId="1076"/>
          <ac:picMkLst>
            <pc:docMk/>
            <pc:sldMk cId="4234027633" sldId="320"/>
            <ac:picMk id="4" creationId="{4F260013-7D65-4993-9FAB-6B285201BC5B}"/>
          </ac:picMkLst>
        </pc:picChg>
      </pc:sldChg>
      <pc:sldChg chg="addSp delSp modSp add">
        <pc:chgData name="Sandeep Reddy Hanumaihgari" userId="86a9f56c-2e65-4a80-9d64-63b9c07412a6" providerId="ADAL" clId="{03F6D4D0-40A6-4303-A3B0-EA602A906216}" dt="2018-01-20T07:31:51.656" v="412" actId="20577"/>
        <pc:sldMkLst>
          <pc:docMk/>
          <pc:sldMk cId="1365978996" sldId="334"/>
        </pc:sldMkLst>
        <pc:spChg chg="mod">
          <ac:chgData name="Sandeep Reddy Hanumaihgari" userId="86a9f56c-2e65-4a80-9d64-63b9c07412a6" providerId="ADAL" clId="{03F6D4D0-40A6-4303-A3B0-EA602A906216}" dt="2018-01-20T07:31:51.656" v="412" actId="20577"/>
          <ac:spMkLst>
            <pc:docMk/>
            <pc:sldMk cId="1365978996" sldId="334"/>
            <ac:spMk id="2" creationId="{B3B4CE00-BED1-4BE4-B3C9-600B59A048C7}"/>
          </ac:spMkLst>
        </pc:spChg>
        <pc:spChg chg="del">
          <ac:chgData name="Sandeep Reddy Hanumaihgari" userId="86a9f56c-2e65-4a80-9d64-63b9c07412a6" providerId="ADAL" clId="{03F6D4D0-40A6-4303-A3B0-EA602A906216}" dt="2018-01-20T05:21:02.321" v="166" actId="1076"/>
          <ac:spMkLst>
            <pc:docMk/>
            <pc:sldMk cId="1365978996" sldId="334"/>
            <ac:spMk id="3" creationId="{1CAD5042-DCDD-428C-9253-9A3141405025}"/>
          </ac:spMkLst>
        </pc:spChg>
        <pc:spChg chg="add mod">
          <ac:chgData name="Sandeep Reddy Hanumaihgari" userId="86a9f56c-2e65-4a80-9d64-63b9c07412a6" providerId="ADAL" clId="{03F6D4D0-40A6-4303-A3B0-EA602A906216}" dt="2018-01-20T05:23:15.572" v="206" actId="1076"/>
          <ac:spMkLst>
            <pc:docMk/>
            <pc:sldMk cId="1365978996" sldId="334"/>
            <ac:spMk id="5" creationId="{CB6D5384-B64A-491D-9927-C191A3A184E5}"/>
          </ac:spMkLst>
        </pc:spChg>
        <pc:spChg chg="add del mod">
          <ac:chgData name="Sandeep Reddy Hanumaihgari" userId="86a9f56c-2e65-4a80-9d64-63b9c07412a6" providerId="ADAL" clId="{03F6D4D0-40A6-4303-A3B0-EA602A906216}" dt="2018-01-20T06:41:55.899" v="212" actId="478"/>
          <ac:spMkLst>
            <pc:docMk/>
            <pc:sldMk cId="1365978996" sldId="334"/>
            <ac:spMk id="7" creationId="{21AEA768-BA07-48AE-A420-E8734AE7BE9E}"/>
          </ac:spMkLst>
        </pc:spChg>
        <pc:picChg chg="add del mod">
          <ac:chgData name="Sandeep Reddy Hanumaihgari" userId="86a9f56c-2e65-4a80-9d64-63b9c07412a6" providerId="ADAL" clId="{03F6D4D0-40A6-4303-A3B0-EA602A906216}" dt="2018-01-20T06:41:49.817" v="211" actId="478"/>
          <ac:picMkLst>
            <pc:docMk/>
            <pc:sldMk cId="1365978996" sldId="334"/>
            <ac:picMk id="4" creationId="{6979A23D-D787-4544-B877-D28F55DB0032}"/>
          </ac:picMkLst>
        </pc:picChg>
        <pc:picChg chg="add mod">
          <ac:chgData name="Sandeep Reddy Hanumaihgari" userId="86a9f56c-2e65-4a80-9d64-63b9c07412a6" providerId="ADAL" clId="{03F6D4D0-40A6-4303-A3B0-EA602A906216}" dt="2018-01-20T06:42:34.755" v="215" actId="1076"/>
          <ac:picMkLst>
            <pc:docMk/>
            <pc:sldMk cId="1365978996" sldId="334"/>
            <ac:picMk id="8" creationId="{CD7220E3-8B90-460B-9DBB-38A500BA476E}"/>
          </ac:picMkLst>
        </pc:picChg>
      </pc:sldChg>
      <pc:sldChg chg="addSp delSp modSp add">
        <pc:chgData name="Sandeep Reddy Hanumaihgari" userId="86a9f56c-2e65-4a80-9d64-63b9c07412a6" providerId="ADAL" clId="{03F6D4D0-40A6-4303-A3B0-EA602A906216}" dt="2018-01-20T06:49:55.268" v="258" actId="1076"/>
        <pc:sldMkLst>
          <pc:docMk/>
          <pc:sldMk cId="788244125" sldId="335"/>
        </pc:sldMkLst>
        <pc:spChg chg="mod">
          <ac:chgData name="Sandeep Reddy Hanumaihgari" userId="86a9f56c-2e65-4a80-9d64-63b9c07412a6" providerId="ADAL" clId="{03F6D4D0-40A6-4303-A3B0-EA602A906216}" dt="2018-01-20T06:45:48.137" v="216" actId="1076"/>
          <ac:spMkLst>
            <pc:docMk/>
            <pc:sldMk cId="788244125" sldId="335"/>
            <ac:spMk id="2" creationId="{D934C144-5759-4345-80A4-6093CAF3DA3A}"/>
          </ac:spMkLst>
        </pc:spChg>
        <pc:spChg chg="del">
          <ac:chgData name="Sandeep Reddy Hanumaihgari" userId="86a9f56c-2e65-4a80-9d64-63b9c07412a6" providerId="ADAL" clId="{03F6D4D0-40A6-4303-A3B0-EA602A906216}" dt="2018-01-20T06:46:01.119" v="217" actId="1076"/>
          <ac:spMkLst>
            <pc:docMk/>
            <pc:sldMk cId="788244125" sldId="335"/>
            <ac:spMk id="3" creationId="{48DC6E34-C060-48DF-BA5A-D21E9BAA7ABD}"/>
          </ac:spMkLst>
        </pc:spChg>
        <pc:spChg chg="add del mod">
          <ac:chgData name="Sandeep Reddy Hanumaihgari" userId="86a9f56c-2e65-4a80-9d64-63b9c07412a6" providerId="ADAL" clId="{03F6D4D0-40A6-4303-A3B0-EA602A906216}" dt="2018-01-20T06:47:38.404" v="224" actId="478"/>
          <ac:spMkLst>
            <pc:docMk/>
            <pc:sldMk cId="788244125" sldId="335"/>
            <ac:spMk id="4" creationId="{56FE013B-CB3E-430E-90DE-89603A50E26B}"/>
          </ac:spMkLst>
        </pc:spChg>
        <pc:spChg chg="add del">
          <ac:chgData name="Sandeep Reddy Hanumaihgari" userId="86a9f56c-2e65-4a80-9d64-63b9c07412a6" providerId="ADAL" clId="{03F6D4D0-40A6-4303-A3B0-EA602A906216}" dt="2018-01-20T06:46:22.190" v="221" actId="1076"/>
          <ac:spMkLst>
            <pc:docMk/>
            <pc:sldMk cId="788244125" sldId="335"/>
            <ac:spMk id="5" creationId="{B7E33F94-64A5-4D60-AC5A-01571BADDB68}"/>
          </ac:spMkLst>
        </pc:spChg>
        <pc:spChg chg="add del">
          <ac:chgData name="Sandeep Reddy Hanumaihgari" userId="86a9f56c-2e65-4a80-9d64-63b9c07412a6" providerId="ADAL" clId="{03F6D4D0-40A6-4303-A3B0-EA602A906216}" dt="2018-01-20T06:46:22.190" v="221" actId="1076"/>
          <ac:spMkLst>
            <pc:docMk/>
            <pc:sldMk cId="788244125" sldId="335"/>
            <ac:spMk id="6" creationId="{7CAC5606-2C69-45D3-A387-373EBDF95796}"/>
          </ac:spMkLst>
        </pc:spChg>
        <pc:spChg chg="add del">
          <ac:chgData name="Sandeep Reddy Hanumaihgari" userId="86a9f56c-2e65-4a80-9d64-63b9c07412a6" providerId="ADAL" clId="{03F6D4D0-40A6-4303-A3B0-EA602A906216}" dt="2018-01-20T06:46:22.190" v="221" actId="1076"/>
          <ac:spMkLst>
            <pc:docMk/>
            <pc:sldMk cId="788244125" sldId="335"/>
            <ac:spMk id="8" creationId="{07DC1D42-48F1-4E1E-A8CD-DCE6BF849E94}"/>
          </ac:spMkLst>
        </pc:spChg>
        <pc:spChg chg="add del">
          <ac:chgData name="Sandeep Reddy Hanumaihgari" userId="86a9f56c-2e65-4a80-9d64-63b9c07412a6" providerId="ADAL" clId="{03F6D4D0-40A6-4303-A3B0-EA602A906216}" dt="2018-01-20T06:46:22.190" v="221" actId="1076"/>
          <ac:spMkLst>
            <pc:docMk/>
            <pc:sldMk cId="788244125" sldId="335"/>
            <ac:spMk id="10" creationId="{EB2BD029-C339-4D67-9393-93DB46C89E09}"/>
          </ac:spMkLst>
        </pc:spChg>
        <pc:spChg chg="add del">
          <ac:chgData name="Sandeep Reddy Hanumaihgari" userId="86a9f56c-2e65-4a80-9d64-63b9c07412a6" providerId="ADAL" clId="{03F6D4D0-40A6-4303-A3B0-EA602A906216}" dt="2018-01-20T06:47:33.417" v="223" actId="1076"/>
          <ac:spMkLst>
            <pc:docMk/>
            <pc:sldMk cId="788244125" sldId="335"/>
            <ac:spMk id="11" creationId="{D614452D-0E84-4FB7-B296-F6C483D5221D}"/>
          </ac:spMkLst>
        </pc:spChg>
        <pc:spChg chg="add del">
          <ac:chgData name="Sandeep Reddy Hanumaihgari" userId="86a9f56c-2e65-4a80-9d64-63b9c07412a6" providerId="ADAL" clId="{03F6D4D0-40A6-4303-A3B0-EA602A906216}" dt="2018-01-20T06:47:33.417" v="223" actId="1076"/>
          <ac:spMkLst>
            <pc:docMk/>
            <pc:sldMk cId="788244125" sldId="335"/>
            <ac:spMk id="13" creationId="{7495248D-767E-4C9E-86B5-AA7791C20C5A}"/>
          </ac:spMkLst>
        </pc:spChg>
        <pc:spChg chg="add del mod">
          <ac:chgData name="Sandeep Reddy Hanumaihgari" userId="86a9f56c-2e65-4a80-9d64-63b9c07412a6" providerId="ADAL" clId="{03F6D4D0-40A6-4303-A3B0-EA602A906216}" dt="2018-01-20T06:47:54.810" v="225" actId="478"/>
          <ac:spMkLst>
            <pc:docMk/>
            <pc:sldMk cId="788244125" sldId="335"/>
            <ac:spMk id="16" creationId="{8FBC07D2-3EFE-45CE-B59D-58BC5E3F3929}"/>
          </ac:spMkLst>
        </pc:spChg>
        <pc:spChg chg="add mod">
          <ac:chgData name="Sandeep Reddy Hanumaihgari" userId="86a9f56c-2e65-4a80-9d64-63b9c07412a6" providerId="ADAL" clId="{03F6D4D0-40A6-4303-A3B0-EA602A906216}" dt="2018-01-20T06:47:59.796" v="227" actId="14100"/>
          <ac:spMkLst>
            <pc:docMk/>
            <pc:sldMk cId="788244125" sldId="335"/>
            <ac:spMk id="17" creationId="{0D4CB8B4-85C6-4D12-9B74-0E1750610449}"/>
          </ac:spMkLst>
        </pc:spChg>
        <pc:spChg chg="add mod">
          <ac:chgData name="Sandeep Reddy Hanumaihgari" userId="86a9f56c-2e65-4a80-9d64-63b9c07412a6" providerId="ADAL" clId="{03F6D4D0-40A6-4303-A3B0-EA602A906216}" dt="2018-01-20T06:49:52.431" v="257" actId="20577"/>
          <ac:spMkLst>
            <pc:docMk/>
            <pc:sldMk cId="788244125" sldId="335"/>
            <ac:spMk id="18" creationId="{29B0F10C-8E0A-4466-BC09-BE837C1B3C64}"/>
          </ac:spMkLst>
        </pc:spChg>
        <pc:spChg chg="add mod">
          <ac:chgData name="Sandeep Reddy Hanumaihgari" userId="86a9f56c-2e65-4a80-9d64-63b9c07412a6" providerId="ADAL" clId="{03F6D4D0-40A6-4303-A3B0-EA602A906216}" dt="2018-01-20T06:49:36.614" v="247" actId="1076"/>
          <ac:spMkLst>
            <pc:docMk/>
            <pc:sldMk cId="788244125" sldId="335"/>
            <ac:spMk id="21" creationId="{2E8CA431-2AAB-465C-93F7-002FDD409FDC}"/>
          </ac:spMkLst>
        </pc:spChg>
        <pc:picChg chg="add del">
          <ac:chgData name="Sandeep Reddy Hanumaihgari" userId="86a9f56c-2e65-4a80-9d64-63b9c07412a6" providerId="ADAL" clId="{03F6D4D0-40A6-4303-A3B0-EA602A906216}" dt="2018-01-20T06:46:22.190" v="221" actId="1076"/>
          <ac:picMkLst>
            <pc:docMk/>
            <pc:sldMk cId="788244125" sldId="335"/>
            <ac:picMk id="7" creationId="{2AE43312-E57B-44F0-A018-F8921618D713}"/>
          </ac:picMkLst>
        </pc:picChg>
        <pc:picChg chg="add del">
          <ac:chgData name="Sandeep Reddy Hanumaihgari" userId="86a9f56c-2e65-4a80-9d64-63b9c07412a6" providerId="ADAL" clId="{03F6D4D0-40A6-4303-A3B0-EA602A906216}" dt="2018-01-20T06:46:22.190" v="221" actId="1076"/>
          <ac:picMkLst>
            <pc:docMk/>
            <pc:sldMk cId="788244125" sldId="335"/>
            <ac:picMk id="9" creationId="{C6BD5AE7-DA4C-41B4-A0BD-5E7DA46638CF}"/>
          </ac:picMkLst>
        </pc:picChg>
        <pc:picChg chg="add del">
          <ac:chgData name="Sandeep Reddy Hanumaihgari" userId="86a9f56c-2e65-4a80-9d64-63b9c07412a6" providerId="ADAL" clId="{03F6D4D0-40A6-4303-A3B0-EA602A906216}" dt="2018-01-20T06:47:33.417" v="223" actId="1076"/>
          <ac:picMkLst>
            <pc:docMk/>
            <pc:sldMk cId="788244125" sldId="335"/>
            <ac:picMk id="12" creationId="{9042901A-9260-49CE-9875-3E646FD49ADE}"/>
          </ac:picMkLst>
        </pc:picChg>
        <pc:picChg chg="add del">
          <ac:chgData name="Sandeep Reddy Hanumaihgari" userId="86a9f56c-2e65-4a80-9d64-63b9c07412a6" providerId="ADAL" clId="{03F6D4D0-40A6-4303-A3B0-EA602A906216}" dt="2018-01-20T06:47:33.417" v="223" actId="1076"/>
          <ac:picMkLst>
            <pc:docMk/>
            <pc:sldMk cId="788244125" sldId="335"/>
            <ac:picMk id="14" creationId="{063296C0-597B-4C69-B8BD-CA45456E79E0}"/>
          </ac:picMkLst>
        </pc:picChg>
        <pc:picChg chg="add mod">
          <ac:chgData name="Sandeep Reddy Hanumaihgari" userId="86a9f56c-2e65-4a80-9d64-63b9c07412a6" providerId="ADAL" clId="{03F6D4D0-40A6-4303-A3B0-EA602A906216}" dt="2018-01-20T06:49:55.268" v="258" actId="1076"/>
          <ac:picMkLst>
            <pc:docMk/>
            <pc:sldMk cId="788244125" sldId="335"/>
            <ac:picMk id="19" creationId="{7BC21231-6454-42D9-87E9-6C415222D08C}"/>
          </ac:picMkLst>
        </pc:picChg>
        <pc:picChg chg="add mod">
          <ac:chgData name="Sandeep Reddy Hanumaihgari" userId="86a9f56c-2e65-4a80-9d64-63b9c07412a6" providerId="ADAL" clId="{03F6D4D0-40A6-4303-A3B0-EA602A906216}" dt="2018-01-20T06:49:24.389" v="245" actId="1076"/>
          <ac:picMkLst>
            <pc:docMk/>
            <pc:sldMk cId="788244125" sldId="335"/>
            <ac:picMk id="20" creationId="{11598676-A20E-4BFC-8B72-4D574908E546}"/>
          </ac:picMkLst>
        </pc:picChg>
      </pc:sldChg>
      <pc:sldChg chg="addSp delSp modSp add">
        <pc:chgData name="Sandeep Reddy Hanumaihgari" userId="86a9f56c-2e65-4a80-9d64-63b9c07412a6" providerId="ADAL" clId="{03F6D4D0-40A6-4303-A3B0-EA602A906216}" dt="2018-01-20T06:50:34.294" v="262" actId="14100"/>
        <pc:sldMkLst>
          <pc:docMk/>
          <pc:sldMk cId="609174044" sldId="336"/>
        </pc:sldMkLst>
        <pc:spChg chg="mod">
          <ac:chgData name="Sandeep Reddy Hanumaihgari" userId="86a9f56c-2e65-4a80-9d64-63b9c07412a6" providerId="ADAL" clId="{03F6D4D0-40A6-4303-A3B0-EA602A906216}" dt="2018-01-20T06:50:34.294" v="262" actId="14100"/>
          <ac:spMkLst>
            <pc:docMk/>
            <pc:sldMk cId="609174044" sldId="336"/>
            <ac:spMk id="2" creationId="{3C748CF1-79E7-4B68-9266-769A788ED6FB}"/>
          </ac:spMkLst>
        </pc:spChg>
        <pc:spChg chg="del">
          <ac:chgData name="Sandeep Reddy Hanumaihgari" userId="86a9f56c-2e65-4a80-9d64-63b9c07412a6" providerId="ADAL" clId="{03F6D4D0-40A6-4303-A3B0-EA602A906216}" dt="2018-01-20T06:50:11.700" v="260" actId="14100"/>
          <ac:spMkLst>
            <pc:docMk/>
            <pc:sldMk cId="609174044" sldId="336"/>
            <ac:spMk id="3" creationId="{22A2F90E-A1AB-4C69-BBCE-E71F77FA0583}"/>
          </ac:spMkLst>
        </pc:spChg>
        <pc:spChg chg="add mod">
          <ac:chgData name="Sandeep Reddy Hanumaihgari" userId="86a9f56c-2e65-4a80-9d64-63b9c07412a6" providerId="ADAL" clId="{03F6D4D0-40A6-4303-A3B0-EA602A906216}" dt="2018-01-20T06:50:15.836" v="261" actId="255"/>
          <ac:spMkLst>
            <pc:docMk/>
            <pc:sldMk cId="609174044" sldId="336"/>
            <ac:spMk id="4" creationId="{AA42A610-5C54-404A-9A3E-1C299712406F}"/>
          </ac:spMkLst>
        </pc:spChg>
      </pc:sldChg>
      <pc:sldChg chg="addSp delSp modSp add">
        <pc:chgData name="Sandeep Reddy Hanumaihgari" userId="86a9f56c-2e65-4a80-9d64-63b9c07412a6" providerId="ADAL" clId="{03F6D4D0-40A6-4303-A3B0-EA602A906216}" dt="2018-01-20T06:51:05.981" v="269" actId="20577"/>
        <pc:sldMkLst>
          <pc:docMk/>
          <pc:sldMk cId="1957459892" sldId="337"/>
        </pc:sldMkLst>
        <pc:spChg chg="mod">
          <ac:chgData name="Sandeep Reddy Hanumaihgari" userId="86a9f56c-2e65-4a80-9d64-63b9c07412a6" providerId="ADAL" clId="{03F6D4D0-40A6-4303-A3B0-EA602A906216}" dt="2018-01-20T06:50:47.732" v="264" actId="20577"/>
          <ac:spMkLst>
            <pc:docMk/>
            <pc:sldMk cId="1957459892" sldId="337"/>
            <ac:spMk id="2" creationId="{7F6601B0-171F-40D5-9141-CBB9080FD7D9}"/>
          </ac:spMkLst>
        </pc:spChg>
        <pc:spChg chg="del">
          <ac:chgData name="Sandeep Reddy Hanumaihgari" userId="86a9f56c-2e65-4a80-9d64-63b9c07412a6" providerId="ADAL" clId="{03F6D4D0-40A6-4303-A3B0-EA602A906216}" dt="2018-01-20T06:50:53.431" v="265" actId="20577"/>
          <ac:spMkLst>
            <pc:docMk/>
            <pc:sldMk cId="1957459892" sldId="337"/>
            <ac:spMk id="3" creationId="{17CDB5E7-EB19-465B-B2C6-AEBF6A529B39}"/>
          </ac:spMkLst>
        </pc:spChg>
        <pc:spChg chg="add mod">
          <ac:chgData name="Sandeep Reddy Hanumaihgari" userId="86a9f56c-2e65-4a80-9d64-63b9c07412a6" providerId="ADAL" clId="{03F6D4D0-40A6-4303-A3B0-EA602A906216}" dt="2018-01-20T06:51:05.981" v="269" actId="20577"/>
          <ac:spMkLst>
            <pc:docMk/>
            <pc:sldMk cId="1957459892" sldId="337"/>
            <ac:spMk id="4" creationId="{3CF70174-7783-4121-A968-A33F48281F8C}"/>
          </ac:spMkLst>
        </pc:spChg>
      </pc:sldChg>
      <pc:sldChg chg="addSp delSp modSp add">
        <pc:chgData name="Sandeep Reddy Hanumaihgari" userId="86a9f56c-2e65-4a80-9d64-63b9c07412a6" providerId="ADAL" clId="{03F6D4D0-40A6-4303-A3B0-EA602A906216}" dt="2018-01-20T06:52:40.604" v="294" actId="1076"/>
        <pc:sldMkLst>
          <pc:docMk/>
          <pc:sldMk cId="1223785264" sldId="338"/>
        </pc:sldMkLst>
        <pc:spChg chg="mod">
          <ac:chgData name="Sandeep Reddy Hanumaihgari" userId="86a9f56c-2e65-4a80-9d64-63b9c07412a6" providerId="ADAL" clId="{03F6D4D0-40A6-4303-A3B0-EA602A906216}" dt="2018-01-20T06:51:20.689" v="271" actId="1076"/>
          <ac:spMkLst>
            <pc:docMk/>
            <pc:sldMk cId="1223785264" sldId="338"/>
            <ac:spMk id="2" creationId="{28ADA5B5-B369-4A86-8FB6-3614B3043C60}"/>
          </ac:spMkLst>
        </pc:spChg>
        <pc:spChg chg="del">
          <ac:chgData name="Sandeep Reddy Hanumaihgari" userId="86a9f56c-2e65-4a80-9d64-63b9c07412a6" providerId="ADAL" clId="{03F6D4D0-40A6-4303-A3B0-EA602A906216}" dt="2018-01-20T06:51:28.884" v="272" actId="478"/>
          <ac:spMkLst>
            <pc:docMk/>
            <pc:sldMk cId="1223785264" sldId="338"/>
            <ac:spMk id="3" creationId="{95E1EDD6-320F-4D64-8C5F-6CCEA392DCA3}"/>
          </ac:spMkLst>
        </pc:spChg>
        <pc:spChg chg="add mod">
          <ac:chgData name="Sandeep Reddy Hanumaihgari" userId="86a9f56c-2e65-4a80-9d64-63b9c07412a6" providerId="ADAL" clId="{03F6D4D0-40A6-4303-A3B0-EA602A906216}" dt="2018-01-20T06:52:40.604" v="294" actId="1076"/>
          <ac:spMkLst>
            <pc:docMk/>
            <pc:sldMk cId="1223785264" sldId="338"/>
            <ac:spMk id="4" creationId="{E8EBB55B-B9CB-4D4F-A274-345F82245B6B}"/>
          </ac:spMkLst>
        </pc:spChg>
        <pc:picChg chg="add mod">
          <ac:chgData name="Sandeep Reddy Hanumaihgari" userId="86a9f56c-2e65-4a80-9d64-63b9c07412a6" providerId="ADAL" clId="{03F6D4D0-40A6-4303-A3B0-EA602A906216}" dt="2018-01-20T06:52:36.417" v="293" actId="1076"/>
          <ac:picMkLst>
            <pc:docMk/>
            <pc:sldMk cId="1223785264" sldId="338"/>
            <ac:picMk id="5" creationId="{B93B777B-56D9-444C-B4A6-249744F52351}"/>
          </ac:picMkLst>
        </pc:picChg>
      </pc:sldChg>
      <pc:sldChg chg="addSp delSp modSp add">
        <pc:chgData name="Sandeep Reddy Hanumaihgari" userId="86a9f56c-2e65-4a80-9d64-63b9c07412a6" providerId="ADAL" clId="{03F6D4D0-40A6-4303-A3B0-EA602A906216}" dt="2018-01-20T06:53:46.639" v="300" actId="255"/>
        <pc:sldMkLst>
          <pc:docMk/>
          <pc:sldMk cId="3650398712" sldId="339"/>
        </pc:sldMkLst>
        <pc:spChg chg="mod">
          <ac:chgData name="Sandeep Reddy Hanumaihgari" userId="86a9f56c-2e65-4a80-9d64-63b9c07412a6" providerId="ADAL" clId="{03F6D4D0-40A6-4303-A3B0-EA602A906216}" dt="2018-01-20T06:53:32.711" v="298" actId="255"/>
          <ac:spMkLst>
            <pc:docMk/>
            <pc:sldMk cId="3650398712" sldId="339"/>
            <ac:spMk id="2" creationId="{F9E8E0D7-73F7-4AF6-90AA-0D3F0B4A7595}"/>
          </ac:spMkLst>
        </pc:spChg>
        <pc:spChg chg="del">
          <ac:chgData name="Sandeep Reddy Hanumaihgari" userId="86a9f56c-2e65-4a80-9d64-63b9c07412a6" providerId="ADAL" clId="{03F6D4D0-40A6-4303-A3B0-EA602A906216}" dt="2018-01-20T06:53:40.685" v="299" actId="255"/>
          <ac:spMkLst>
            <pc:docMk/>
            <pc:sldMk cId="3650398712" sldId="339"/>
            <ac:spMk id="3" creationId="{32647989-2A86-45F2-97B5-5D9D2DF1E7CB}"/>
          </ac:spMkLst>
        </pc:spChg>
        <pc:spChg chg="add mod">
          <ac:chgData name="Sandeep Reddy Hanumaihgari" userId="86a9f56c-2e65-4a80-9d64-63b9c07412a6" providerId="ADAL" clId="{03F6D4D0-40A6-4303-A3B0-EA602A906216}" dt="2018-01-20T06:53:46.639" v="300" actId="255"/>
          <ac:spMkLst>
            <pc:docMk/>
            <pc:sldMk cId="3650398712" sldId="339"/>
            <ac:spMk id="4" creationId="{C93449E3-F80A-479C-A100-3E34ED04CE78}"/>
          </ac:spMkLst>
        </pc:spChg>
      </pc:sldChg>
      <pc:sldChg chg="addSp delSp modSp add">
        <pc:chgData name="Sandeep Reddy Hanumaihgari" userId="86a9f56c-2e65-4a80-9d64-63b9c07412a6" providerId="ADAL" clId="{03F6D4D0-40A6-4303-A3B0-EA602A906216}" dt="2018-01-20T06:54:17.863" v="305" actId="1076"/>
        <pc:sldMkLst>
          <pc:docMk/>
          <pc:sldMk cId="641565280" sldId="340"/>
        </pc:sldMkLst>
        <pc:spChg chg="mod">
          <ac:chgData name="Sandeep Reddy Hanumaihgari" userId="86a9f56c-2e65-4a80-9d64-63b9c07412a6" providerId="ADAL" clId="{03F6D4D0-40A6-4303-A3B0-EA602A906216}" dt="2018-01-20T06:54:07.509" v="302" actId="1076"/>
          <ac:spMkLst>
            <pc:docMk/>
            <pc:sldMk cId="641565280" sldId="340"/>
            <ac:spMk id="2" creationId="{A75F1210-C005-4488-9AFA-23D8C61ECF7D}"/>
          </ac:spMkLst>
        </pc:spChg>
        <pc:spChg chg="del">
          <ac:chgData name="Sandeep Reddy Hanumaihgari" userId="86a9f56c-2e65-4a80-9d64-63b9c07412a6" providerId="ADAL" clId="{03F6D4D0-40A6-4303-A3B0-EA602A906216}" dt="2018-01-20T06:54:14.092" v="303" actId="478"/>
          <ac:spMkLst>
            <pc:docMk/>
            <pc:sldMk cId="641565280" sldId="340"/>
            <ac:spMk id="3" creationId="{D0F940AF-52BC-43B4-8334-648A2AB75E40}"/>
          </ac:spMkLst>
        </pc:spChg>
        <pc:spChg chg="add mod">
          <ac:chgData name="Sandeep Reddy Hanumaihgari" userId="86a9f56c-2e65-4a80-9d64-63b9c07412a6" providerId="ADAL" clId="{03F6D4D0-40A6-4303-A3B0-EA602A906216}" dt="2018-01-20T06:54:17.863" v="305" actId="1076"/>
          <ac:spMkLst>
            <pc:docMk/>
            <pc:sldMk cId="641565280" sldId="340"/>
            <ac:spMk id="4" creationId="{64BAD052-996E-4DDB-B668-314127EB4EB0}"/>
          </ac:spMkLst>
        </pc:spChg>
      </pc:sldChg>
      <pc:sldChg chg="addSp delSp modSp add">
        <pc:chgData name="Sandeep Reddy Hanumaihgari" userId="86a9f56c-2e65-4a80-9d64-63b9c07412a6" providerId="ADAL" clId="{03F6D4D0-40A6-4303-A3B0-EA602A906216}" dt="2018-01-20T06:55:31.206" v="311" actId="1076"/>
        <pc:sldMkLst>
          <pc:docMk/>
          <pc:sldMk cId="3926866027" sldId="341"/>
        </pc:sldMkLst>
        <pc:spChg chg="mod">
          <ac:chgData name="Sandeep Reddy Hanumaihgari" userId="86a9f56c-2e65-4a80-9d64-63b9c07412a6" providerId="ADAL" clId="{03F6D4D0-40A6-4303-A3B0-EA602A906216}" dt="2018-01-20T06:55:13.553" v="307" actId="1076"/>
          <ac:spMkLst>
            <pc:docMk/>
            <pc:sldMk cId="3926866027" sldId="341"/>
            <ac:spMk id="2" creationId="{31F4DE65-E61D-41D0-AC88-E466E15EFE6E}"/>
          </ac:spMkLst>
        </pc:spChg>
        <pc:spChg chg="del">
          <ac:chgData name="Sandeep Reddy Hanumaihgari" userId="86a9f56c-2e65-4a80-9d64-63b9c07412a6" providerId="ADAL" clId="{03F6D4D0-40A6-4303-A3B0-EA602A906216}" dt="2018-01-20T06:55:20.817" v="308" actId="478"/>
          <ac:spMkLst>
            <pc:docMk/>
            <pc:sldMk cId="3926866027" sldId="341"/>
            <ac:spMk id="3" creationId="{CA436606-46FD-4A9A-9F77-A33208E8FE2C}"/>
          </ac:spMkLst>
        </pc:spChg>
        <pc:spChg chg="add mod">
          <ac:chgData name="Sandeep Reddy Hanumaihgari" userId="86a9f56c-2e65-4a80-9d64-63b9c07412a6" providerId="ADAL" clId="{03F6D4D0-40A6-4303-A3B0-EA602A906216}" dt="2018-01-20T06:55:31.206" v="311" actId="1076"/>
          <ac:spMkLst>
            <pc:docMk/>
            <pc:sldMk cId="3926866027" sldId="341"/>
            <ac:spMk id="4" creationId="{D78327DE-F776-46D9-920D-A0C814E671A8}"/>
          </ac:spMkLst>
        </pc:spChg>
      </pc:sldChg>
      <pc:sldChg chg="addSp delSp modSp add">
        <pc:chgData name="Sandeep Reddy Hanumaihgari" userId="86a9f56c-2e65-4a80-9d64-63b9c07412a6" providerId="ADAL" clId="{03F6D4D0-40A6-4303-A3B0-EA602A906216}" dt="2018-01-30T04:41:40.714" v="714" actId="313"/>
        <pc:sldMkLst>
          <pc:docMk/>
          <pc:sldMk cId="722768190" sldId="342"/>
        </pc:sldMkLst>
        <pc:spChg chg="mod">
          <ac:chgData name="Sandeep Reddy Hanumaihgari" userId="86a9f56c-2e65-4a80-9d64-63b9c07412a6" providerId="ADAL" clId="{03F6D4D0-40A6-4303-A3B0-EA602A906216}" dt="2018-01-20T06:55:46.719" v="313" actId="5793"/>
          <ac:spMkLst>
            <pc:docMk/>
            <pc:sldMk cId="722768190" sldId="342"/>
            <ac:spMk id="2" creationId="{7C8885D2-E747-416C-80FA-1B3A88864AA5}"/>
          </ac:spMkLst>
        </pc:spChg>
        <pc:spChg chg="del">
          <ac:chgData name="Sandeep Reddy Hanumaihgari" userId="86a9f56c-2e65-4a80-9d64-63b9c07412a6" providerId="ADAL" clId="{03F6D4D0-40A6-4303-A3B0-EA602A906216}" dt="2018-01-20T06:56:01.198" v="314" actId="478"/>
          <ac:spMkLst>
            <pc:docMk/>
            <pc:sldMk cId="722768190" sldId="342"/>
            <ac:spMk id="3" creationId="{B9452475-CED3-4859-83B1-8B802D39C7DB}"/>
          </ac:spMkLst>
        </pc:spChg>
        <pc:spChg chg="add mod">
          <ac:chgData name="Sandeep Reddy Hanumaihgari" userId="86a9f56c-2e65-4a80-9d64-63b9c07412a6" providerId="ADAL" clId="{03F6D4D0-40A6-4303-A3B0-EA602A906216}" dt="2018-01-30T04:41:40.714" v="714" actId="313"/>
          <ac:spMkLst>
            <pc:docMk/>
            <pc:sldMk cId="722768190" sldId="342"/>
            <ac:spMk id="4" creationId="{BD40622B-ACFE-432C-B379-513C8199D517}"/>
          </ac:spMkLst>
        </pc:spChg>
      </pc:sldChg>
      <pc:sldChg chg="addSp delSp modSp add">
        <pc:chgData name="Sandeep Reddy Hanumaihgari" userId="86a9f56c-2e65-4a80-9d64-63b9c07412a6" providerId="ADAL" clId="{03F6D4D0-40A6-4303-A3B0-EA602A906216}" dt="2018-01-20T06:58:46.999" v="337" actId="20577"/>
        <pc:sldMkLst>
          <pc:docMk/>
          <pc:sldMk cId="3609592675" sldId="344"/>
        </pc:sldMkLst>
        <pc:spChg chg="mod">
          <ac:chgData name="Sandeep Reddy Hanumaihgari" userId="86a9f56c-2e65-4a80-9d64-63b9c07412a6" providerId="ADAL" clId="{03F6D4D0-40A6-4303-A3B0-EA602A906216}" dt="2018-01-20T06:58:12.189" v="329" actId="20577"/>
          <ac:spMkLst>
            <pc:docMk/>
            <pc:sldMk cId="3609592675" sldId="344"/>
            <ac:spMk id="2" creationId="{8153D3DE-45DF-40E6-AAF5-6E47E8DBBD06}"/>
          </ac:spMkLst>
        </pc:spChg>
        <pc:spChg chg="del">
          <ac:chgData name="Sandeep Reddy Hanumaihgari" userId="86a9f56c-2e65-4a80-9d64-63b9c07412a6" providerId="ADAL" clId="{03F6D4D0-40A6-4303-A3B0-EA602A906216}" dt="2018-01-20T06:58:20.992" v="330" actId="478"/>
          <ac:spMkLst>
            <pc:docMk/>
            <pc:sldMk cId="3609592675" sldId="344"/>
            <ac:spMk id="3" creationId="{345AE626-82F3-4B12-93EE-BEC19AFE1885}"/>
          </ac:spMkLst>
        </pc:spChg>
        <pc:spChg chg="add mod">
          <ac:chgData name="Sandeep Reddy Hanumaihgari" userId="86a9f56c-2e65-4a80-9d64-63b9c07412a6" providerId="ADAL" clId="{03F6D4D0-40A6-4303-A3B0-EA602A906216}" dt="2018-01-20T06:58:46.999" v="337" actId="20577"/>
          <ac:spMkLst>
            <pc:docMk/>
            <pc:sldMk cId="3609592675" sldId="344"/>
            <ac:spMk id="4" creationId="{4FA53EF7-824A-4759-B1C5-7591B8BD58E9}"/>
          </ac:spMkLst>
        </pc:spChg>
      </pc:sldChg>
      <pc:sldChg chg="addSp delSp modSp add">
        <pc:chgData name="Sandeep Reddy Hanumaihgari" userId="86a9f56c-2e65-4a80-9d64-63b9c07412a6" providerId="ADAL" clId="{03F6D4D0-40A6-4303-A3B0-EA602A906216}" dt="2018-01-20T08:26:17.647" v="712" actId="1076"/>
        <pc:sldMkLst>
          <pc:docMk/>
          <pc:sldMk cId="4222505809" sldId="349"/>
        </pc:sldMkLst>
        <pc:spChg chg="mod">
          <ac:chgData name="Sandeep Reddy Hanumaihgari" userId="86a9f56c-2e65-4a80-9d64-63b9c07412a6" providerId="ADAL" clId="{03F6D4D0-40A6-4303-A3B0-EA602A906216}" dt="2018-01-20T07:30:23.226" v="405" actId="20577"/>
          <ac:spMkLst>
            <pc:docMk/>
            <pc:sldMk cId="4222505809" sldId="349"/>
            <ac:spMk id="2" creationId="{7E5E9DB9-6DB2-434E-A2B4-D65156255E77}"/>
          </ac:spMkLst>
        </pc:spChg>
        <pc:spChg chg="del mod">
          <ac:chgData name="Sandeep Reddy Hanumaihgari" userId="86a9f56c-2e65-4a80-9d64-63b9c07412a6" providerId="ADAL" clId="{03F6D4D0-40A6-4303-A3B0-EA602A906216}" dt="2018-01-20T07:22:55.108" v="359" actId="1076"/>
          <ac:spMkLst>
            <pc:docMk/>
            <pc:sldMk cId="4222505809" sldId="349"/>
            <ac:spMk id="3" creationId="{CBFA091E-5CD3-48ED-B2CD-BE3B84EE77B7}"/>
          </ac:spMkLst>
        </pc:spChg>
        <pc:spChg chg="add mod">
          <ac:chgData name="Sandeep Reddy Hanumaihgari" userId="86a9f56c-2e65-4a80-9d64-63b9c07412a6" providerId="ADAL" clId="{03F6D4D0-40A6-4303-A3B0-EA602A906216}" dt="2018-01-20T08:26:17.647" v="712" actId="1076"/>
          <ac:spMkLst>
            <pc:docMk/>
            <pc:sldMk cId="4222505809" sldId="349"/>
            <ac:spMk id="6" creationId="{1207EC9D-AF33-4BFA-9147-68CC311D1CB1}"/>
          </ac:spMkLst>
        </pc:spChg>
        <pc:spChg chg="add del mod">
          <ac:chgData name="Sandeep Reddy Hanumaihgari" userId="86a9f56c-2e65-4a80-9d64-63b9c07412a6" providerId="ADAL" clId="{03F6D4D0-40A6-4303-A3B0-EA602A906216}" dt="2018-01-20T08:24:58.366" v="699" actId="478"/>
          <ac:spMkLst>
            <pc:docMk/>
            <pc:sldMk cId="4222505809" sldId="349"/>
            <ac:spMk id="7" creationId="{551E4F9B-A24D-4A0D-87AB-1674F8B17062}"/>
          </ac:spMkLst>
        </pc:spChg>
        <pc:picChg chg="add mod">
          <ac:chgData name="Sandeep Reddy Hanumaihgari" userId="86a9f56c-2e65-4a80-9d64-63b9c07412a6" providerId="ADAL" clId="{03F6D4D0-40A6-4303-A3B0-EA602A906216}" dt="2018-01-20T08:25:53.685" v="708" actId="1076"/>
          <ac:picMkLst>
            <pc:docMk/>
            <pc:sldMk cId="4222505809" sldId="349"/>
            <ac:picMk id="4" creationId="{A03B9BF7-7D02-444F-B091-CA4CB17E4924}"/>
          </ac:picMkLst>
        </pc:picChg>
        <pc:picChg chg="add del mod">
          <ac:chgData name="Sandeep Reddy Hanumaihgari" userId="86a9f56c-2e65-4a80-9d64-63b9c07412a6" providerId="ADAL" clId="{03F6D4D0-40A6-4303-A3B0-EA602A906216}" dt="2018-01-20T08:24:44.263" v="694" actId="478"/>
          <ac:picMkLst>
            <pc:docMk/>
            <pc:sldMk cId="4222505809" sldId="349"/>
            <ac:picMk id="5" creationId="{E262C4F8-2495-47C4-985E-9785FA4ADDA3}"/>
          </ac:picMkLst>
        </pc:picChg>
      </pc:sldChg>
      <pc:sldChg chg="addSp delSp modSp add">
        <pc:chgData name="Sandeep Reddy Hanumaihgari" userId="86a9f56c-2e65-4a80-9d64-63b9c07412a6" providerId="ADAL" clId="{03F6D4D0-40A6-4303-A3B0-EA602A906216}" dt="2018-01-20T08:21:37.016" v="681" actId="478"/>
        <pc:sldMkLst>
          <pc:docMk/>
          <pc:sldMk cId="1457012739" sldId="350"/>
        </pc:sldMkLst>
        <pc:spChg chg="del">
          <ac:chgData name="Sandeep Reddy Hanumaihgari" userId="86a9f56c-2e65-4a80-9d64-63b9c07412a6" providerId="ADAL" clId="{03F6D4D0-40A6-4303-A3B0-EA602A906216}" dt="2018-01-20T08:21:37.016" v="681" actId="478"/>
          <ac:spMkLst>
            <pc:docMk/>
            <pc:sldMk cId="1457012739" sldId="350"/>
            <ac:spMk id="2" creationId="{C8C3E947-B59B-46A2-956C-B626CD5B0C03}"/>
          </ac:spMkLst>
        </pc:spChg>
        <pc:spChg chg="del">
          <ac:chgData name="Sandeep Reddy Hanumaihgari" userId="86a9f56c-2e65-4a80-9d64-63b9c07412a6" providerId="ADAL" clId="{03F6D4D0-40A6-4303-A3B0-EA602A906216}" dt="2018-01-20T07:23:27.436" v="362" actId="478"/>
          <ac:spMkLst>
            <pc:docMk/>
            <pc:sldMk cId="1457012739" sldId="350"/>
            <ac:spMk id="3" creationId="{D79082D4-D467-41D6-9835-8C6D89EDD40A}"/>
          </ac:spMkLst>
        </pc:spChg>
        <pc:picChg chg="add mod">
          <ac:chgData name="Sandeep Reddy Hanumaihgari" userId="86a9f56c-2e65-4a80-9d64-63b9c07412a6" providerId="ADAL" clId="{03F6D4D0-40A6-4303-A3B0-EA602A906216}" dt="2018-01-20T07:23:29.803" v="363" actId="1076"/>
          <ac:picMkLst>
            <pc:docMk/>
            <pc:sldMk cId="1457012739" sldId="350"/>
            <ac:picMk id="4" creationId="{937336D2-88CC-495A-AAB8-A38FA248D75B}"/>
          </ac:picMkLst>
        </pc:picChg>
      </pc:sldChg>
      <pc:sldChg chg="addSp delSp modSp add">
        <pc:chgData name="Sandeep Reddy Hanumaihgari" userId="86a9f56c-2e65-4a80-9d64-63b9c07412a6" providerId="ADAL" clId="{03F6D4D0-40A6-4303-A3B0-EA602A906216}" dt="2018-01-20T08:21:34.093" v="680" actId="478"/>
        <pc:sldMkLst>
          <pc:docMk/>
          <pc:sldMk cId="1628532445" sldId="351"/>
        </pc:sldMkLst>
        <pc:spChg chg="del">
          <ac:chgData name="Sandeep Reddy Hanumaihgari" userId="86a9f56c-2e65-4a80-9d64-63b9c07412a6" providerId="ADAL" clId="{03F6D4D0-40A6-4303-A3B0-EA602A906216}" dt="2018-01-20T08:21:34.093" v="680" actId="478"/>
          <ac:spMkLst>
            <pc:docMk/>
            <pc:sldMk cId="1628532445" sldId="351"/>
            <ac:spMk id="2" creationId="{893D6BD7-3FB3-4F68-AD40-E6AEF506AF86}"/>
          </ac:spMkLst>
        </pc:spChg>
        <pc:spChg chg="del">
          <ac:chgData name="Sandeep Reddy Hanumaihgari" userId="86a9f56c-2e65-4a80-9d64-63b9c07412a6" providerId="ADAL" clId="{03F6D4D0-40A6-4303-A3B0-EA602A906216}" dt="2018-01-20T07:23:54.413" v="365" actId="478"/>
          <ac:spMkLst>
            <pc:docMk/>
            <pc:sldMk cId="1628532445" sldId="351"/>
            <ac:spMk id="3" creationId="{A243B5B8-538C-4BD8-B67D-2810B77148D2}"/>
          </ac:spMkLst>
        </pc:spChg>
        <pc:picChg chg="add mod">
          <ac:chgData name="Sandeep Reddy Hanumaihgari" userId="86a9f56c-2e65-4a80-9d64-63b9c07412a6" providerId="ADAL" clId="{03F6D4D0-40A6-4303-A3B0-EA602A906216}" dt="2018-01-20T08:06:05.540" v="653" actId="1076"/>
          <ac:picMkLst>
            <pc:docMk/>
            <pc:sldMk cId="1628532445" sldId="351"/>
            <ac:picMk id="4" creationId="{9C079E94-3F2F-43C7-B1A0-FA27FD3D4650}"/>
          </ac:picMkLst>
        </pc:picChg>
        <pc:picChg chg="add mod">
          <ac:chgData name="Sandeep Reddy Hanumaihgari" userId="86a9f56c-2e65-4a80-9d64-63b9c07412a6" providerId="ADAL" clId="{03F6D4D0-40A6-4303-A3B0-EA602A906216}" dt="2018-01-20T08:06:09.041" v="654" actId="1076"/>
          <ac:picMkLst>
            <pc:docMk/>
            <pc:sldMk cId="1628532445" sldId="351"/>
            <ac:picMk id="5" creationId="{2D304CA9-2780-4FCB-A52C-DD1B96D9FFE3}"/>
          </ac:picMkLst>
        </pc:picChg>
      </pc:sldChg>
      <pc:sldChg chg="addSp delSp modSp add">
        <pc:chgData name="Sandeep Reddy Hanumaihgari" userId="86a9f56c-2e65-4a80-9d64-63b9c07412a6" providerId="ADAL" clId="{03F6D4D0-40A6-4303-A3B0-EA602A906216}" dt="2018-01-20T08:21:31.550" v="679" actId="478"/>
        <pc:sldMkLst>
          <pc:docMk/>
          <pc:sldMk cId="932927404" sldId="352"/>
        </pc:sldMkLst>
        <pc:spChg chg="del">
          <ac:chgData name="Sandeep Reddy Hanumaihgari" userId="86a9f56c-2e65-4a80-9d64-63b9c07412a6" providerId="ADAL" clId="{03F6D4D0-40A6-4303-A3B0-EA602A906216}" dt="2018-01-20T08:21:31.550" v="679" actId="478"/>
          <ac:spMkLst>
            <pc:docMk/>
            <pc:sldMk cId="932927404" sldId="352"/>
            <ac:spMk id="2" creationId="{766AA8C5-1564-405B-AB31-19BDA7478D8D}"/>
          </ac:spMkLst>
        </pc:spChg>
        <pc:spChg chg="del">
          <ac:chgData name="Sandeep Reddy Hanumaihgari" userId="86a9f56c-2e65-4a80-9d64-63b9c07412a6" providerId="ADAL" clId="{03F6D4D0-40A6-4303-A3B0-EA602A906216}" dt="2018-01-20T07:24:20.670" v="368" actId="478"/>
          <ac:spMkLst>
            <pc:docMk/>
            <pc:sldMk cId="932927404" sldId="352"/>
            <ac:spMk id="3" creationId="{654AC586-235B-440F-A076-DF65FDD49B29}"/>
          </ac:spMkLst>
        </pc:spChg>
        <pc:picChg chg="add mod">
          <ac:chgData name="Sandeep Reddy Hanumaihgari" userId="86a9f56c-2e65-4a80-9d64-63b9c07412a6" providerId="ADAL" clId="{03F6D4D0-40A6-4303-A3B0-EA602A906216}" dt="2018-01-20T07:24:23.190" v="369" actId="1076"/>
          <ac:picMkLst>
            <pc:docMk/>
            <pc:sldMk cId="932927404" sldId="352"/>
            <ac:picMk id="4" creationId="{25500149-91E5-4819-9052-0B5E910276A7}"/>
          </ac:picMkLst>
        </pc:picChg>
      </pc:sldChg>
      <pc:sldChg chg="addSp delSp modSp add">
        <pc:chgData name="Sandeep Reddy Hanumaihgari" userId="86a9f56c-2e65-4a80-9d64-63b9c07412a6" providerId="ADAL" clId="{03F6D4D0-40A6-4303-A3B0-EA602A906216}" dt="2018-01-20T08:21:28.877" v="678" actId="478"/>
        <pc:sldMkLst>
          <pc:docMk/>
          <pc:sldMk cId="1172766792" sldId="353"/>
        </pc:sldMkLst>
        <pc:spChg chg="del">
          <ac:chgData name="Sandeep Reddy Hanumaihgari" userId="86a9f56c-2e65-4a80-9d64-63b9c07412a6" providerId="ADAL" clId="{03F6D4D0-40A6-4303-A3B0-EA602A906216}" dt="2018-01-20T08:21:28.877" v="678" actId="478"/>
          <ac:spMkLst>
            <pc:docMk/>
            <pc:sldMk cId="1172766792" sldId="353"/>
            <ac:spMk id="2" creationId="{266914F8-FEAB-4F4A-B639-973751B1692C}"/>
          </ac:spMkLst>
        </pc:spChg>
        <pc:spChg chg="del">
          <ac:chgData name="Sandeep Reddy Hanumaihgari" userId="86a9f56c-2e65-4a80-9d64-63b9c07412a6" providerId="ADAL" clId="{03F6D4D0-40A6-4303-A3B0-EA602A906216}" dt="2018-01-20T07:24:46.136" v="371" actId="478"/>
          <ac:spMkLst>
            <pc:docMk/>
            <pc:sldMk cId="1172766792" sldId="353"/>
            <ac:spMk id="3" creationId="{2DD4862D-E5D6-4854-95B2-367A123FCBBB}"/>
          </ac:spMkLst>
        </pc:spChg>
        <pc:picChg chg="add mod">
          <ac:chgData name="Sandeep Reddy Hanumaihgari" userId="86a9f56c-2e65-4a80-9d64-63b9c07412a6" providerId="ADAL" clId="{03F6D4D0-40A6-4303-A3B0-EA602A906216}" dt="2018-01-20T07:24:48.974" v="372" actId="1076"/>
          <ac:picMkLst>
            <pc:docMk/>
            <pc:sldMk cId="1172766792" sldId="353"/>
            <ac:picMk id="4" creationId="{4AB1A296-3597-497A-B401-F4D928B03034}"/>
          </ac:picMkLst>
        </pc:picChg>
      </pc:sldChg>
      <pc:sldChg chg="addSp delSp modSp add">
        <pc:chgData name="Sandeep Reddy Hanumaihgari" userId="86a9f56c-2e65-4a80-9d64-63b9c07412a6" providerId="ADAL" clId="{03F6D4D0-40A6-4303-A3B0-EA602A906216}" dt="2018-01-20T08:21:25.341" v="677" actId="478"/>
        <pc:sldMkLst>
          <pc:docMk/>
          <pc:sldMk cId="189990609" sldId="354"/>
        </pc:sldMkLst>
        <pc:spChg chg="del">
          <ac:chgData name="Sandeep Reddy Hanumaihgari" userId="86a9f56c-2e65-4a80-9d64-63b9c07412a6" providerId="ADAL" clId="{03F6D4D0-40A6-4303-A3B0-EA602A906216}" dt="2018-01-20T08:21:25.341" v="677" actId="478"/>
          <ac:spMkLst>
            <pc:docMk/>
            <pc:sldMk cId="189990609" sldId="354"/>
            <ac:spMk id="2" creationId="{3013B414-3F63-417B-ADA3-BFC5240636CF}"/>
          </ac:spMkLst>
        </pc:spChg>
        <pc:spChg chg="del">
          <ac:chgData name="Sandeep Reddy Hanumaihgari" userId="86a9f56c-2e65-4a80-9d64-63b9c07412a6" providerId="ADAL" clId="{03F6D4D0-40A6-4303-A3B0-EA602A906216}" dt="2018-01-20T07:25:11.434" v="374" actId="478"/>
          <ac:spMkLst>
            <pc:docMk/>
            <pc:sldMk cId="189990609" sldId="354"/>
            <ac:spMk id="3" creationId="{89889359-7592-418A-9F33-33684C4FAB9D}"/>
          </ac:spMkLst>
        </pc:spChg>
        <pc:spChg chg="add mod">
          <ac:chgData name="Sandeep Reddy Hanumaihgari" userId="86a9f56c-2e65-4a80-9d64-63b9c07412a6" providerId="ADAL" clId="{03F6D4D0-40A6-4303-A3B0-EA602A906216}" dt="2018-01-20T08:19:05.979" v="663" actId="113"/>
          <ac:spMkLst>
            <pc:docMk/>
            <pc:sldMk cId="189990609" sldId="354"/>
            <ac:spMk id="5" creationId="{6AFD40E6-C6F8-4D9E-B925-56867573EE0B}"/>
          </ac:spMkLst>
        </pc:spChg>
        <pc:picChg chg="add mod">
          <ac:chgData name="Sandeep Reddy Hanumaihgari" userId="86a9f56c-2e65-4a80-9d64-63b9c07412a6" providerId="ADAL" clId="{03F6D4D0-40A6-4303-A3B0-EA602A906216}" dt="2018-01-20T08:19:08.422" v="664" actId="1076"/>
          <ac:picMkLst>
            <pc:docMk/>
            <pc:sldMk cId="189990609" sldId="354"/>
            <ac:picMk id="4" creationId="{CC1DE8E5-766F-4D35-B53B-0600ABAFBB28}"/>
          </ac:picMkLst>
        </pc:picChg>
      </pc:sldChg>
      <pc:sldChg chg="addSp delSp modSp add">
        <pc:chgData name="Sandeep Reddy Hanumaihgari" userId="86a9f56c-2e65-4a80-9d64-63b9c07412a6" providerId="ADAL" clId="{03F6D4D0-40A6-4303-A3B0-EA602A906216}" dt="2018-01-20T08:21:20.328" v="676" actId="478"/>
        <pc:sldMkLst>
          <pc:docMk/>
          <pc:sldMk cId="2607245730" sldId="355"/>
        </pc:sldMkLst>
        <pc:spChg chg="del">
          <ac:chgData name="Sandeep Reddy Hanumaihgari" userId="86a9f56c-2e65-4a80-9d64-63b9c07412a6" providerId="ADAL" clId="{03F6D4D0-40A6-4303-A3B0-EA602A906216}" dt="2018-01-20T08:21:20.328" v="676" actId="478"/>
          <ac:spMkLst>
            <pc:docMk/>
            <pc:sldMk cId="2607245730" sldId="355"/>
            <ac:spMk id="2" creationId="{556267B2-09D4-4994-96FF-969FFC1DE68F}"/>
          </ac:spMkLst>
        </pc:spChg>
        <pc:spChg chg="del">
          <ac:chgData name="Sandeep Reddy Hanumaihgari" userId="86a9f56c-2e65-4a80-9d64-63b9c07412a6" providerId="ADAL" clId="{03F6D4D0-40A6-4303-A3B0-EA602A906216}" dt="2018-01-20T07:25:52.461" v="377" actId="478"/>
          <ac:spMkLst>
            <pc:docMk/>
            <pc:sldMk cId="2607245730" sldId="355"/>
            <ac:spMk id="3" creationId="{9C9048FE-A0AA-4A40-9AE7-5EC059F451B2}"/>
          </ac:spMkLst>
        </pc:spChg>
        <pc:picChg chg="add mod">
          <ac:chgData name="Sandeep Reddy Hanumaihgari" userId="86a9f56c-2e65-4a80-9d64-63b9c07412a6" providerId="ADAL" clId="{03F6D4D0-40A6-4303-A3B0-EA602A906216}" dt="2018-01-20T07:25:56.538" v="378" actId="1076"/>
          <ac:picMkLst>
            <pc:docMk/>
            <pc:sldMk cId="2607245730" sldId="355"/>
            <ac:picMk id="4" creationId="{0ED1E8A2-8562-4EFE-B4D2-9A21604CF9E1}"/>
          </ac:picMkLst>
        </pc:picChg>
      </pc:sldChg>
      <pc:sldChg chg="addSp delSp modSp add">
        <pc:chgData name="Sandeep Reddy Hanumaihgari" userId="86a9f56c-2e65-4a80-9d64-63b9c07412a6" providerId="ADAL" clId="{03F6D4D0-40A6-4303-A3B0-EA602A906216}" dt="2018-01-20T08:21:17.945" v="675" actId="478"/>
        <pc:sldMkLst>
          <pc:docMk/>
          <pc:sldMk cId="3632842380" sldId="356"/>
        </pc:sldMkLst>
        <pc:spChg chg="del">
          <ac:chgData name="Sandeep Reddy Hanumaihgari" userId="86a9f56c-2e65-4a80-9d64-63b9c07412a6" providerId="ADAL" clId="{03F6D4D0-40A6-4303-A3B0-EA602A906216}" dt="2018-01-20T08:21:17.945" v="675" actId="478"/>
          <ac:spMkLst>
            <pc:docMk/>
            <pc:sldMk cId="3632842380" sldId="356"/>
            <ac:spMk id="2" creationId="{88E67A5A-D3A1-43B9-85F6-47F819E4BCC1}"/>
          </ac:spMkLst>
        </pc:spChg>
        <pc:spChg chg="del">
          <ac:chgData name="Sandeep Reddy Hanumaihgari" userId="86a9f56c-2e65-4a80-9d64-63b9c07412a6" providerId="ADAL" clId="{03F6D4D0-40A6-4303-A3B0-EA602A906216}" dt="2018-01-20T07:26:15.904" v="380" actId="478"/>
          <ac:spMkLst>
            <pc:docMk/>
            <pc:sldMk cId="3632842380" sldId="356"/>
            <ac:spMk id="3" creationId="{E61D7F90-53E9-4488-9DFA-2DB816FA8CC5}"/>
          </ac:spMkLst>
        </pc:spChg>
        <pc:spChg chg="add mod">
          <ac:chgData name="Sandeep Reddy Hanumaihgari" userId="86a9f56c-2e65-4a80-9d64-63b9c07412a6" providerId="ADAL" clId="{03F6D4D0-40A6-4303-A3B0-EA602A906216}" dt="2018-01-20T08:20:34.960" v="668" actId="14100"/>
          <ac:spMkLst>
            <pc:docMk/>
            <pc:sldMk cId="3632842380" sldId="356"/>
            <ac:spMk id="5" creationId="{24E62786-6B7D-42D4-82E8-B0316BF0B44F}"/>
          </ac:spMkLst>
        </pc:spChg>
        <pc:picChg chg="add mod">
          <ac:chgData name="Sandeep Reddy Hanumaihgari" userId="86a9f56c-2e65-4a80-9d64-63b9c07412a6" providerId="ADAL" clId="{03F6D4D0-40A6-4303-A3B0-EA602A906216}" dt="2018-01-20T08:20:26.361" v="665" actId="1076"/>
          <ac:picMkLst>
            <pc:docMk/>
            <pc:sldMk cId="3632842380" sldId="356"/>
            <ac:picMk id="4" creationId="{F2C42D6A-1CEB-4885-9A67-2CB8508062A7}"/>
          </ac:picMkLst>
        </pc:picChg>
      </pc:sldChg>
      <pc:sldChg chg="addSp delSp modSp add">
        <pc:chgData name="Sandeep Reddy Hanumaihgari" userId="86a9f56c-2e65-4a80-9d64-63b9c07412a6" providerId="ADAL" clId="{03F6D4D0-40A6-4303-A3B0-EA602A906216}" dt="2018-01-20T08:21:14.574" v="674" actId="478"/>
        <pc:sldMkLst>
          <pc:docMk/>
          <pc:sldMk cId="1847978686" sldId="357"/>
        </pc:sldMkLst>
        <pc:spChg chg="del">
          <ac:chgData name="Sandeep Reddy Hanumaihgari" userId="86a9f56c-2e65-4a80-9d64-63b9c07412a6" providerId="ADAL" clId="{03F6D4D0-40A6-4303-A3B0-EA602A906216}" dt="2018-01-20T08:21:14.574" v="674" actId="478"/>
          <ac:spMkLst>
            <pc:docMk/>
            <pc:sldMk cId="1847978686" sldId="357"/>
            <ac:spMk id="2" creationId="{DEBF7334-7E84-4986-93C8-16174E82F9FD}"/>
          </ac:spMkLst>
        </pc:spChg>
        <pc:spChg chg="del">
          <ac:chgData name="Sandeep Reddy Hanumaihgari" userId="86a9f56c-2e65-4a80-9d64-63b9c07412a6" providerId="ADAL" clId="{03F6D4D0-40A6-4303-A3B0-EA602A906216}" dt="2018-01-20T07:26:41.669" v="383" actId="478"/>
          <ac:spMkLst>
            <pc:docMk/>
            <pc:sldMk cId="1847978686" sldId="357"/>
            <ac:spMk id="3" creationId="{7C39D641-1B5C-4735-A8A6-E46C95C077C0}"/>
          </ac:spMkLst>
        </pc:spChg>
        <pc:spChg chg="add mod">
          <ac:chgData name="Sandeep Reddy Hanumaihgari" userId="86a9f56c-2e65-4a80-9d64-63b9c07412a6" providerId="ADAL" clId="{03F6D4D0-40A6-4303-A3B0-EA602A906216}" dt="2018-01-20T08:21:06.172" v="673" actId="14100"/>
          <ac:spMkLst>
            <pc:docMk/>
            <pc:sldMk cId="1847978686" sldId="357"/>
            <ac:spMk id="5" creationId="{9610CF02-5AC2-4BD9-B5A3-05847C5A1820}"/>
          </ac:spMkLst>
        </pc:spChg>
        <pc:picChg chg="add mod">
          <ac:chgData name="Sandeep Reddy Hanumaihgari" userId="86a9f56c-2e65-4a80-9d64-63b9c07412a6" providerId="ADAL" clId="{03F6D4D0-40A6-4303-A3B0-EA602A906216}" dt="2018-01-20T08:20:56.987" v="669" actId="1076"/>
          <ac:picMkLst>
            <pc:docMk/>
            <pc:sldMk cId="1847978686" sldId="357"/>
            <ac:picMk id="4" creationId="{B2C31294-0772-4FD6-AC6B-139B9D75F2EB}"/>
          </ac:picMkLst>
        </pc:picChg>
      </pc:sldChg>
      <pc:sldChg chg="addSp delSp modSp add ord">
        <pc:chgData name="Sandeep Reddy Hanumaihgari" userId="86a9f56c-2e65-4a80-9d64-63b9c07412a6" providerId="ADAL" clId="{03F6D4D0-40A6-4303-A3B0-EA602A906216}" dt="2018-01-20T07:51:25.238" v="595" actId="1076"/>
        <pc:sldMkLst>
          <pc:docMk/>
          <pc:sldMk cId="1537739458" sldId="358"/>
        </pc:sldMkLst>
        <pc:spChg chg="mod">
          <ac:chgData name="Sandeep Reddy Hanumaihgari" userId="86a9f56c-2e65-4a80-9d64-63b9c07412a6" providerId="ADAL" clId="{03F6D4D0-40A6-4303-A3B0-EA602A906216}" dt="2018-01-20T07:48:03.321" v="565" actId="20577"/>
          <ac:spMkLst>
            <pc:docMk/>
            <pc:sldMk cId="1537739458" sldId="358"/>
            <ac:spMk id="2" creationId="{AE3F94FB-2BC3-464B-814D-9546742DF17A}"/>
          </ac:spMkLst>
        </pc:spChg>
        <pc:spChg chg="del">
          <ac:chgData name="Sandeep Reddy Hanumaihgari" userId="86a9f56c-2e65-4a80-9d64-63b9c07412a6" providerId="ADAL" clId="{03F6D4D0-40A6-4303-A3B0-EA602A906216}" dt="2018-01-20T07:48:32.017" v="566" actId="1076"/>
          <ac:spMkLst>
            <pc:docMk/>
            <pc:sldMk cId="1537739458" sldId="358"/>
            <ac:spMk id="3" creationId="{46C1DB79-9021-4BE0-8EBD-7B5201110D8F}"/>
          </ac:spMkLst>
        </pc:spChg>
        <pc:spChg chg="add del mod">
          <ac:chgData name="Sandeep Reddy Hanumaihgari" userId="86a9f56c-2e65-4a80-9d64-63b9c07412a6" providerId="ADAL" clId="{03F6D4D0-40A6-4303-A3B0-EA602A906216}" dt="2018-01-20T07:50:48.427" v="589" actId="478"/>
          <ac:spMkLst>
            <pc:docMk/>
            <pc:sldMk cId="1537739458" sldId="358"/>
            <ac:spMk id="7" creationId="{3635525F-B339-411D-81C0-BAA8F95DE8C2}"/>
          </ac:spMkLst>
        </pc:spChg>
        <pc:picChg chg="add del mod">
          <ac:chgData name="Sandeep Reddy Hanumaihgari" userId="86a9f56c-2e65-4a80-9d64-63b9c07412a6" providerId="ADAL" clId="{03F6D4D0-40A6-4303-A3B0-EA602A906216}" dt="2018-01-20T07:50:06.724" v="582" actId="478"/>
          <ac:picMkLst>
            <pc:docMk/>
            <pc:sldMk cId="1537739458" sldId="358"/>
            <ac:picMk id="4" creationId="{E5685A3F-3527-44B6-8F12-D4635B5EAF86}"/>
          </ac:picMkLst>
        </pc:picChg>
        <pc:picChg chg="add mod">
          <ac:chgData name="Sandeep Reddy Hanumaihgari" userId="86a9f56c-2e65-4a80-9d64-63b9c07412a6" providerId="ADAL" clId="{03F6D4D0-40A6-4303-A3B0-EA602A906216}" dt="2018-01-20T07:51:17.985" v="594" actId="1076"/>
          <ac:picMkLst>
            <pc:docMk/>
            <pc:sldMk cId="1537739458" sldId="358"/>
            <ac:picMk id="5" creationId="{EF146AD3-64AD-4B26-A2FB-3D4653ED8851}"/>
          </ac:picMkLst>
        </pc:picChg>
        <pc:picChg chg="add mod">
          <ac:chgData name="Sandeep Reddy Hanumaihgari" userId="86a9f56c-2e65-4a80-9d64-63b9c07412a6" providerId="ADAL" clId="{03F6D4D0-40A6-4303-A3B0-EA602A906216}" dt="2018-01-20T07:50:58.720" v="591" actId="14100"/>
          <ac:picMkLst>
            <pc:docMk/>
            <pc:sldMk cId="1537739458" sldId="358"/>
            <ac:picMk id="8" creationId="{A7C91CBF-D14D-4B49-B8FD-C5088AC409F3}"/>
          </ac:picMkLst>
        </pc:picChg>
      </pc:sldChg>
      <pc:sldChg chg="add">
        <pc:chgData name="Sandeep Reddy Hanumaihgari" userId="86a9f56c-2e65-4a80-9d64-63b9c07412a6" providerId="ADAL" clId="{03F6D4D0-40A6-4303-A3B0-EA602A906216}" dt="2018-01-20T07:31:40.656" v="410" actId="1076"/>
        <pc:sldMkLst>
          <pc:docMk/>
          <pc:sldMk cId="1452509181" sldId="359"/>
        </pc:sldMkLst>
      </pc:sldChg>
      <pc:sldChg chg="add">
        <pc:chgData name="Sandeep Reddy Hanumaihgari" userId="86a9f56c-2e65-4a80-9d64-63b9c07412a6" providerId="ADAL" clId="{03F6D4D0-40A6-4303-A3B0-EA602A906216}" dt="2018-01-20T07:31:40.656" v="410" actId="1076"/>
        <pc:sldMkLst>
          <pc:docMk/>
          <pc:sldMk cId="2177308244" sldId="360"/>
        </pc:sldMkLst>
      </pc:sldChg>
      <pc:sldChg chg="add">
        <pc:chgData name="Sandeep Reddy Hanumaihgari" userId="86a9f56c-2e65-4a80-9d64-63b9c07412a6" providerId="ADAL" clId="{03F6D4D0-40A6-4303-A3B0-EA602A906216}" dt="2018-01-20T07:31:40.656" v="410" actId="1076"/>
        <pc:sldMkLst>
          <pc:docMk/>
          <pc:sldMk cId="1488722869" sldId="361"/>
        </pc:sldMkLst>
      </pc:sldChg>
      <pc:sldChg chg="add">
        <pc:chgData name="Sandeep Reddy Hanumaihgari" userId="86a9f56c-2e65-4a80-9d64-63b9c07412a6" providerId="ADAL" clId="{03F6D4D0-40A6-4303-A3B0-EA602A906216}" dt="2018-01-20T07:31:40.656" v="410" actId="1076"/>
        <pc:sldMkLst>
          <pc:docMk/>
          <pc:sldMk cId="2144234724" sldId="362"/>
        </pc:sldMkLst>
      </pc:sldChg>
      <pc:sldChg chg="addSp delSp modSp add">
        <pc:chgData name="Sandeep Reddy Hanumaihgari" userId="86a9f56c-2e65-4a80-9d64-63b9c07412a6" providerId="ADAL" clId="{03F6D4D0-40A6-4303-A3B0-EA602A906216}" dt="2018-01-20T07:56:49.530" v="632" actId="1076"/>
        <pc:sldMkLst>
          <pc:docMk/>
          <pc:sldMk cId="2363638919" sldId="363"/>
        </pc:sldMkLst>
        <pc:spChg chg="mod">
          <ac:chgData name="Sandeep Reddy Hanumaihgari" userId="86a9f56c-2e65-4a80-9d64-63b9c07412a6" providerId="ADAL" clId="{03F6D4D0-40A6-4303-A3B0-EA602A906216}" dt="2018-01-20T07:40:14.694" v="501" actId="20577"/>
          <ac:spMkLst>
            <pc:docMk/>
            <pc:sldMk cId="2363638919" sldId="363"/>
            <ac:spMk id="2" creationId="{9620EEA9-1015-4559-B949-9B80F57B9306}"/>
          </ac:spMkLst>
        </pc:spChg>
        <pc:spChg chg="del">
          <ac:chgData name="Sandeep Reddy Hanumaihgari" userId="86a9f56c-2e65-4a80-9d64-63b9c07412a6" providerId="ADAL" clId="{03F6D4D0-40A6-4303-A3B0-EA602A906216}" dt="2018-01-20T07:40:45.746" v="502" actId="1076"/>
          <ac:spMkLst>
            <pc:docMk/>
            <pc:sldMk cId="2363638919" sldId="363"/>
            <ac:spMk id="3" creationId="{37740689-7099-4CFE-9F7F-66D304434E8F}"/>
          </ac:spMkLst>
        </pc:spChg>
        <pc:picChg chg="add mod">
          <ac:chgData name="Sandeep Reddy Hanumaihgari" userId="86a9f56c-2e65-4a80-9d64-63b9c07412a6" providerId="ADAL" clId="{03F6D4D0-40A6-4303-A3B0-EA602A906216}" dt="2018-01-20T07:40:56.953" v="506" actId="1076"/>
          <ac:picMkLst>
            <pc:docMk/>
            <pc:sldMk cId="2363638919" sldId="363"/>
            <ac:picMk id="4" creationId="{2838F693-07E6-4A9C-AA31-B31B15A23250}"/>
          </ac:picMkLst>
        </pc:picChg>
        <pc:picChg chg="add mod">
          <ac:chgData name="Sandeep Reddy Hanumaihgari" userId="86a9f56c-2e65-4a80-9d64-63b9c07412a6" providerId="ADAL" clId="{03F6D4D0-40A6-4303-A3B0-EA602A906216}" dt="2018-01-20T07:56:49.530" v="632" actId="1076"/>
          <ac:picMkLst>
            <pc:docMk/>
            <pc:sldMk cId="2363638919" sldId="363"/>
            <ac:picMk id="5" creationId="{7636FED8-85BE-4303-B32E-DFB473822295}"/>
          </ac:picMkLst>
        </pc:picChg>
        <pc:picChg chg="add mod">
          <ac:chgData name="Sandeep Reddy Hanumaihgari" userId="86a9f56c-2e65-4a80-9d64-63b9c07412a6" providerId="ADAL" clId="{03F6D4D0-40A6-4303-A3B0-EA602A906216}" dt="2018-01-20T07:46:37.820" v="519" actId="1076"/>
          <ac:picMkLst>
            <pc:docMk/>
            <pc:sldMk cId="2363638919" sldId="363"/>
            <ac:picMk id="6" creationId="{D8BCAB20-5516-4AD6-8834-35D47CB289E6}"/>
          </ac:picMkLst>
        </pc:picChg>
        <pc:picChg chg="add del mod">
          <ac:chgData name="Sandeep Reddy Hanumaihgari" userId="86a9f56c-2e65-4a80-9d64-63b9c07412a6" providerId="ADAL" clId="{03F6D4D0-40A6-4303-A3B0-EA602A906216}" dt="2018-01-20T07:56:43.708" v="630" actId="1076"/>
          <ac:picMkLst>
            <pc:docMk/>
            <pc:sldMk cId="2363638919" sldId="363"/>
            <ac:picMk id="7" creationId="{2F295D72-F76C-414C-8A55-71102535E44D}"/>
          </ac:picMkLst>
        </pc:picChg>
      </pc:sldChg>
      <pc:sldChg chg="addSp delSp modSp add">
        <pc:chgData name="Sandeep Reddy Hanumaihgari" userId="86a9f56c-2e65-4a80-9d64-63b9c07412a6" providerId="ADAL" clId="{03F6D4D0-40A6-4303-A3B0-EA602A906216}" dt="2018-01-20T07:57:53.291" v="640" actId="1076"/>
        <pc:sldMkLst>
          <pc:docMk/>
          <pc:sldMk cId="2347113058" sldId="364"/>
        </pc:sldMkLst>
        <pc:spChg chg="add del mod">
          <ac:chgData name="Sandeep Reddy Hanumaihgari" userId="86a9f56c-2e65-4a80-9d64-63b9c07412a6" providerId="ADAL" clId="{03F6D4D0-40A6-4303-A3B0-EA602A906216}" dt="2018-01-20T07:57:53.291" v="640" actId="1076"/>
          <ac:spMkLst>
            <pc:docMk/>
            <pc:sldMk cId="2347113058" sldId="364"/>
            <ac:spMk id="2" creationId="{91EA94DE-DAE8-4ADC-B498-8414B7023350}"/>
          </ac:spMkLst>
        </pc:spChg>
        <pc:spChg chg="del">
          <ac:chgData name="Sandeep Reddy Hanumaihgari" userId="86a9f56c-2e65-4a80-9d64-63b9c07412a6" providerId="ADAL" clId="{03F6D4D0-40A6-4303-A3B0-EA602A906216}" dt="2018-01-20T07:56:45.898" v="631" actId="1076"/>
          <ac:spMkLst>
            <pc:docMk/>
            <pc:sldMk cId="2347113058" sldId="364"/>
            <ac:spMk id="3" creationId="{D122B291-9748-4684-A449-E89BEDCEBFC2}"/>
          </ac:spMkLst>
        </pc:spChg>
        <pc:picChg chg="add mod">
          <ac:chgData name="Sandeep Reddy Hanumaihgari" userId="86a9f56c-2e65-4a80-9d64-63b9c07412a6" providerId="ADAL" clId="{03F6D4D0-40A6-4303-A3B0-EA602A906216}" dt="2018-01-20T07:56:55.923" v="633" actId="1076"/>
          <ac:picMkLst>
            <pc:docMk/>
            <pc:sldMk cId="2347113058" sldId="364"/>
            <ac:picMk id="4" creationId="{4F2D0421-B510-43DF-AD42-492E3A6B4650}"/>
          </ac:picMkLst>
        </pc:picChg>
        <pc:picChg chg="add mod">
          <ac:chgData name="Sandeep Reddy Hanumaihgari" userId="86a9f56c-2e65-4a80-9d64-63b9c07412a6" providerId="ADAL" clId="{03F6D4D0-40A6-4303-A3B0-EA602A906216}" dt="2018-01-20T07:57:36.402" v="637" actId="1076"/>
          <ac:picMkLst>
            <pc:docMk/>
            <pc:sldMk cId="2347113058" sldId="364"/>
            <ac:picMk id="5" creationId="{4788FA58-89A2-4058-A7F2-30689DC5B08B}"/>
          </ac:picMkLst>
        </pc:picChg>
      </pc:sldChg>
    </pc:docChg>
  </pc:docChgLst>
  <pc:docChgLst>
    <pc:chgData name="Sandeep Reddy Hanumaihgari" userId="86a9f56c-2e65-4a80-9d64-63b9c07412a6" providerId="ADAL" clId="{71B50FF3-AB2A-448E-9D5A-19D618C9435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1/30/2018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1/30/2018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a:t>
            </a:r>
            <a:r>
              <a:rPr lang="en-IN" dirty="0"/>
              <a:t>Migration to SAP HANA using DMO</a:t>
            </a:r>
            <a:endParaRPr lang="en-US" sz="3600" b="0" dirty="0"/>
          </a:p>
        </p:txBody>
      </p:sp>
    </p:spTree>
    <p:extLst>
      <p:ext uri="{BB962C8B-B14F-4D97-AF65-F5344CB8AC3E}">
        <p14:creationId xmlns:p14="http://schemas.microsoft.com/office/powerpoint/2010/main" val="1475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C144-5759-4345-80A4-6093CAF3DA3A}"/>
              </a:ext>
            </a:extLst>
          </p:cNvPr>
          <p:cNvSpPr>
            <a:spLocks noGrp="1"/>
          </p:cNvSpPr>
          <p:nvPr>
            <p:ph type="title"/>
          </p:nvPr>
        </p:nvSpPr>
        <p:spPr/>
        <p:txBody>
          <a:bodyPr/>
          <a:lstStyle/>
          <a:p>
            <a:r>
              <a:rPr lang="en-US" altLang="en-US" dirty="0"/>
              <a:t>SOH Sizing Guidelines</a:t>
            </a:r>
            <a:endParaRPr lang="en-US" dirty="0"/>
          </a:p>
        </p:txBody>
      </p:sp>
      <p:sp>
        <p:nvSpPr>
          <p:cNvPr id="17" name="Rectangle 3">
            <a:extLst>
              <a:ext uri="{FF2B5EF4-FFF2-40B4-BE49-F238E27FC236}">
                <a16:creationId xmlns:a16="http://schemas.microsoft.com/office/drawing/2014/main" id="{0D4CB8B4-85C6-4D12-9B74-0E1750610449}"/>
              </a:ext>
            </a:extLst>
          </p:cNvPr>
          <p:cNvSpPr txBox="1">
            <a:spLocks noChangeArrowheads="1"/>
          </p:cNvSpPr>
          <p:nvPr/>
        </p:nvSpPr>
        <p:spPr>
          <a:xfrm>
            <a:off x="182563" y="1235075"/>
            <a:ext cx="8686800" cy="1518758"/>
          </a:xfrm>
          <a:prstGeom prst="rect">
            <a:avLst/>
          </a:prstGeom>
        </p:spPr>
        <p:txBody>
          <a:bodyPr vert="horz" lIns="121896" tIns="60948" rIns="121896" bIns="60948" rtlCol="0">
            <a:noAutofit/>
          </a:bodyPr>
          <a:lst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en-US" sz="1400" b="1" dirty="0"/>
              <a:t>Sizing Principles (</a:t>
            </a:r>
            <a:r>
              <a:rPr lang="en-US" altLang="en-US" sz="1400" dirty="0"/>
              <a:t>Apply rules as given in note 1793345)</a:t>
            </a:r>
            <a:endParaRPr lang="en-US" altLang="en-US" sz="1400" b="1" dirty="0"/>
          </a:p>
          <a:p>
            <a:pPr lvl="1"/>
            <a:r>
              <a:rPr lang="en-US" altLang="en-US" sz="1400" dirty="0"/>
              <a:t>Memory (most important sizing driver)</a:t>
            </a:r>
          </a:p>
          <a:p>
            <a:pPr lvl="2"/>
            <a:r>
              <a:rPr lang="en-US" altLang="en-US" sz="1400" dirty="0"/>
              <a:t>Memory sizing is determined by the data footprint in SAP HANA (business and meta data in column and row store)</a:t>
            </a:r>
          </a:p>
          <a:p>
            <a:pPr lvl="2"/>
            <a:r>
              <a:rPr lang="en-US" altLang="en-US" sz="1400" dirty="0"/>
              <a:t>Memory is also being used by other components (e.g. HANA caches and operating system)</a:t>
            </a:r>
          </a:p>
        </p:txBody>
      </p:sp>
      <p:sp>
        <p:nvSpPr>
          <p:cNvPr id="18" name="Rectangle 5">
            <a:extLst>
              <a:ext uri="{FF2B5EF4-FFF2-40B4-BE49-F238E27FC236}">
                <a16:creationId xmlns:a16="http://schemas.microsoft.com/office/drawing/2014/main" id="{29B0F10C-8E0A-4466-BC09-BE837C1B3C64}"/>
              </a:ext>
            </a:extLst>
          </p:cNvPr>
          <p:cNvSpPr>
            <a:spLocks noChangeArrowheads="1"/>
          </p:cNvSpPr>
          <p:nvPr/>
        </p:nvSpPr>
        <p:spPr bwMode="auto">
          <a:xfrm>
            <a:off x="0" y="3896160"/>
            <a:ext cx="6315740" cy="289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eaLnBrk="0" hangingPunct="0">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defRPr>
            </a:lvl1pPr>
            <a:lvl2pPr marL="509588" indent="-163513" eaLnBrk="0" hangingPunct="0">
              <a:buClr>
                <a:schemeClr val="tx1"/>
              </a:buClr>
              <a:buFont typeface="Arial" panose="020B0604020202020204" pitchFamily="34" charset="0"/>
              <a:buChar char="–"/>
              <a:defRPr sz="1600">
                <a:solidFill>
                  <a:schemeClr val="tx1"/>
                </a:solidFill>
                <a:latin typeface="Arial" panose="020B0604020202020204" pitchFamily="34" charset="0"/>
              </a:defRPr>
            </a:lvl2pPr>
            <a:lvl3pPr marL="855663" indent="-173038" eaLnBrk="0" hangingPunct="0">
              <a:buClr>
                <a:schemeClr val="tx1"/>
              </a:buClr>
              <a:buChar char="•"/>
              <a:defRPr sz="1600">
                <a:solidFill>
                  <a:schemeClr val="tx1"/>
                </a:solidFill>
                <a:latin typeface="Arial" panose="020B0604020202020204" pitchFamily="34" charset="0"/>
              </a:defRPr>
            </a:lvl3pPr>
            <a:lvl4pPr marL="1203325" indent="-173038" eaLnBrk="0" hangingPunct="0">
              <a:spcBef>
                <a:spcPct val="20000"/>
              </a:spcBef>
              <a:buClr>
                <a:schemeClr val="bg1"/>
              </a:buClr>
              <a:defRPr sz="1600">
                <a:solidFill>
                  <a:schemeClr val="bg1"/>
                </a:solidFill>
                <a:latin typeface="Arial" panose="020B0604020202020204" pitchFamily="34" charset="0"/>
              </a:defRPr>
            </a:lvl4pPr>
            <a:lvl5pPr marL="1539875" indent="-163513" eaLnBrk="0" hangingPunct="0">
              <a:spcBef>
                <a:spcPct val="20000"/>
              </a:spcBef>
              <a:buClr>
                <a:schemeClr val="bg1"/>
              </a:buClr>
              <a:buChar char="»"/>
              <a:defRPr sz="1600">
                <a:solidFill>
                  <a:schemeClr val="bg1"/>
                </a:solidFill>
                <a:latin typeface="Arial" panose="020B0604020202020204" pitchFamily="34" charset="0"/>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marL="346075" lvl="1" indent="0">
              <a:buNone/>
            </a:pPr>
            <a:r>
              <a:rPr lang="en-US" altLang="en-US" sz="1400" dirty="0"/>
              <a:t>Disk &amp; CPU</a:t>
            </a:r>
          </a:p>
          <a:p>
            <a:pPr lvl="2"/>
            <a:r>
              <a:rPr lang="en-US" altLang="en-US" sz="1400" dirty="0"/>
              <a:t>Disk is required for data persistence and for logging data</a:t>
            </a:r>
          </a:p>
          <a:p>
            <a:pPr lvl="2"/>
            <a:r>
              <a:rPr lang="en-US" altLang="en-US" sz="1400" dirty="0"/>
              <a:t>Disk sizing is pre-determined by the size of memory (Appliance Concept)</a:t>
            </a:r>
          </a:p>
          <a:p>
            <a:pPr lvl="2"/>
            <a:r>
              <a:rPr lang="en-US" altLang="en-US" sz="1400" dirty="0"/>
              <a:t># of CPU is pre-determined by the size of memory (Appliance Concept)</a:t>
            </a:r>
          </a:p>
          <a:p>
            <a:pPr lvl="2"/>
            <a:r>
              <a:rPr lang="en-US" altLang="en-US" sz="1400" dirty="0"/>
              <a:t>Relaxation available for non-Production Systems</a:t>
            </a:r>
          </a:p>
          <a:p>
            <a:pPr lvl="2"/>
            <a:r>
              <a:rPr lang="en-US" altLang="en-US" sz="1400" dirty="0"/>
              <a:t>Sizing formula is independent of whether the system is an</a:t>
            </a:r>
          </a:p>
          <a:p>
            <a:pPr marL="682625" lvl="2" indent="0">
              <a:buNone/>
            </a:pPr>
            <a:r>
              <a:rPr lang="en-US" altLang="en-US" sz="1400" dirty="0"/>
              <a:t>    OLAP or OLTP system</a:t>
            </a:r>
          </a:p>
          <a:p>
            <a:pPr lvl="2"/>
            <a:r>
              <a:rPr lang="en-US" altLang="en-US" sz="1400" dirty="0"/>
              <a:t>Different CPU utilization HANA vs. any DB</a:t>
            </a:r>
          </a:p>
        </p:txBody>
      </p:sp>
      <p:pic>
        <p:nvPicPr>
          <p:cNvPr id="19" name="Picture 4">
            <a:extLst>
              <a:ext uri="{FF2B5EF4-FFF2-40B4-BE49-F238E27FC236}">
                <a16:creationId xmlns:a16="http://schemas.microsoft.com/office/drawing/2014/main" id="{7BC21231-6454-42D9-87E9-6C415222D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88909"/>
            <a:ext cx="5984339" cy="178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20" name="Picture 6">
            <a:extLst>
              <a:ext uri="{FF2B5EF4-FFF2-40B4-BE49-F238E27FC236}">
                <a16:creationId xmlns:a16="http://schemas.microsoft.com/office/drawing/2014/main" id="{11598676-A20E-4BFC-8B72-4D574908E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36" y="2865114"/>
            <a:ext cx="6444089" cy="862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
        <p:nvSpPr>
          <p:cNvPr id="21" name="TextBox 1">
            <a:extLst>
              <a:ext uri="{FF2B5EF4-FFF2-40B4-BE49-F238E27FC236}">
                <a16:creationId xmlns:a16="http://schemas.microsoft.com/office/drawing/2014/main" id="{2E8CA431-2AAB-465C-93F7-002FDD409FDC}"/>
              </a:ext>
            </a:extLst>
          </p:cNvPr>
          <p:cNvSpPr txBox="1">
            <a:spLocks noChangeArrowheads="1"/>
          </p:cNvSpPr>
          <p:nvPr/>
        </p:nvSpPr>
        <p:spPr bwMode="auto">
          <a:xfrm>
            <a:off x="8694867" y="1516708"/>
            <a:ext cx="3292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defRPr>
            </a:lvl1pPr>
            <a:lvl2pPr marL="742950" indent="-285750" eaLnBrk="0" hangingPunct="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eaLnBrk="0" hangingPunct="0">
              <a:buClr>
                <a:schemeClr val="tx1"/>
              </a:buClr>
              <a:buChar char="•"/>
              <a:defRPr sz="1600">
                <a:solidFill>
                  <a:schemeClr val="tx1"/>
                </a:solidFill>
                <a:latin typeface="Arial" panose="020B0604020202020204" pitchFamily="34" charset="0"/>
              </a:defRPr>
            </a:lvl3pPr>
            <a:lvl4pPr marL="1600200" indent="-228600" eaLnBrk="0" hangingPunct="0">
              <a:spcBef>
                <a:spcPct val="20000"/>
              </a:spcBef>
              <a:buClr>
                <a:schemeClr val="bg1"/>
              </a:buClr>
              <a:defRPr sz="1600">
                <a:solidFill>
                  <a:schemeClr val="bg1"/>
                </a:solidFill>
                <a:latin typeface="Arial" panose="020B0604020202020204" pitchFamily="34" charset="0"/>
              </a:defRPr>
            </a:lvl4pPr>
            <a:lvl5pPr marL="2057400" indent="-228600" eaLnBrk="0" hangingPunct="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spcBef>
                <a:spcPct val="0"/>
              </a:spcBef>
              <a:buClrTx/>
              <a:buFontTx/>
              <a:buNone/>
            </a:pPr>
            <a:r>
              <a:rPr lang="en-US" altLang="en-US" sz="2400" b="1" dirty="0">
                <a:solidFill>
                  <a:srgbClr val="FF0000"/>
                </a:solidFill>
              </a:rPr>
              <a:t>Sizing = Memory</a:t>
            </a:r>
          </a:p>
        </p:txBody>
      </p:sp>
    </p:spTree>
    <p:extLst>
      <p:ext uri="{BB962C8B-B14F-4D97-AF65-F5344CB8AC3E}">
        <p14:creationId xmlns:p14="http://schemas.microsoft.com/office/powerpoint/2010/main" val="78824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8CF1-79E7-4B68-9266-769A788ED6FB}"/>
              </a:ext>
            </a:extLst>
          </p:cNvPr>
          <p:cNvSpPr>
            <a:spLocks noGrp="1"/>
          </p:cNvSpPr>
          <p:nvPr>
            <p:ph type="title"/>
          </p:nvPr>
        </p:nvSpPr>
        <p:spPr/>
        <p:txBody>
          <a:bodyPr/>
          <a:lstStyle/>
          <a:p>
            <a:r>
              <a:rPr lang="en-US" altLang="en-US" dirty="0"/>
              <a:t>Sizing Guidelines (contd..)</a:t>
            </a:r>
            <a:endParaRPr lang="en-US" dirty="0"/>
          </a:p>
        </p:txBody>
      </p:sp>
      <p:sp>
        <p:nvSpPr>
          <p:cNvPr id="4" name="Rectangle 3">
            <a:extLst>
              <a:ext uri="{FF2B5EF4-FFF2-40B4-BE49-F238E27FC236}">
                <a16:creationId xmlns:a16="http://schemas.microsoft.com/office/drawing/2014/main" id="{AA42A610-5C54-404A-9A3E-1C299712406F}"/>
              </a:ext>
            </a:extLst>
          </p:cNvPr>
          <p:cNvSpPr>
            <a:spLocks noGrp="1" noChangeArrowheads="1"/>
          </p:cNvSpPr>
          <p:nvPr>
            <p:ph idx="1"/>
          </p:nvPr>
        </p:nvSpPr>
        <p:spPr/>
        <p:txBody>
          <a:bodyPr/>
          <a:lstStyle/>
          <a:p>
            <a:r>
              <a:rPr lang="en-US" altLang="en-US" sz="1400" b="1" dirty="0"/>
              <a:t>HANA Main Memory</a:t>
            </a:r>
            <a:br>
              <a:rPr lang="en-US" altLang="en-US" sz="1400" dirty="0"/>
            </a:br>
            <a:r>
              <a:rPr lang="en-US" altLang="en-US" sz="1400" dirty="0"/>
              <a:t>For HANA appliance / main memory sizing use SAP note 1872170  </a:t>
            </a:r>
          </a:p>
          <a:p>
            <a:pPr>
              <a:buFont typeface="Wingdings" panose="05000000000000000000" pitchFamily="2" charset="2"/>
              <a:buNone/>
            </a:pPr>
            <a:r>
              <a:rPr lang="en-US" altLang="en-US" sz="1400" dirty="0"/>
              <a:t>	For a rule-of-thumb sizing, take half of the size of an uncompressed but "well-maintained" disk-based database and include a safety buffer of 20%. </a:t>
            </a:r>
          </a:p>
          <a:p>
            <a:pPr>
              <a:buFont typeface="Wingdings" panose="05000000000000000000" pitchFamily="2" charset="2"/>
              <a:buNone/>
            </a:pPr>
            <a:r>
              <a:rPr lang="en-US" altLang="en-US" sz="1400" dirty="0"/>
              <a:t>	Example: For a 1.8 TB DB (tables plus indexes), a HANA appliance of 1TB. Add future data growth into your planning. </a:t>
            </a:r>
          </a:p>
          <a:p>
            <a:pPr>
              <a:buFont typeface="Wingdings" panose="05000000000000000000" pitchFamily="2" charset="2"/>
              <a:buNone/>
            </a:pPr>
            <a:r>
              <a:rPr lang="en-US" altLang="en-US" sz="1400" dirty="0"/>
              <a:t>    Secondary Indexes: Review note number 1794297 for information regarding secondary indexes and the opportunities to save memory space on secondary indexes in certain cases</a:t>
            </a:r>
          </a:p>
          <a:p>
            <a:r>
              <a:rPr lang="en-US" altLang="en-US" sz="1400" b="1" dirty="0"/>
              <a:t>Application Server</a:t>
            </a:r>
            <a:br>
              <a:rPr lang="en-US" altLang="en-US" sz="1400" dirty="0"/>
            </a:br>
            <a:r>
              <a:rPr lang="en-US" altLang="en-US" sz="1400" dirty="0"/>
              <a:t>No changes concerning CPU, memory and network requirements for the ABAP application server; Existing hardware and network infrastructure can still be used.  </a:t>
            </a:r>
          </a:p>
          <a:p>
            <a:r>
              <a:rPr lang="en-US" altLang="en-US" sz="1400" b="1" dirty="0"/>
              <a:t>Scale-up vs. Scale-out for HANA database servers</a:t>
            </a:r>
            <a:br>
              <a:rPr lang="en-US" altLang="en-US" sz="1400" dirty="0"/>
            </a:br>
            <a:r>
              <a:rPr lang="en-US" altLang="en-US" sz="1400" dirty="0"/>
              <a:t>Scale-up is increasing the memory, CPU and disks up to the maximum capacity of a physical server. When scale-up cannot provide the capacity needed, you can add more servers to increase the capacity of the database server, and this is called scale-out. </a:t>
            </a:r>
          </a:p>
        </p:txBody>
      </p:sp>
    </p:spTree>
    <p:extLst>
      <p:ext uri="{BB962C8B-B14F-4D97-AF65-F5344CB8AC3E}">
        <p14:creationId xmlns:p14="http://schemas.microsoft.com/office/powerpoint/2010/main" val="60917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01B0-171F-40D5-9141-CBB9080FD7D9}"/>
              </a:ext>
            </a:extLst>
          </p:cNvPr>
          <p:cNvSpPr>
            <a:spLocks noGrp="1"/>
          </p:cNvSpPr>
          <p:nvPr>
            <p:ph type="title"/>
          </p:nvPr>
        </p:nvSpPr>
        <p:spPr/>
        <p:txBody>
          <a:bodyPr/>
          <a:lstStyle/>
          <a:p>
            <a:r>
              <a:rPr lang="en-US" altLang="en-US" dirty="0"/>
              <a:t>Sizing for SOH (contd..)</a:t>
            </a:r>
            <a:endParaRPr lang="en-US" dirty="0"/>
          </a:p>
        </p:txBody>
      </p:sp>
      <p:sp>
        <p:nvSpPr>
          <p:cNvPr id="4" name="Rectangle 3">
            <a:extLst>
              <a:ext uri="{FF2B5EF4-FFF2-40B4-BE49-F238E27FC236}">
                <a16:creationId xmlns:a16="http://schemas.microsoft.com/office/drawing/2014/main" id="{3CF70174-7783-4121-A968-A33F48281F8C}"/>
              </a:ext>
            </a:extLst>
          </p:cNvPr>
          <p:cNvSpPr>
            <a:spLocks noGrp="1" noChangeArrowheads="1"/>
          </p:cNvSpPr>
          <p:nvPr>
            <p:ph idx="1"/>
          </p:nvPr>
        </p:nvSpPr>
        <p:spPr/>
        <p:txBody>
          <a:bodyPr/>
          <a:lstStyle/>
          <a:p>
            <a:pPr>
              <a:lnSpc>
                <a:spcPct val="90000"/>
              </a:lnSpc>
            </a:pPr>
            <a:r>
              <a:rPr lang="en-US" altLang="en-US" sz="1400" b="1" dirty="0"/>
              <a:t>Note 1872170 </a:t>
            </a:r>
          </a:p>
          <a:p>
            <a:pPr>
              <a:lnSpc>
                <a:spcPct val="90000"/>
              </a:lnSpc>
            </a:pPr>
            <a:endParaRPr lang="en-US" altLang="en-US" sz="1400" b="1" dirty="0"/>
          </a:p>
          <a:p>
            <a:pPr lvl="1">
              <a:lnSpc>
                <a:spcPct val="90000"/>
              </a:lnSpc>
            </a:pPr>
            <a:r>
              <a:rPr lang="en-US" altLang="en-US" sz="1400" u="sng" dirty="0"/>
              <a:t>Cannot be implemented with SNOTE.</a:t>
            </a:r>
            <a:r>
              <a:rPr lang="en-US" altLang="en-US" sz="1400" dirty="0"/>
              <a:t> The installation must be done manually </a:t>
            </a:r>
          </a:p>
          <a:p>
            <a:pPr lvl="2">
              <a:lnSpc>
                <a:spcPct val="90000"/>
              </a:lnSpc>
            </a:pPr>
            <a:r>
              <a:rPr lang="en-US" altLang="en-US" sz="1400" dirty="0"/>
              <a:t>Step 1. Create the database tables (Optional step). ZTAB_CS_SIZE and ZTAB_RS_SIZE </a:t>
            </a:r>
          </a:p>
          <a:p>
            <a:pPr lvl="2">
              <a:lnSpc>
                <a:spcPct val="90000"/>
              </a:lnSpc>
            </a:pPr>
            <a:r>
              <a:rPr lang="en-US" altLang="en-US" sz="1400" dirty="0"/>
              <a:t>Step 2. Create function group ZHDBSIZING &amp; function module Z_COLLECT_STATS &amp; include LZHDBSIZINGTOP </a:t>
            </a:r>
          </a:p>
          <a:p>
            <a:pPr lvl="2">
              <a:lnSpc>
                <a:spcPct val="90000"/>
              </a:lnSpc>
            </a:pPr>
            <a:r>
              <a:rPr lang="en-US" altLang="en-US" sz="1400" dirty="0"/>
              <a:t>Step 3. Create report ZNEWHDB_SIZE</a:t>
            </a:r>
          </a:p>
          <a:p>
            <a:pPr lvl="2">
              <a:lnSpc>
                <a:spcPct val="90000"/>
              </a:lnSpc>
              <a:buFontTx/>
              <a:buNone/>
            </a:pPr>
            <a:endParaRPr lang="en-US" altLang="en-US" sz="1400" b="1" dirty="0"/>
          </a:p>
          <a:p>
            <a:pPr lvl="1">
              <a:lnSpc>
                <a:spcPct val="90000"/>
              </a:lnSpc>
            </a:pPr>
            <a:r>
              <a:rPr lang="en-US" altLang="en-US" sz="1400" dirty="0"/>
              <a:t>Report (ZNEWHDB_SIZE)</a:t>
            </a:r>
          </a:p>
          <a:p>
            <a:pPr lvl="2">
              <a:lnSpc>
                <a:spcPct val="90000"/>
              </a:lnSpc>
            </a:pPr>
            <a:r>
              <a:rPr lang="en-US" altLang="en-US" sz="1400" dirty="0"/>
              <a:t>Analyses all (or selected) tables on the source system and estimates their size on HANA.</a:t>
            </a:r>
          </a:p>
          <a:p>
            <a:pPr lvl="2">
              <a:lnSpc>
                <a:spcPct val="90000"/>
              </a:lnSpc>
            </a:pPr>
            <a:r>
              <a:rPr lang="en-US" altLang="en-US" sz="1400" dirty="0"/>
              <a:t>Uses data sampling</a:t>
            </a:r>
          </a:p>
          <a:p>
            <a:pPr lvl="2">
              <a:lnSpc>
                <a:spcPct val="90000"/>
              </a:lnSpc>
            </a:pPr>
            <a:r>
              <a:rPr lang="en-US" altLang="en-US" sz="1400" dirty="0"/>
              <a:t>Is independent of the source DB provider</a:t>
            </a:r>
          </a:p>
          <a:p>
            <a:pPr lvl="2">
              <a:lnSpc>
                <a:spcPct val="90000"/>
              </a:lnSpc>
            </a:pPr>
            <a:r>
              <a:rPr lang="en-US" altLang="en-US" sz="1400" dirty="0"/>
              <a:t>Considers distribution of tables to row/column store</a:t>
            </a:r>
          </a:p>
          <a:p>
            <a:pPr lvl="2">
              <a:lnSpc>
                <a:spcPct val="90000"/>
              </a:lnSpc>
            </a:pPr>
            <a:r>
              <a:rPr lang="en-US" altLang="en-US" sz="1400" dirty="0"/>
              <a:t>Considers de-clustering / de-pooling</a:t>
            </a:r>
          </a:p>
          <a:p>
            <a:pPr lvl="2">
              <a:lnSpc>
                <a:spcPct val="90000"/>
              </a:lnSpc>
            </a:pPr>
            <a:r>
              <a:rPr lang="en-US" altLang="en-US" sz="1400" dirty="0"/>
              <a:t>Considers differences for secondary indexes</a:t>
            </a:r>
          </a:p>
          <a:p>
            <a:pPr marL="719834" lvl="2" indent="0">
              <a:lnSpc>
                <a:spcPct val="90000"/>
              </a:lnSpc>
              <a:buNone/>
            </a:pPr>
            <a:endParaRPr lang="en-US" altLang="en-US" sz="1400" dirty="0"/>
          </a:p>
          <a:p>
            <a:pPr>
              <a:lnSpc>
                <a:spcPct val="90000"/>
              </a:lnSpc>
            </a:pPr>
            <a:r>
              <a:rPr lang="en-US" altLang="en-US" sz="1400" b="1" dirty="0"/>
              <a:t>Note : </a:t>
            </a:r>
            <a:r>
              <a:rPr lang="en-US" altLang="en-US" sz="1400" dirty="0"/>
              <a:t>Current estimation for memory required for HANA is more than two times the memory used for the tables.</a:t>
            </a:r>
          </a:p>
        </p:txBody>
      </p:sp>
    </p:spTree>
    <p:extLst>
      <p:ext uri="{BB962C8B-B14F-4D97-AF65-F5344CB8AC3E}">
        <p14:creationId xmlns:p14="http://schemas.microsoft.com/office/powerpoint/2010/main" val="195745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A5B5-B369-4A86-8FB6-3614B3043C60}"/>
              </a:ext>
            </a:extLst>
          </p:cNvPr>
          <p:cNvSpPr>
            <a:spLocks noGrp="1"/>
          </p:cNvSpPr>
          <p:nvPr>
            <p:ph type="title"/>
          </p:nvPr>
        </p:nvSpPr>
        <p:spPr/>
        <p:txBody>
          <a:bodyPr/>
          <a:lstStyle/>
          <a:p>
            <a:r>
              <a:rPr lang="en-US" altLang="en-US" dirty="0"/>
              <a:t>Report output : ZNEWHDB_SIZE (Note 1872170)</a:t>
            </a:r>
            <a:endParaRPr lang="en-US" dirty="0"/>
          </a:p>
        </p:txBody>
      </p:sp>
      <p:sp>
        <p:nvSpPr>
          <p:cNvPr id="4" name="Rectangle 3">
            <a:extLst>
              <a:ext uri="{FF2B5EF4-FFF2-40B4-BE49-F238E27FC236}">
                <a16:creationId xmlns:a16="http://schemas.microsoft.com/office/drawing/2014/main" id="{E8EBB55B-B9CB-4D4F-A274-345F82245B6B}"/>
              </a:ext>
            </a:extLst>
          </p:cNvPr>
          <p:cNvSpPr txBox="1">
            <a:spLocks noChangeArrowheads="1"/>
          </p:cNvSpPr>
          <p:nvPr/>
        </p:nvSpPr>
        <p:spPr>
          <a:xfrm>
            <a:off x="299521" y="2213325"/>
            <a:ext cx="4144889" cy="2431349"/>
          </a:xfrm>
          <a:prstGeom prst="rect">
            <a:avLst/>
          </a:prstGeom>
        </p:spPr>
        <p:txBody>
          <a:bodyPr vert="horz" lIns="121896" tIns="60948" rIns="121896" bIns="60948" rtlCol="0">
            <a:noAutofit/>
          </a:bodyPr>
          <a:lst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90000"/>
              </a:lnSpc>
              <a:buNone/>
            </a:pPr>
            <a:r>
              <a:rPr lang="en-US" altLang="en-US" sz="1400" dirty="0"/>
              <a:t>The report estimates the maximum memory consumption that would be required to load the selected data in the memory of a server running SAP HANA just after the migration to HDB. The report considers that all the columns of the column store are loaded regardless if they are used or not. This must be considered as a high water mark.</a:t>
            </a:r>
          </a:p>
        </p:txBody>
      </p:sp>
      <p:pic>
        <p:nvPicPr>
          <p:cNvPr id="5" name="Picture 4">
            <a:extLst>
              <a:ext uri="{FF2B5EF4-FFF2-40B4-BE49-F238E27FC236}">
                <a16:creationId xmlns:a16="http://schemas.microsoft.com/office/drawing/2014/main" id="{B93B777B-56D9-444C-B4A6-249744F52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410" y="1428828"/>
            <a:ext cx="7421190" cy="441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extLst>
      <p:ext uri="{BB962C8B-B14F-4D97-AF65-F5344CB8AC3E}">
        <p14:creationId xmlns:p14="http://schemas.microsoft.com/office/powerpoint/2010/main" val="122378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94FB-2BC3-464B-814D-9546742DF17A}"/>
              </a:ext>
            </a:extLst>
          </p:cNvPr>
          <p:cNvSpPr>
            <a:spLocks noGrp="1"/>
          </p:cNvSpPr>
          <p:nvPr>
            <p:ph type="title"/>
          </p:nvPr>
        </p:nvSpPr>
        <p:spPr/>
        <p:txBody>
          <a:bodyPr/>
          <a:lstStyle/>
          <a:p>
            <a:r>
              <a:rPr lang="en-US" dirty="0"/>
              <a:t>Overview of DMO phases executed by SUM tool</a:t>
            </a:r>
          </a:p>
        </p:txBody>
      </p:sp>
      <p:pic>
        <p:nvPicPr>
          <p:cNvPr id="5" name="Picture 4">
            <a:extLst>
              <a:ext uri="{FF2B5EF4-FFF2-40B4-BE49-F238E27FC236}">
                <a16:creationId xmlns:a16="http://schemas.microsoft.com/office/drawing/2014/main" id="{EF146AD3-64AD-4B26-A2FB-3D4653ED8851}"/>
              </a:ext>
            </a:extLst>
          </p:cNvPr>
          <p:cNvPicPr>
            <a:picLocks noChangeAspect="1"/>
          </p:cNvPicPr>
          <p:nvPr/>
        </p:nvPicPr>
        <p:blipFill>
          <a:blip r:embed="rId2"/>
          <a:stretch>
            <a:fillRect/>
          </a:stretch>
        </p:blipFill>
        <p:spPr>
          <a:xfrm>
            <a:off x="201600" y="1460253"/>
            <a:ext cx="6546853" cy="3746107"/>
          </a:xfrm>
          <a:prstGeom prst="rect">
            <a:avLst/>
          </a:prstGeom>
        </p:spPr>
      </p:pic>
      <p:pic>
        <p:nvPicPr>
          <p:cNvPr id="8" name="Picture 7">
            <a:extLst>
              <a:ext uri="{FF2B5EF4-FFF2-40B4-BE49-F238E27FC236}">
                <a16:creationId xmlns:a16="http://schemas.microsoft.com/office/drawing/2014/main" id="{A7C91CBF-D14D-4B49-B8FD-C5088AC409F3}"/>
              </a:ext>
            </a:extLst>
          </p:cNvPr>
          <p:cNvPicPr>
            <a:picLocks noChangeAspect="1"/>
          </p:cNvPicPr>
          <p:nvPr/>
        </p:nvPicPr>
        <p:blipFill>
          <a:blip r:embed="rId3"/>
          <a:stretch>
            <a:fillRect/>
          </a:stretch>
        </p:blipFill>
        <p:spPr>
          <a:xfrm>
            <a:off x="6748453" y="2670358"/>
            <a:ext cx="5028626" cy="3244940"/>
          </a:xfrm>
          <a:prstGeom prst="rect">
            <a:avLst/>
          </a:prstGeom>
        </p:spPr>
      </p:pic>
    </p:spTree>
    <p:extLst>
      <p:ext uri="{BB962C8B-B14F-4D97-AF65-F5344CB8AC3E}">
        <p14:creationId xmlns:p14="http://schemas.microsoft.com/office/powerpoint/2010/main" val="153773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9DB9-6DB2-434E-A2B4-D65156255E77}"/>
              </a:ext>
            </a:extLst>
          </p:cNvPr>
          <p:cNvSpPr>
            <a:spLocks noGrp="1"/>
          </p:cNvSpPr>
          <p:nvPr>
            <p:ph type="title"/>
          </p:nvPr>
        </p:nvSpPr>
        <p:spPr/>
        <p:txBody>
          <a:bodyPr/>
          <a:lstStyle/>
          <a:p>
            <a:r>
              <a:rPr lang="en-US" dirty="0"/>
              <a:t>Minimized Downtime Approach – Process Step by Step</a:t>
            </a:r>
          </a:p>
        </p:txBody>
      </p:sp>
      <p:pic>
        <p:nvPicPr>
          <p:cNvPr id="4" name="Content Placeholder 3">
            <a:extLst>
              <a:ext uri="{FF2B5EF4-FFF2-40B4-BE49-F238E27FC236}">
                <a16:creationId xmlns:a16="http://schemas.microsoft.com/office/drawing/2014/main" id="{A03B9BF7-7D02-444F-B091-CA4CB17E4924}"/>
              </a:ext>
            </a:extLst>
          </p:cNvPr>
          <p:cNvPicPr>
            <a:picLocks noGrp="1" noChangeAspect="1"/>
          </p:cNvPicPr>
          <p:nvPr>
            <p:ph idx="1"/>
          </p:nvPr>
        </p:nvPicPr>
        <p:blipFill>
          <a:blip r:embed="rId2"/>
          <a:stretch>
            <a:fillRect/>
          </a:stretch>
        </p:blipFill>
        <p:spPr>
          <a:xfrm>
            <a:off x="201600" y="1275907"/>
            <a:ext cx="7681665" cy="4633913"/>
          </a:xfrm>
          <a:prstGeom prst="rect">
            <a:avLst/>
          </a:prstGeom>
        </p:spPr>
      </p:pic>
      <p:sp>
        <p:nvSpPr>
          <p:cNvPr id="6" name="Rectangle 5">
            <a:extLst>
              <a:ext uri="{FF2B5EF4-FFF2-40B4-BE49-F238E27FC236}">
                <a16:creationId xmlns:a16="http://schemas.microsoft.com/office/drawing/2014/main" id="{1207EC9D-AF33-4BFA-9147-68CC311D1CB1}"/>
              </a:ext>
            </a:extLst>
          </p:cNvPr>
          <p:cNvSpPr/>
          <p:nvPr/>
        </p:nvSpPr>
        <p:spPr>
          <a:xfrm>
            <a:off x="7883265" y="1275907"/>
            <a:ext cx="3899773" cy="4832092"/>
          </a:xfrm>
          <a:prstGeom prst="rect">
            <a:avLst/>
          </a:prstGeom>
        </p:spPr>
        <p:txBody>
          <a:bodyPr wrap="square">
            <a:spAutoFit/>
          </a:bodyPr>
          <a:lstStyle/>
          <a:p>
            <a:r>
              <a:rPr lang="en-IN" sz="1400" dirty="0">
                <a:solidFill>
                  <a:srgbClr val="444444"/>
                </a:solidFill>
                <a:latin typeface="+mj-lt"/>
              </a:rPr>
              <a:t>Downtime optimized DMO will reduce the downtime of the DMO procedure. It integrates a technology to enable the migration of selected (big) application tables during uptime processing of DMO, thereby reducing the downtime migration time.</a:t>
            </a:r>
          </a:p>
          <a:p>
            <a:endParaRPr lang="en-IN" sz="1400" dirty="0">
              <a:solidFill>
                <a:srgbClr val="444444"/>
              </a:solidFill>
              <a:latin typeface="+mj-lt"/>
            </a:endParaRPr>
          </a:p>
          <a:p>
            <a:r>
              <a:rPr lang="en-IN" sz="1400" dirty="0">
                <a:latin typeface="+mj-lt"/>
              </a:rPr>
              <a:t>During uptime processing, the source system is still available for end users. End user activity in the system may change application tables, so if these tables have already been migrated to the target database (SAP HANA database), the changes have to be recorded and transferred to the target database as well. A dedicated technology offers the required procedure to set triggers on the respective application tables to create log entries, frequently </a:t>
            </a:r>
            <a:r>
              <a:rPr lang="en-IN" sz="1400" dirty="0" err="1">
                <a:latin typeface="+mj-lt"/>
              </a:rPr>
              <a:t>analyze</a:t>
            </a:r>
            <a:r>
              <a:rPr lang="en-IN" sz="1400" dirty="0">
                <a:latin typeface="+mj-lt"/>
              </a:rPr>
              <a:t> the logs, and transfer the delta to the target database.</a:t>
            </a:r>
            <a:endParaRPr lang="en-US" sz="1400" dirty="0">
              <a:latin typeface="+mj-lt"/>
            </a:endParaRPr>
          </a:p>
        </p:txBody>
      </p:sp>
    </p:spTree>
    <p:extLst>
      <p:ext uri="{BB962C8B-B14F-4D97-AF65-F5344CB8AC3E}">
        <p14:creationId xmlns:p14="http://schemas.microsoft.com/office/powerpoint/2010/main" val="422250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7336D2-88CC-495A-AAB8-A38FA248D75B}"/>
              </a:ext>
            </a:extLst>
          </p:cNvPr>
          <p:cNvPicPr>
            <a:picLocks noGrp="1" noChangeAspect="1"/>
          </p:cNvPicPr>
          <p:nvPr>
            <p:ph idx="1"/>
          </p:nvPr>
        </p:nvPicPr>
        <p:blipFill>
          <a:blip r:embed="rId2"/>
          <a:stretch>
            <a:fillRect/>
          </a:stretch>
        </p:blipFill>
        <p:spPr>
          <a:xfrm>
            <a:off x="2266182" y="1454150"/>
            <a:ext cx="7659635" cy="4633913"/>
          </a:xfrm>
          <a:prstGeom prst="rect">
            <a:avLst/>
          </a:prstGeom>
        </p:spPr>
      </p:pic>
    </p:spTree>
    <p:extLst>
      <p:ext uri="{BB962C8B-B14F-4D97-AF65-F5344CB8AC3E}">
        <p14:creationId xmlns:p14="http://schemas.microsoft.com/office/powerpoint/2010/main" val="145701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079E94-3F2F-43C7-B1A0-FA27FD3D4650}"/>
              </a:ext>
            </a:extLst>
          </p:cNvPr>
          <p:cNvPicPr>
            <a:picLocks noGrp="1" noChangeAspect="1"/>
          </p:cNvPicPr>
          <p:nvPr>
            <p:ph idx="1"/>
          </p:nvPr>
        </p:nvPicPr>
        <p:blipFill>
          <a:blip r:embed="rId2"/>
          <a:stretch>
            <a:fillRect/>
          </a:stretch>
        </p:blipFill>
        <p:spPr>
          <a:xfrm>
            <a:off x="253211" y="1539211"/>
            <a:ext cx="7275984" cy="4633913"/>
          </a:xfrm>
          <a:prstGeom prst="rect">
            <a:avLst/>
          </a:prstGeom>
        </p:spPr>
      </p:pic>
      <p:pic>
        <p:nvPicPr>
          <p:cNvPr id="5" name="Picture 4">
            <a:extLst>
              <a:ext uri="{FF2B5EF4-FFF2-40B4-BE49-F238E27FC236}">
                <a16:creationId xmlns:a16="http://schemas.microsoft.com/office/drawing/2014/main" id="{2D304CA9-2780-4FCB-A52C-DD1B96D9FFE3}"/>
              </a:ext>
            </a:extLst>
          </p:cNvPr>
          <p:cNvPicPr>
            <a:picLocks noChangeAspect="1"/>
          </p:cNvPicPr>
          <p:nvPr/>
        </p:nvPicPr>
        <p:blipFill>
          <a:blip r:embed="rId3"/>
          <a:stretch>
            <a:fillRect/>
          </a:stretch>
        </p:blipFill>
        <p:spPr>
          <a:xfrm>
            <a:off x="6179711" y="2764466"/>
            <a:ext cx="5759078" cy="2930194"/>
          </a:xfrm>
          <a:prstGeom prst="rect">
            <a:avLst/>
          </a:prstGeom>
        </p:spPr>
      </p:pic>
    </p:spTree>
    <p:extLst>
      <p:ext uri="{BB962C8B-B14F-4D97-AF65-F5344CB8AC3E}">
        <p14:creationId xmlns:p14="http://schemas.microsoft.com/office/powerpoint/2010/main" val="162853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500149-91E5-4819-9052-0B5E910276A7}"/>
              </a:ext>
            </a:extLst>
          </p:cNvPr>
          <p:cNvPicPr>
            <a:picLocks noGrp="1" noChangeAspect="1"/>
          </p:cNvPicPr>
          <p:nvPr>
            <p:ph idx="1"/>
          </p:nvPr>
        </p:nvPicPr>
        <p:blipFill>
          <a:blip r:embed="rId2"/>
          <a:stretch>
            <a:fillRect/>
          </a:stretch>
        </p:blipFill>
        <p:spPr>
          <a:xfrm>
            <a:off x="2511119" y="1326560"/>
            <a:ext cx="7169762" cy="4633913"/>
          </a:xfrm>
          <a:prstGeom prst="rect">
            <a:avLst/>
          </a:prstGeom>
        </p:spPr>
      </p:pic>
    </p:spTree>
    <p:extLst>
      <p:ext uri="{BB962C8B-B14F-4D97-AF65-F5344CB8AC3E}">
        <p14:creationId xmlns:p14="http://schemas.microsoft.com/office/powerpoint/2010/main" val="93292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B1A296-3597-497A-B401-F4D928B03034}"/>
              </a:ext>
            </a:extLst>
          </p:cNvPr>
          <p:cNvPicPr>
            <a:picLocks noGrp="1" noChangeAspect="1"/>
          </p:cNvPicPr>
          <p:nvPr>
            <p:ph idx="1"/>
          </p:nvPr>
        </p:nvPicPr>
        <p:blipFill>
          <a:blip r:embed="rId2"/>
          <a:stretch>
            <a:fillRect/>
          </a:stretch>
        </p:blipFill>
        <p:spPr>
          <a:xfrm>
            <a:off x="2480713" y="1379722"/>
            <a:ext cx="7230574" cy="4633913"/>
          </a:xfrm>
          <a:prstGeom prst="rect">
            <a:avLst/>
          </a:prstGeom>
        </p:spPr>
      </p:pic>
    </p:spTree>
    <p:extLst>
      <p:ext uri="{BB962C8B-B14F-4D97-AF65-F5344CB8AC3E}">
        <p14:creationId xmlns:p14="http://schemas.microsoft.com/office/powerpoint/2010/main" val="117276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0D7F-717C-4604-B6E5-96CC1C08C9F0}"/>
              </a:ext>
            </a:extLst>
          </p:cNvPr>
          <p:cNvSpPr>
            <a:spLocks noGrp="1"/>
          </p:cNvSpPr>
          <p:nvPr>
            <p:ph type="title"/>
          </p:nvPr>
        </p:nvSpPr>
        <p:spPr/>
        <p:txBody>
          <a:bodyPr/>
          <a:lstStyle/>
          <a:p>
            <a:br>
              <a:rPr lang="en-IN" b="0" dirty="0"/>
            </a:br>
            <a:r>
              <a:rPr lang="en-IN" b="0" dirty="0"/>
              <a:t>What is DMO</a:t>
            </a:r>
            <a:endParaRPr lang="en-US" dirty="0"/>
          </a:p>
        </p:txBody>
      </p:sp>
      <p:sp>
        <p:nvSpPr>
          <p:cNvPr id="3" name="Content Placeholder 2">
            <a:extLst>
              <a:ext uri="{FF2B5EF4-FFF2-40B4-BE49-F238E27FC236}">
                <a16:creationId xmlns:a16="http://schemas.microsoft.com/office/drawing/2014/main" id="{B7ECF8AB-6FFA-4140-B97C-862BA5476F33}"/>
              </a:ext>
            </a:extLst>
          </p:cNvPr>
          <p:cNvSpPr>
            <a:spLocks noGrp="1"/>
          </p:cNvSpPr>
          <p:nvPr>
            <p:ph idx="1"/>
          </p:nvPr>
        </p:nvSpPr>
        <p:spPr>
          <a:xfrm>
            <a:off x="264000" y="1273647"/>
            <a:ext cx="11664000" cy="4882604"/>
          </a:xfrm>
        </p:spPr>
        <p:txBody>
          <a:bodyPr/>
          <a:lstStyle/>
          <a:p>
            <a:pPr marL="0" indent="0">
              <a:buNone/>
            </a:pPr>
            <a:endParaRPr lang="en-IN" sz="1400" dirty="0"/>
          </a:p>
          <a:p>
            <a:pPr marL="0" indent="0">
              <a:buNone/>
            </a:pPr>
            <a:r>
              <a:rPr lang="en-IN" sz="1400" dirty="0"/>
              <a:t>DMO (Database Migration Option) is an option of SUM (Software Update Manager) for a combined update and migration: update an existing SAP system to a higher Software Release and migrate to SAP HANA database. This procedure is only available for systems based on AS ABAP. DMO migrates from an existing relational database type (“</a:t>
            </a:r>
            <a:r>
              <a:rPr lang="en-IN" sz="1400" dirty="0" err="1"/>
              <a:t>anyDB</a:t>
            </a:r>
            <a:r>
              <a:rPr lang="en-IN" sz="1400" dirty="0"/>
              <a:t>”) to SAP HANA. </a:t>
            </a:r>
          </a:p>
          <a:p>
            <a:pPr marL="0" indent="0">
              <a:buNone/>
            </a:pPr>
            <a:r>
              <a:rPr lang="en-IN" sz="1400" dirty="0"/>
              <a:t>Software Update Manager (SUM) is tool for system maintenance: Release upgrades, EHP implementation, applying SP stacks.</a:t>
            </a:r>
          </a:p>
          <a:p>
            <a:pPr marL="0" indent="0">
              <a:buNone/>
            </a:pPr>
            <a:endParaRPr lang="en-IN" sz="1400" dirty="0"/>
          </a:p>
          <a:p>
            <a:pPr marL="0" indent="0">
              <a:buNone/>
            </a:pPr>
            <a:r>
              <a:rPr lang="en-IN" sz="1400" b="1" dirty="0"/>
              <a:t>Benefits</a:t>
            </a:r>
            <a:r>
              <a:rPr lang="en-IN" sz="1400" dirty="0"/>
              <a:t>: </a:t>
            </a:r>
          </a:p>
          <a:p>
            <a:r>
              <a:rPr lang="en-IN" sz="1400" dirty="0"/>
              <a:t>Simplified migration steps </a:t>
            </a:r>
          </a:p>
          <a:p>
            <a:r>
              <a:rPr lang="en-IN" sz="1400" dirty="0"/>
              <a:t>System update and database migration combined in one tool </a:t>
            </a:r>
          </a:p>
          <a:p>
            <a:r>
              <a:rPr lang="en-IN" sz="1400" dirty="0"/>
              <a:t>Reduced business downtime </a:t>
            </a:r>
          </a:p>
          <a:p>
            <a:r>
              <a:rPr lang="en-IN" sz="1400" dirty="0"/>
              <a:t>The source database remains consistent, thus a past fullback is possible</a:t>
            </a:r>
          </a:p>
          <a:p>
            <a:r>
              <a:rPr lang="en-IN" sz="1400" dirty="0"/>
              <a:t>Well known tool SUM is used, with improved UI</a:t>
            </a:r>
          </a:p>
          <a:p>
            <a:pPr marL="0" indent="0">
              <a:buNone/>
            </a:pPr>
            <a:endParaRPr lang="en-IN" sz="1400" dirty="0"/>
          </a:p>
          <a:p>
            <a:pPr marL="0" indent="0">
              <a:buNone/>
            </a:pPr>
            <a:r>
              <a:rPr lang="en-IN" sz="1400" b="1" dirty="0"/>
              <a:t>Prerequisites</a:t>
            </a:r>
          </a:p>
          <a:p>
            <a:pPr>
              <a:buFont typeface="Wingdings" panose="05000000000000000000" pitchFamily="2" charset="2"/>
              <a:buChar char="Ø"/>
            </a:pPr>
            <a:r>
              <a:rPr lang="en-IN" sz="1400" dirty="0"/>
              <a:t>   The SAP system has to be a single ABAP stack, so a dual-stack split may be required before.</a:t>
            </a:r>
          </a:p>
          <a:p>
            <a:pPr>
              <a:buFont typeface="Wingdings" panose="05000000000000000000" pitchFamily="2" charset="2"/>
              <a:buChar char="Ø"/>
            </a:pPr>
            <a:r>
              <a:rPr lang="en-IN" sz="1400" dirty="0"/>
              <a:t>   For non-</a:t>
            </a:r>
            <a:r>
              <a:rPr lang="en-IN" sz="1400" dirty="0" err="1"/>
              <a:t>unicode</a:t>
            </a:r>
            <a:r>
              <a:rPr lang="en-IN" sz="1400" dirty="0"/>
              <a:t> systems, the procedure will include Unicode-conversion.</a:t>
            </a:r>
          </a:p>
          <a:p>
            <a:pPr>
              <a:buFont typeface="Wingdings" panose="05000000000000000000" pitchFamily="2" charset="2"/>
              <a:buChar char="Ø"/>
            </a:pPr>
            <a:r>
              <a:rPr lang="en-IN" sz="1400" dirty="0"/>
              <a:t>   Source system release has to be based on SAP NetWeaver 7.0 SP17 or higher.</a:t>
            </a:r>
          </a:p>
          <a:p>
            <a:pPr>
              <a:buFont typeface="Wingdings" panose="05000000000000000000" pitchFamily="2" charset="2"/>
              <a:buChar char="Ø"/>
            </a:pPr>
            <a:r>
              <a:rPr lang="en-IN" sz="1400" dirty="0"/>
              <a:t>   Target system release has to be based on SAP NetWeaver 7.31 (or higher).</a:t>
            </a:r>
          </a:p>
          <a:p>
            <a:pPr>
              <a:buFont typeface="Wingdings" panose="05000000000000000000" pitchFamily="2" charset="2"/>
              <a:buChar char="Ø"/>
            </a:pPr>
            <a:r>
              <a:rPr lang="en-IN" sz="1400" dirty="0"/>
              <a:t>   Regarding the source database and OS, all versions listed in the PAM of the source release are supported.</a:t>
            </a:r>
          </a:p>
          <a:p>
            <a:pPr marL="0" indent="0">
              <a:buNone/>
            </a:pPr>
            <a:endParaRPr lang="en-US" sz="1400" dirty="0"/>
          </a:p>
        </p:txBody>
      </p:sp>
    </p:spTree>
    <p:extLst>
      <p:ext uri="{BB962C8B-B14F-4D97-AF65-F5344CB8AC3E}">
        <p14:creationId xmlns:p14="http://schemas.microsoft.com/office/powerpoint/2010/main" val="423402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1DE8E5-766F-4D35-B53B-0600ABAFBB28}"/>
              </a:ext>
            </a:extLst>
          </p:cNvPr>
          <p:cNvPicPr>
            <a:picLocks noGrp="1" noChangeAspect="1"/>
          </p:cNvPicPr>
          <p:nvPr>
            <p:ph idx="1"/>
          </p:nvPr>
        </p:nvPicPr>
        <p:blipFill>
          <a:blip r:embed="rId2"/>
          <a:stretch>
            <a:fillRect/>
          </a:stretch>
        </p:blipFill>
        <p:spPr>
          <a:xfrm>
            <a:off x="821715" y="1342508"/>
            <a:ext cx="7231212" cy="4633913"/>
          </a:xfrm>
          <a:prstGeom prst="rect">
            <a:avLst/>
          </a:prstGeom>
        </p:spPr>
      </p:pic>
      <p:sp>
        <p:nvSpPr>
          <p:cNvPr id="5" name="Rectangle 4">
            <a:extLst>
              <a:ext uri="{FF2B5EF4-FFF2-40B4-BE49-F238E27FC236}">
                <a16:creationId xmlns:a16="http://schemas.microsoft.com/office/drawing/2014/main" id="{6AFD40E6-C6F8-4D9E-B925-56867573EE0B}"/>
              </a:ext>
            </a:extLst>
          </p:cNvPr>
          <p:cNvSpPr/>
          <p:nvPr/>
        </p:nvSpPr>
        <p:spPr>
          <a:xfrm>
            <a:off x="7396716" y="3013134"/>
            <a:ext cx="4795284" cy="646331"/>
          </a:xfrm>
          <a:prstGeom prst="rect">
            <a:avLst/>
          </a:prstGeom>
        </p:spPr>
        <p:txBody>
          <a:bodyPr wrap="square">
            <a:spAutoFit/>
          </a:bodyPr>
          <a:lstStyle/>
          <a:p>
            <a:r>
              <a:rPr lang="en-IN" b="1" dirty="0">
                <a:solidFill>
                  <a:srgbClr val="444444"/>
                </a:solidFill>
                <a:latin typeface="BentonSans"/>
              </a:rPr>
              <a:t>Downtime starts, now the remaining delta </a:t>
            </a:r>
          </a:p>
          <a:p>
            <a:r>
              <a:rPr lang="en-IN" b="1" dirty="0">
                <a:solidFill>
                  <a:srgbClr val="444444"/>
                </a:solidFill>
                <a:latin typeface="BentonSans"/>
              </a:rPr>
              <a:t>of the application tables are migrated</a:t>
            </a:r>
            <a:r>
              <a:rPr lang="en-IN" dirty="0">
                <a:solidFill>
                  <a:srgbClr val="444444"/>
                </a:solidFill>
                <a:latin typeface="BentonSans"/>
              </a:rPr>
              <a:t>.</a:t>
            </a:r>
            <a:endParaRPr lang="en-US" dirty="0"/>
          </a:p>
        </p:txBody>
      </p:sp>
    </p:spTree>
    <p:extLst>
      <p:ext uri="{BB962C8B-B14F-4D97-AF65-F5344CB8AC3E}">
        <p14:creationId xmlns:p14="http://schemas.microsoft.com/office/powerpoint/2010/main" val="18999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D1E8A2-8562-4EFE-B4D2-9A21604CF9E1}"/>
              </a:ext>
            </a:extLst>
          </p:cNvPr>
          <p:cNvPicPr>
            <a:picLocks noGrp="1" noChangeAspect="1"/>
          </p:cNvPicPr>
          <p:nvPr>
            <p:ph idx="1"/>
          </p:nvPr>
        </p:nvPicPr>
        <p:blipFill>
          <a:blip r:embed="rId2"/>
          <a:stretch>
            <a:fillRect/>
          </a:stretch>
        </p:blipFill>
        <p:spPr>
          <a:xfrm>
            <a:off x="2512658" y="1305294"/>
            <a:ext cx="7166683" cy="4633913"/>
          </a:xfrm>
          <a:prstGeom prst="rect">
            <a:avLst/>
          </a:prstGeom>
        </p:spPr>
      </p:pic>
    </p:spTree>
    <p:extLst>
      <p:ext uri="{BB962C8B-B14F-4D97-AF65-F5344CB8AC3E}">
        <p14:creationId xmlns:p14="http://schemas.microsoft.com/office/powerpoint/2010/main" val="260724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C42D6A-1CEB-4885-9A67-2CB8508062A7}"/>
              </a:ext>
            </a:extLst>
          </p:cNvPr>
          <p:cNvPicPr>
            <a:picLocks noGrp="1" noChangeAspect="1"/>
          </p:cNvPicPr>
          <p:nvPr>
            <p:ph idx="1"/>
          </p:nvPr>
        </p:nvPicPr>
        <p:blipFill>
          <a:blip r:embed="rId2"/>
          <a:stretch>
            <a:fillRect/>
          </a:stretch>
        </p:blipFill>
        <p:spPr>
          <a:xfrm>
            <a:off x="590946" y="1358457"/>
            <a:ext cx="7224917" cy="4633913"/>
          </a:xfrm>
          <a:prstGeom prst="rect">
            <a:avLst/>
          </a:prstGeom>
        </p:spPr>
      </p:pic>
      <p:sp>
        <p:nvSpPr>
          <p:cNvPr id="5" name="Rectangle 4">
            <a:extLst>
              <a:ext uri="{FF2B5EF4-FFF2-40B4-BE49-F238E27FC236}">
                <a16:creationId xmlns:a16="http://schemas.microsoft.com/office/drawing/2014/main" id="{24E62786-6B7D-42D4-82E8-B0316BF0B44F}"/>
              </a:ext>
            </a:extLst>
          </p:cNvPr>
          <p:cNvSpPr/>
          <p:nvPr/>
        </p:nvSpPr>
        <p:spPr>
          <a:xfrm>
            <a:off x="7581014" y="3134663"/>
            <a:ext cx="4020040" cy="1200329"/>
          </a:xfrm>
          <a:prstGeom prst="rect">
            <a:avLst/>
          </a:prstGeom>
        </p:spPr>
        <p:txBody>
          <a:bodyPr wrap="square">
            <a:spAutoFit/>
          </a:bodyPr>
          <a:lstStyle/>
          <a:p>
            <a:r>
              <a:rPr lang="en-IN" dirty="0">
                <a:solidFill>
                  <a:srgbClr val="444444"/>
                </a:solidFill>
                <a:latin typeface="BentonSans"/>
              </a:rPr>
              <a:t>The target kernel is now applied to the PRD instance, the system is started to allow the update of the application tables. This is still business downtime.</a:t>
            </a:r>
            <a:endParaRPr lang="en-US" dirty="0"/>
          </a:p>
        </p:txBody>
      </p:sp>
    </p:spTree>
    <p:extLst>
      <p:ext uri="{BB962C8B-B14F-4D97-AF65-F5344CB8AC3E}">
        <p14:creationId xmlns:p14="http://schemas.microsoft.com/office/powerpoint/2010/main" val="36328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C31294-0772-4FD6-AC6B-139B9D75F2EB}"/>
              </a:ext>
            </a:extLst>
          </p:cNvPr>
          <p:cNvPicPr>
            <a:picLocks noGrp="1" noChangeAspect="1"/>
          </p:cNvPicPr>
          <p:nvPr>
            <p:ph idx="1"/>
          </p:nvPr>
        </p:nvPicPr>
        <p:blipFill>
          <a:blip r:embed="rId2"/>
          <a:stretch>
            <a:fillRect/>
          </a:stretch>
        </p:blipFill>
        <p:spPr>
          <a:xfrm>
            <a:off x="729613" y="1315927"/>
            <a:ext cx="7372886" cy="4633913"/>
          </a:xfrm>
          <a:prstGeom prst="rect">
            <a:avLst/>
          </a:prstGeom>
        </p:spPr>
      </p:pic>
      <p:sp>
        <p:nvSpPr>
          <p:cNvPr id="5" name="Rectangle 4">
            <a:extLst>
              <a:ext uri="{FF2B5EF4-FFF2-40B4-BE49-F238E27FC236}">
                <a16:creationId xmlns:a16="http://schemas.microsoft.com/office/drawing/2014/main" id="{9610CF02-5AC2-4BD9-B5A3-05847C5A1820}"/>
              </a:ext>
            </a:extLst>
          </p:cNvPr>
          <p:cNvSpPr/>
          <p:nvPr/>
        </p:nvSpPr>
        <p:spPr>
          <a:xfrm>
            <a:off x="8569840" y="2381694"/>
            <a:ext cx="2647509" cy="1477328"/>
          </a:xfrm>
          <a:prstGeom prst="rect">
            <a:avLst/>
          </a:prstGeom>
        </p:spPr>
        <p:txBody>
          <a:bodyPr wrap="square">
            <a:spAutoFit/>
          </a:bodyPr>
          <a:lstStyle/>
          <a:p>
            <a:r>
              <a:rPr lang="en-IN" dirty="0">
                <a:solidFill>
                  <a:srgbClr val="444444"/>
                </a:solidFill>
                <a:latin typeface="BentonSans"/>
              </a:rPr>
              <a:t>Once the application tables are updated and the procedure is finished, the system is available again.</a:t>
            </a:r>
            <a:endParaRPr lang="en-US" dirty="0"/>
          </a:p>
        </p:txBody>
      </p:sp>
    </p:spTree>
    <p:extLst>
      <p:ext uri="{BB962C8B-B14F-4D97-AF65-F5344CB8AC3E}">
        <p14:creationId xmlns:p14="http://schemas.microsoft.com/office/powerpoint/2010/main" val="184797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E0D7-73F7-4AF6-90AA-0D3F0B4A7595}"/>
              </a:ext>
            </a:extLst>
          </p:cNvPr>
          <p:cNvSpPr>
            <a:spLocks noGrp="1"/>
          </p:cNvSpPr>
          <p:nvPr>
            <p:ph type="title"/>
          </p:nvPr>
        </p:nvSpPr>
        <p:spPr/>
        <p:txBody>
          <a:bodyPr/>
          <a:lstStyle/>
          <a:p>
            <a:r>
              <a:rPr lang="en-US" altLang="en-US" dirty="0"/>
              <a:t>HANA Database Migration – Source System Export Prep</a:t>
            </a:r>
            <a:endParaRPr lang="en-US" dirty="0"/>
          </a:p>
        </p:txBody>
      </p:sp>
      <p:sp>
        <p:nvSpPr>
          <p:cNvPr id="4" name="Content Placeholder 2">
            <a:extLst>
              <a:ext uri="{FF2B5EF4-FFF2-40B4-BE49-F238E27FC236}">
                <a16:creationId xmlns:a16="http://schemas.microsoft.com/office/drawing/2014/main" id="{C93449E3-F80A-479C-A100-3E34ED04CE78}"/>
              </a:ext>
            </a:extLst>
          </p:cNvPr>
          <p:cNvSpPr>
            <a:spLocks noGrp="1"/>
          </p:cNvSpPr>
          <p:nvPr>
            <p:ph idx="1"/>
          </p:nvPr>
        </p:nvSpPr>
        <p:spPr/>
        <p:txBody>
          <a:bodyPr/>
          <a:lstStyle/>
          <a:p>
            <a:r>
              <a:rPr lang="en-US" altLang="en-US" sz="1800" dirty="0"/>
              <a:t>Check SAP Kernel version (e.g., 7.40 patch 14, ABAP Stack is 616 SP2)</a:t>
            </a:r>
          </a:p>
          <a:p>
            <a:r>
              <a:rPr lang="en-US" altLang="en-US" sz="1800" dirty="0"/>
              <a:t>Check VBDATA table for entries</a:t>
            </a:r>
          </a:p>
          <a:p>
            <a:r>
              <a:rPr lang="en-US" altLang="en-US" sz="1800" dirty="0"/>
              <a:t>Set all the released jobs from released to scheduled</a:t>
            </a:r>
          </a:p>
          <a:p>
            <a:r>
              <a:rPr lang="en-US" altLang="en-US" sz="1800" dirty="0"/>
              <a:t>Operation mode</a:t>
            </a:r>
          </a:p>
          <a:p>
            <a:r>
              <a:rPr lang="en-US" altLang="en-US" sz="1800" dirty="0"/>
              <a:t>Logical system names</a:t>
            </a:r>
          </a:p>
          <a:p>
            <a:r>
              <a:rPr lang="en-US" altLang="en-US" sz="1800" dirty="0"/>
              <a:t>QCM tables deleted</a:t>
            </a:r>
          </a:p>
          <a:p>
            <a:r>
              <a:rPr lang="en-US" altLang="en-US" sz="1800" dirty="0"/>
              <a:t>Check log backup in HANA to see if it is enabled. Default value is enabled</a:t>
            </a:r>
          </a:p>
          <a:p>
            <a:r>
              <a:rPr lang="en-US" altLang="en-US" sz="1800" dirty="0"/>
              <a:t>Check for cluster/pool tables and execute the report SDBI_CLUSTER_CHECK</a:t>
            </a:r>
          </a:p>
          <a:p>
            <a:r>
              <a:rPr lang="en-US" altLang="en-US" sz="1800" dirty="0"/>
              <a:t>Generate the migration key</a:t>
            </a:r>
          </a:p>
          <a:p>
            <a:r>
              <a:rPr lang="en-US" altLang="en-US" sz="1800" dirty="0"/>
              <a:t>Generate DDL Statement</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pPr marL="346075" lvl="1" indent="0">
              <a:buFont typeface="Arial" panose="020B0604020202020204" pitchFamily="34" charset="0"/>
              <a:buNone/>
            </a:pPr>
            <a:endParaRPr lang="en-US" altLang="en-US" sz="1800" dirty="0"/>
          </a:p>
        </p:txBody>
      </p:sp>
    </p:spTree>
    <p:extLst>
      <p:ext uri="{BB962C8B-B14F-4D97-AF65-F5344CB8AC3E}">
        <p14:creationId xmlns:p14="http://schemas.microsoft.com/office/powerpoint/2010/main" val="365039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1210-C005-4488-9AFA-23D8C61ECF7D}"/>
              </a:ext>
            </a:extLst>
          </p:cNvPr>
          <p:cNvSpPr>
            <a:spLocks noGrp="1"/>
          </p:cNvSpPr>
          <p:nvPr>
            <p:ph type="title"/>
          </p:nvPr>
        </p:nvSpPr>
        <p:spPr/>
        <p:txBody>
          <a:bodyPr/>
          <a:lstStyle/>
          <a:p>
            <a:r>
              <a:rPr lang="en-US" altLang="en-US" dirty="0"/>
              <a:t>HANA Database Migration – Target System Prep</a:t>
            </a:r>
            <a:endParaRPr lang="en-US" dirty="0"/>
          </a:p>
        </p:txBody>
      </p:sp>
      <p:sp>
        <p:nvSpPr>
          <p:cNvPr id="4" name="Content Placeholder 2">
            <a:extLst>
              <a:ext uri="{FF2B5EF4-FFF2-40B4-BE49-F238E27FC236}">
                <a16:creationId xmlns:a16="http://schemas.microsoft.com/office/drawing/2014/main" id="{64BAD052-996E-4DDB-B668-314127EB4EB0}"/>
              </a:ext>
            </a:extLst>
          </p:cNvPr>
          <p:cNvSpPr>
            <a:spLocks noGrp="1"/>
          </p:cNvSpPr>
          <p:nvPr>
            <p:ph idx="1"/>
          </p:nvPr>
        </p:nvSpPr>
        <p:spPr>
          <a:xfrm>
            <a:off x="490908" y="1359269"/>
            <a:ext cx="8686800" cy="4479925"/>
          </a:xfrm>
        </p:spPr>
        <p:txBody>
          <a:bodyPr/>
          <a:lstStyle/>
          <a:p>
            <a:r>
              <a:rPr lang="en-US" altLang="en-US" dirty="0"/>
              <a:t>Check DBSIZE.XML</a:t>
            </a:r>
          </a:p>
          <a:p>
            <a:r>
              <a:rPr lang="en-US" altLang="en-US" dirty="0"/>
              <a:t>Check disk space on target app server</a:t>
            </a:r>
          </a:p>
          <a:p>
            <a:r>
              <a:rPr lang="en-US" altLang="en-US" dirty="0"/>
              <a:t>Download migration software</a:t>
            </a:r>
          </a:p>
          <a:p>
            <a:r>
              <a:rPr lang="en-US" altLang="en-US" dirty="0"/>
              <a:t>Set environment variable HDB_MASSIMPORT as in OSS note 1775293</a:t>
            </a:r>
          </a:p>
          <a:p>
            <a:r>
              <a:rPr lang="en-US" altLang="en-US" dirty="0"/>
              <a:t>Check space on HANA database</a:t>
            </a:r>
          </a:p>
          <a:p>
            <a:r>
              <a:rPr lang="en-US" altLang="en-US" dirty="0"/>
              <a:t>Check HANA client and HANA database are on the same version</a:t>
            </a:r>
          </a:p>
          <a:p>
            <a:r>
              <a:rPr lang="en-US" altLang="en-US" dirty="0"/>
              <a:t>Check network connectivity between app and HANA database server</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346075" lvl="1" indent="0">
              <a:buFont typeface="Arial" panose="020B0604020202020204" pitchFamily="34" charset="0"/>
              <a:buNone/>
            </a:pPr>
            <a:endParaRPr lang="en-US" altLang="en-US" dirty="0"/>
          </a:p>
        </p:txBody>
      </p:sp>
    </p:spTree>
    <p:extLst>
      <p:ext uri="{BB962C8B-B14F-4D97-AF65-F5344CB8AC3E}">
        <p14:creationId xmlns:p14="http://schemas.microsoft.com/office/powerpoint/2010/main" val="64156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DE65-E61D-41D0-AC88-E466E15EFE6E}"/>
              </a:ext>
            </a:extLst>
          </p:cNvPr>
          <p:cNvSpPr>
            <a:spLocks noGrp="1"/>
          </p:cNvSpPr>
          <p:nvPr>
            <p:ph type="title"/>
          </p:nvPr>
        </p:nvSpPr>
        <p:spPr/>
        <p:txBody>
          <a:bodyPr/>
          <a:lstStyle/>
          <a:p>
            <a:r>
              <a:rPr lang="en-US" altLang="en-US" dirty="0"/>
              <a:t>HANA Database Migration – Export &amp; Import</a:t>
            </a:r>
            <a:endParaRPr lang="en-US" dirty="0"/>
          </a:p>
        </p:txBody>
      </p:sp>
      <p:sp>
        <p:nvSpPr>
          <p:cNvPr id="4" name="Content Placeholder 2">
            <a:extLst>
              <a:ext uri="{FF2B5EF4-FFF2-40B4-BE49-F238E27FC236}">
                <a16:creationId xmlns:a16="http://schemas.microsoft.com/office/drawing/2014/main" id="{D78327DE-F776-46D9-920D-A0C814E671A8}"/>
              </a:ext>
            </a:extLst>
          </p:cNvPr>
          <p:cNvSpPr>
            <a:spLocks noGrp="1"/>
          </p:cNvSpPr>
          <p:nvPr>
            <p:ph idx="1"/>
          </p:nvPr>
        </p:nvSpPr>
        <p:spPr>
          <a:xfrm>
            <a:off x="522805" y="1348636"/>
            <a:ext cx="8686800" cy="4479925"/>
          </a:xfrm>
        </p:spPr>
        <p:txBody>
          <a:bodyPr/>
          <a:lstStyle/>
          <a:p>
            <a:r>
              <a:rPr lang="en-US" altLang="en-US" sz="1400" dirty="0"/>
              <a:t>Source System Export – using SWPM</a:t>
            </a:r>
          </a:p>
          <a:p>
            <a:pPr lvl="1"/>
            <a:r>
              <a:rPr lang="en-US" altLang="en-US" sz="1400" dirty="0"/>
              <a:t> Choose the correct source system type (Business Suite Type / Database Type)</a:t>
            </a:r>
          </a:p>
          <a:p>
            <a:pPr lvl="2"/>
            <a:r>
              <a:rPr lang="en-US" altLang="en-US" sz="1400" dirty="0"/>
              <a:t>For example, SAP ERP powered by SAP HANA 1.0 &amp; IBM DB2 for Linux, UNIX, and Windows</a:t>
            </a:r>
          </a:p>
          <a:p>
            <a:pPr lvl="1"/>
            <a:r>
              <a:rPr lang="en-US" altLang="en-US" sz="1400" dirty="0"/>
              <a:t> SAP HANA Database as Target Database Type</a:t>
            </a:r>
          </a:p>
          <a:p>
            <a:pPr lvl="1"/>
            <a:r>
              <a:rPr lang="en-US" altLang="en-US" sz="1400" dirty="0"/>
              <a:t> SAP System Split STR Files for table splitting</a:t>
            </a:r>
          </a:p>
          <a:p>
            <a:pPr lvl="1"/>
            <a:endParaRPr lang="en-US" altLang="en-US" sz="1400" dirty="0"/>
          </a:p>
          <a:p>
            <a:r>
              <a:rPr lang="en-US" altLang="en-US" sz="1400" dirty="0"/>
              <a:t>Target System Import – using SWPM</a:t>
            </a:r>
          </a:p>
          <a:p>
            <a:pPr lvl="1"/>
            <a:r>
              <a:rPr lang="en-US" altLang="en-US" sz="1400" dirty="0"/>
              <a:t> Choose System Copy and Import as Standard System Based on AS ABAP under Target</a:t>
            </a:r>
          </a:p>
          <a:p>
            <a:pPr lvl="1"/>
            <a:r>
              <a:rPr lang="en-US" altLang="en-US" sz="1400" dirty="0"/>
              <a:t> Code Page – conversion takes place if source and target application servers are different type</a:t>
            </a:r>
          </a:p>
          <a:p>
            <a:pPr lvl="1"/>
            <a:r>
              <a:rPr lang="en-US" altLang="en-US" sz="1400" dirty="0"/>
              <a:t> Migration Key is required</a:t>
            </a:r>
          </a:p>
          <a:p>
            <a:endParaRPr lang="en-US" altLang="en-US" sz="1400" dirty="0"/>
          </a:p>
          <a:p>
            <a:endParaRPr lang="en-US" altLang="en-US" sz="1400" dirty="0"/>
          </a:p>
          <a:p>
            <a:endParaRPr lang="en-US" altLang="en-US" sz="1400" dirty="0"/>
          </a:p>
          <a:p>
            <a:endParaRPr lang="en-US" altLang="en-US" sz="1400" dirty="0"/>
          </a:p>
          <a:p>
            <a:endParaRPr lang="en-US" altLang="en-US" sz="1400" dirty="0"/>
          </a:p>
          <a:p>
            <a:endParaRPr lang="en-US" altLang="en-US" sz="1400" dirty="0"/>
          </a:p>
          <a:p>
            <a:endParaRPr lang="en-US" altLang="en-US" sz="1400" dirty="0"/>
          </a:p>
          <a:p>
            <a:pPr lvl="1">
              <a:buFont typeface="Arial" panose="020B0604020202020204" pitchFamily="34" charset="0"/>
              <a:buNone/>
            </a:pPr>
            <a:endParaRPr lang="en-US" altLang="en-US" sz="1400" dirty="0"/>
          </a:p>
        </p:txBody>
      </p:sp>
    </p:spTree>
    <p:extLst>
      <p:ext uri="{BB962C8B-B14F-4D97-AF65-F5344CB8AC3E}">
        <p14:creationId xmlns:p14="http://schemas.microsoft.com/office/powerpoint/2010/main" val="39268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85D2-E747-416C-80FA-1B3A88864AA5}"/>
              </a:ext>
            </a:extLst>
          </p:cNvPr>
          <p:cNvSpPr>
            <a:spLocks noGrp="1"/>
          </p:cNvSpPr>
          <p:nvPr>
            <p:ph type="title"/>
          </p:nvPr>
        </p:nvSpPr>
        <p:spPr/>
        <p:txBody>
          <a:bodyPr/>
          <a:lstStyle/>
          <a:p>
            <a:r>
              <a:rPr lang="en-US" altLang="en-US" dirty="0"/>
              <a:t>HANA Database Migration – Post Migration Activities</a:t>
            </a:r>
            <a:endParaRPr lang="en-US" dirty="0"/>
          </a:p>
        </p:txBody>
      </p:sp>
      <p:sp>
        <p:nvSpPr>
          <p:cNvPr id="4" name="Content Placeholder 2">
            <a:extLst>
              <a:ext uri="{FF2B5EF4-FFF2-40B4-BE49-F238E27FC236}">
                <a16:creationId xmlns:a16="http://schemas.microsoft.com/office/drawing/2014/main" id="{BD40622B-ACFE-432C-B379-513C8199D517}"/>
              </a:ext>
            </a:extLst>
          </p:cNvPr>
          <p:cNvSpPr>
            <a:spLocks noGrp="1"/>
          </p:cNvSpPr>
          <p:nvPr>
            <p:ph idx="1"/>
          </p:nvPr>
        </p:nvSpPr>
        <p:spPr>
          <a:xfrm>
            <a:off x="574157" y="1286539"/>
            <a:ext cx="8295205" cy="4794191"/>
          </a:xfrm>
        </p:spPr>
        <p:txBody>
          <a:bodyPr/>
          <a:lstStyle/>
          <a:p>
            <a:r>
              <a:rPr lang="en-US" altLang="en-US" sz="1200" dirty="0"/>
              <a:t>Technical Post-Migration Tasks – </a:t>
            </a:r>
          </a:p>
          <a:p>
            <a:pPr marL="0" indent="0">
              <a:buNone/>
            </a:pPr>
            <a:endParaRPr lang="en-US" altLang="en-US" sz="1200" dirty="0"/>
          </a:p>
          <a:p>
            <a:pPr lvl="1"/>
            <a:r>
              <a:rPr lang="en-US" altLang="en-US" sz="1200" dirty="0"/>
              <a:t>HANA specific: </a:t>
            </a:r>
          </a:p>
          <a:p>
            <a:pPr lvl="2"/>
            <a:r>
              <a:rPr lang="en-US" altLang="en-US" sz="1200" dirty="0"/>
              <a:t>run python script to load all tables into memory </a:t>
            </a:r>
          </a:p>
          <a:p>
            <a:pPr lvl="2"/>
            <a:r>
              <a:rPr lang="en-US" altLang="en-US" sz="1200" dirty="0"/>
              <a:t>don't normally execute this because HANA is lazy loading which only loads when needed. Some customers want to load all tables when there is enough memory to save the initial loading time.  </a:t>
            </a:r>
          </a:p>
          <a:p>
            <a:pPr lvl="2"/>
            <a:r>
              <a:rPr lang="en-US" altLang="en-US" sz="1200" dirty="0" err="1"/>
              <a:t>sonhana</a:t>
            </a:r>
            <a:r>
              <a:rPr lang="en-US" altLang="en-US" sz="1200" dirty="0"/>
              <a:t>:/</a:t>
            </a:r>
            <a:r>
              <a:rPr lang="en-US" altLang="en-US" sz="1200" dirty="0" err="1"/>
              <a:t>usr</a:t>
            </a:r>
            <a:r>
              <a:rPr lang="en-US" altLang="en-US" sz="1200" dirty="0"/>
              <a:t>/sap/SOH/SYS/exe/</a:t>
            </a:r>
            <a:r>
              <a:rPr lang="en-US" altLang="en-US" sz="1200" dirty="0" err="1"/>
              <a:t>hdb</a:t>
            </a:r>
            <a:r>
              <a:rPr lang="en-US" altLang="en-US" sz="1200" dirty="0"/>
              <a:t>&gt; python ./python_support/loadAllTables.py --user=SAPSOH --password=&lt;%$#@!&gt; --address=sonhana.bcsdc.lexington.ibm.com --port=30015 --namespace=SAPSOH  </a:t>
            </a:r>
          </a:p>
          <a:p>
            <a:pPr marL="719834" lvl="2" indent="0">
              <a:buNone/>
            </a:pPr>
            <a:endParaRPr lang="en-US" altLang="en-US" sz="1200" dirty="0"/>
          </a:p>
          <a:p>
            <a:pPr lvl="1"/>
            <a:r>
              <a:rPr lang="en-US" altLang="en-US" sz="1200" dirty="0"/>
              <a:t>Rest of the activities similar to subsequent to any system copy/migration: </a:t>
            </a:r>
          </a:p>
          <a:p>
            <a:pPr lvl="2"/>
            <a:r>
              <a:rPr lang="en-US" altLang="en-US" sz="1200" dirty="0"/>
              <a:t>SGEN/STMS/SE06/Spool Admin</a:t>
            </a:r>
          </a:p>
          <a:p>
            <a:pPr lvl="2"/>
            <a:r>
              <a:rPr lang="en-US" altLang="en-US" sz="1200" dirty="0"/>
              <a:t>Technical integration tasks – confirm SAP connections and communication with external systems. Add-on products are tested and functioning.</a:t>
            </a:r>
          </a:p>
          <a:p>
            <a:pPr lvl="2"/>
            <a:r>
              <a:rPr lang="en-US" altLang="en-US" sz="1200" dirty="0"/>
              <a:t>Infrastructure Integration – confirming Backup/Recovery, High Availability, Disaster/Recovery, Solution manager monitoring and integration, SLD integration, 3rd party monitoring solutions, proprietary tools.</a:t>
            </a:r>
          </a:p>
          <a:p>
            <a:pPr lvl="2"/>
            <a:r>
              <a:rPr lang="en-US" altLang="en-US" sz="1200" dirty="0"/>
              <a:t>Business Process Validation – full testing and verification of ECC functional processes</a:t>
            </a:r>
          </a:p>
          <a:p>
            <a:pPr lvl="2"/>
            <a:r>
              <a:rPr lang="en-US" altLang="en-US" sz="1200" dirty="0"/>
              <a:t>SAP GOINGLIVE CHECK – verification of system migration and optimization by SAP Active Global Support</a:t>
            </a:r>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pPr lvl="1"/>
            <a:endParaRPr lang="en-US" altLang="en-US" sz="1200" dirty="0"/>
          </a:p>
        </p:txBody>
      </p:sp>
    </p:spTree>
    <p:extLst>
      <p:ext uri="{BB962C8B-B14F-4D97-AF65-F5344CB8AC3E}">
        <p14:creationId xmlns:p14="http://schemas.microsoft.com/office/powerpoint/2010/main" val="72276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D3DE-45DF-40E6-AAF5-6E47E8DBBD06}"/>
              </a:ext>
            </a:extLst>
          </p:cNvPr>
          <p:cNvSpPr>
            <a:spLocks noGrp="1"/>
          </p:cNvSpPr>
          <p:nvPr>
            <p:ph type="title"/>
          </p:nvPr>
        </p:nvSpPr>
        <p:spPr/>
        <p:txBody>
          <a:bodyPr/>
          <a:lstStyle/>
          <a:p>
            <a:r>
              <a:rPr lang="en-US" altLang="en-US" dirty="0"/>
              <a:t>HANA Database Migration – Lessons Learned</a:t>
            </a:r>
            <a:endParaRPr lang="en-US" dirty="0"/>
          </a:p>
        </p:txBody>
      </p:sp>
      <p:sp>
        <p:nvSpPr>
          <p:cNvPr id="4" name="Content Placeholder 2">
            <a:extLst>
              <a:ext uri="{FF2B5EF4-FFF2-40B4-BE49-F238E27FC236}">
                <a16:creationId xmlns:a16="http://schemas.microsoft.com/office/drawing/2014/main" id="{4FA53EF7-824A-4759-B1C5-7591B8BD58E9}"/>
              </a:ext>
            </a:extLst>
          </p:cNvPr>
          <p:cNvSpPr>
            <a:spLocks noGrp="1"/>
          </p:cNvSpPr>
          <p:nvPr>
            <p:ph idx="1"/>
          </p:nvPr>
        </p:nvSpPr>
        <p:spPr>
          <a:xfrm>
            <a:off x="310154" y="1380534"/>
            <a:ext cx="11555446" cy="4479925"/>
          </a:xfrm>
        </p:spPr>
        <p:txBody>
          <a:bodyPr/>
          <a:lstStyle/>
          <a:p>
            <a:r>
              <a:rPr lang="en-US" altLang="en-US" dirty="0"/>
              <a:t>Understand current landscape and add-on’s impact when SOH will be available– if availability delays are anticipated consider a target Suite accelerator vs. full Suite on HANA</a:t>
            </a:r>
          </a:p>
          <a:p>
            <a:pPr marL="0" indent="0">
              <a:buNone/>
            </a:pPr>
            <a:endParaRPr lang="en-US" altLang="en-US" dirty="0"/>
          </a:p>
          <a:p>
            <a:r>
              <a:rPr lang="en-US" altLang="en-US" dirty="0"/>
              <a:t>Ensure archiving and system cleanup are considered and reviewed prior to launching SOH project</a:t>
            </a:r>
          </a:p>
          <a:p>
            <a:endParaRPr lang="en-US" altLang="en-US" dirty="0"/>
          </a:p>
          <a:p>
            <a:r>
              <a:rPr lang="en-US" altLang="en-US" dirty="0"/>
              <a:t>Do plan to evaluate and be prepared to remediate any custom ABAP if necessary</a:t>
            </a:r>
          </a:p>
          <a:p>
            <a:endParaRPr lang="en-US" altLang="en-US" dirty="0"/>
          </a:p>
          <a:p>
            <a:r>
              <a:rPr lang="en-US" altLang="en-US" dirty="0"/>
              <a:t>Understand the Suite on HANA Support Timeline</a:t>
            </a:r>
          </a:p>
          <a:p>
            <a:pPr lvl="1"/>
            <a:r>
              <a:rPr lang="en-US" altLang="en-US" dirty="0"/>
              <a:t> Not all Business Processes are Supported in SP0 (Note 1768031)</a:t>
            </a:r>
          </a:p>
          <a:p>
            <a:pPr lvl="1"/>
            <a:r>
              <a:rPr lang="en-US" altLang="en-US" dirty="0"/>
              <a:t> Not all Industry Solutions are Supported in SP0 (Note 1768031)</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endParaRPr lang="en-US" altLang="en-US" dirty="0"/>
          </a:p>
        </p:txBody>
      </p:sp>
    </p:spTree>
    <p:extLst>
      <p:ext uri="{BB962C8B-B14F-4D97-AF65-F5344CB8AC3E}">
        <p14:creationId xmlns:p14="http://schemas.microsoft.com/office/powerpoint/2010/main" val="360959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591">
            <a:extLst>
              <a:ext uri="{FF2B5EF4-FFF2-40B4-BE49-F238E27FC236}">
                <a16:creationId xmlns:a16="http://schemas.microsoft.com/office/drawing/2014/main" id="{383129F6-DD3B-4006-AAD0-952737AE798B}"/>
              </a:ext>
            </a:extLst>
          </p:cNvPr>
          <p:cNvPicPr preferRelativeResize="0">
            <a:picLocks noGrp="1"/>
          </p:cNvPicPr>
          <p:nvPr>
            <p:ph idx="1"/>
          </p:nvPr>
        </p:nvPicPr>
        <p:blipFill rotWithShape="1">
          <a:blip r:embed="rId2">
            <a:alphaModFix/>
          </a:blip>
          <a:srcRect/>
          <a:stretch/>
        </p:blipFill>
        <p:spPr>
          <a:xfrm>
            <a:off x="1485014" y="1297172"/>
            <a:ext cx="9221972" cy="4827180"/>
          </a:xfrm>
          <a:prstGeom prst="rect">
            <a:avLst/>
          </a:prstGeom>
          <a:noFill/>
          <a:ln>
            <a:noFill/>
          </a:ln>
        </p:spPr>
      </p:pic>
    </p:spTree>
    <p:extLst>
      <p:ext uri="{BB962C8B-B14F-4D97-AF65-F5344CB8AC3E}">
        <p14:creationId xmlns:p14="http://schemas.microsoft.com/office/powerpoint/2010/main" val="73711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EEA9-1015-4559-B949-9B80F57B9306}"/>
              </a:ext>
            </a:extLst>
          </p:cNvPr>
          <p:cNvSpPr>
            <a:spLocks noGrp="1"/>
          </p:cNvSpPr>
          <p:nvPr>
            <p:ph type="title"/>
          </p:nvPr>
        </p:nvSpPr>
        <p:spPr/>
        <p:txBody>
          <a:bodyPr/>
          <a:lstStyle/>
          <a:p>
            <a:r>
              <a:rPr lang="en-US" dirty="0"/>
              <a:t>Technical Aspects of DMO</a:t>
            </a:r>
          </a:p>
        </p:txBody>
      </p:sp>
      <p:pic>
        <p:nvPicPr>
          <p:cNvPr id="4" name="Content Placeholder 3">
            <a:extLst>
              <a:ext uri="{FF2B5EF4-FFF2-40B4-BE49-F238E27FC236}">
                <a16:creationId xmlns:a16="http://schemas.microsoft.com/office/drawing/2014/main" id="{2838F693-07E6-4A9C-AA31-B31B15A23250}"/>
              </a:ext>
            </a:extLst>
          </p:cNvPr>
          <p:cNvPicPr>
            <a:picLocks noGrp="1" noChangeAspect="1"/>
          </p:cNvPicPr>
          <p:nvPr>
            <p:ph idx="1"/>
          </p:nvPr>
        </p:nvPicPr>
        <p:blipFill>
          <a:blip r:embed="rId2"/>
          <a:stretch>
            <a:fillRect/>
          </a:stretch>
        </p:blipFill>
        <p:spPr>
          <a:xfrm>
            <a:off x="307434" y="1346799"/>
            <a:ext cx="7000000" cy="2190476"/>
          </a:xfrm>
          <a:prstGeom prst="rect">
            <a:avLst/>
          </a:prstGeom>
        </p:spPr>
      </p:pic>
      <p:pic>
        <p:nvPicPr>
          <p:cNvPr id="5" name="Picture 4">
            <a:extLst>
              <a:ext uri="{FF2B5EF4-FFF2-40B4-BE49-F238E27FC236}">
                <a16:creationId xmlns:a16="http://schemas.microsoft.com/office/drawing/2014/main" id="{7636FED8-85BE-4303-B32E-DFB473822295}"/>
              </a:ext>
            </a:extLst>
          </p:cNvPr>
          <p:cNvPicPr>
            <a:picLocks noChangeAspect="1"/>
          </p:cNvPicPr>
          <p:nvPr/>
        </p:nvPicPr>
        <p:blipFill>
          <a:blip r:embed="rId3"/>
          <a:stretch>
            <a:fillRect/>
          </a:stretch>
        </p:blipFill>
        <p:spPr>
          <a:xfrm>
            <a:off x="7767459" y="2190630"/>
            <a:ext cx="3609718" cy="2476740"/>
          </a:xfrm>
          <a:prstGeom prst="rect">
            <a:avLst/>
          </a:prstGeom>
        </p:spPr>
      </p:pic>
      <p:pic>
        <p:nvPicPr>
          <p:cNvPr id="6" name="Picture 5">
            <a:extLst>
              <a:ext uri="{FF2B5EF4-FFF2-40B4-BE49-F238E27FC236}">
                <a16:creationId xmlns:a16="http://schemas.microsoft.com/office/drawing/2014/main" id="{D8BCAB20-5516-4AD6-8834-35D47CB289E6}"/>
              </a:ext>
            </a:extLst>
          </p:cNvPr>
          <p:cNvPicPr>
            <a:picLocks noChangeAspect="1"/>
          </p:cNvPicPr>
          <p:nvPr/>
        </p:nvPicPr>
        <p:blipFill>
          <a:blip r:embed="rId4"/>
          <a:stretch>
            <a:fillRect/>
          </a:stretch>
        </p:blipFill>
        <p:spPr>
          <a:xfrm>
            <a:off x="574158" y="3537275"/>
            <a:ext cx="6650130" cy="2631021"/>
          </a:xfrm>
          <a:prstGeom prst="rect">
            <a:avLst/>
          </a:prstGeom>
        </p:spPr>
      </p:pic>
    </p:spTree>
    <p:extLst>
      <p:ext uri="{BB962C8B-B14F-4D97-AF65-F5344CB8AC3E}">
        <p14:creationId xmlns:p14="http://schemas.microsoft.com/office/powerpoint/2010/main" val="23636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94DE-DAE8-4ADC-B498-8414B7023350}"/>
              </a:ext>
            </a:extLst>
          </p:cNvPr>
          <p:cNvSpPr>
            <a:spLocks noGrp="1"/>
          </p:cNvSpPr>
          <p:nvPr>
            <p:ph type="title"/>
          </p:nvPr>
        </p:nvSpPr>
        <p:spPr/>
        <p:txBody>
          <a:bodyPr/>
          <a:lstStyle/>
          <a:p>
            <a:r>
              <a:rPr lang="en-US" dirty="0"/>
              <a:t>Technical Aspects of DMO</a:t>
            </a:r>
          </a:p>
        </p:txBody>
      </p:sp>
      <p:pic>
        <p:nvPicPr>
          <p:cNvPr id="4" name="Content Placeholder 3">
            <a:extLst>
              <a:ext uri="{FF2B5EF4-FFF2-40B4-BE49-F238E27FC236}">
                <a16:creationId xmlns:a16="http://schemas.microsoft.com/office/drawing/2014/main" id="{4F2D0421-B510-43DF-AD42-492E3A6B4650}"/>
              </a:ext>
            </a:extLst>
          </p:cNvPr>
          <p:cNvPicPr>
            <a:picLocks noGrp="1" noChangeAspect="1"/>
          </p:cNvPicPr>
          <p:nvPr>
            <p:ph idx="1"/>
          </p:nvPr>
        </p:nvPicPr>
        <p:blipFill>
          <a:blip r:embed="rId2"/>
          <a:stretch>
            <a:fillRect/>
          </a:stretch>
        </p:blipFill>
        <p:spPr>
          <a:xfrm>
            <a:off x="407235" y="1374517"/>
            <a:ext cx="7161905" cy="2666667"/>
          </a:xfrm>
          <a:prstGeom prst="rect">
            <a:avLst/>
          </a:prstGeom>
        </p:spPr>
      </p:pic>
      <p:pic>
        <p:nvPicPr>
          <p:cNvPr id="5" name="Picture 4">
            <a:extLst>
              <a:ext uri="{FF2B5EF4-FFF2-40B4-BE49-F238E27FC236}">
                <a16:creationId xmlns:a16="http://schemas.microsoft.com/office/drawing/2014/main" id="{4788FA58-89A2-4058-A7F2-30689DC5B08B}"/>
              </a:ext>
            </a:extLst>
          </p:cNvPr>
          <p:cNvPicPr>
            <a:picLocks noChangeAspect="1"/>
          </p:cNvPicPr>
          <p:nvPr/>
        </p:nvPicPr>
        <p:blipFill>
          <a:blip r:embed="rId3"/>
          <a:stretch>
            <a:fillRect/>
          </a:stretch>
        </p:blipFill>
        <p:spPr>
          <a:xfrm>
            <a:off x="6284648" y="3312042"/>
            <a:ext cx="5580952" cy="2476190"/>
          </a:xfrm>
          <a:prstGeom prst="rect">
            <a:avLst/>
          </a:prstGeom>
        </p:spPr>
      </p:pic>
    </p:spTree>
    <p:extLst>
      <p:ext uri="{BB962C8B-B14F-4D97-AF65-F5344CB8AC3E}">
        <p14:creationId xmlns:p14="http://schemas.microsoft.com/office/powerpoint/2010/main" val="234711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CE00-BED1-4BE4-B3C9-600B59A048C7}"/>
              </a:ext>
            </a:extLst>
          </p:cNvPr>
          <p:cNvSpPr>
            <a:spLocks noGrp="1"/>
          </p:cNvSpPr>
          <p:nvPr>
            <p:ph type="title"/>
          </p:nvPr>
        </p:nvSpPr>
        <p:spPr/>
        <p:txBody>
          <a:bodyPr/>
          <a:lstStyle/>
          <a:p>
            <a:r>
              <a:rPr lang="en-US" dirty="0"/>
              <a:t>DMO at a Glance</a:t>
            </a:r>
          </a:p>
        </p:txBody>
      </p:sp>
      <p:sp>
        <p:nvSpPr>
          <p:cNvPr id="5" name="Rectangle 4">
            <a:extLst>
              <a:ext uri="{FF2B5EF4-FFF2-40B4-BE49-F238E27FC236}">
                <a16:creationId xmlns:a16="http://schemas.microsoft.com/office/drawing/2014/main" id="{CB6D5384-B64A-491D-9927-C191A3A184E5}"/>
              </a:ext>
            </a:extLst>
          </p:cNvPr>
          <p:cNvSpPr/>
          <p:nvPr/>
        </p:nvSpPr>
        <p:spPr>
          <a:xfrm>
            <a:off x="283535" y="1498478"/>
            <a:ext cx="6096000" cy="4616648"/>
          </a:xfrm>
          <a:prstGeom prst="rect">
            <a:avLst/>
          </a:prstGeom>
        </p:spPr>
        <p:txBody>
          <a:bodyPr>
            <a:spAutoFit/>
          </a:bodyPr>
          <a:lstStyle/>
          <a:p>
            <a:r>
              <a:rPr lang="en-IN" sz="1400" dirty="0"/>
              <a:t>The processing sequence is based on the shadow system functionality of SUM: </a:t>
            </a:r>
          </a:p>
          <a:p>
            <a:endParaRPr lang="en-IN" sz="1400" dirty="0"/>
          </a:p>
          <a:p>
            <a:pPr marL="342900" indent="-342900">
              <a:buAutoNum type="arabicPeriod"/>
            </a:pPr>
            <a:r>
              <a:rPr lang="en-IN" sz="1400" dirty="0"/>
              <a:t>The SUM creates the shadow repository on the traditional database until downtime phase, while in parallel the target database is being set up (such as client, schema).</a:t>
            </a:r>
          </a:p>
          <a:p>
            <a:r>
              <a:rPr lang="en-IN" sz="1400" dirty="0"/>
              <a:t> </a:t>
            </a:r>
          </a:p>
          <a:p>
            <a:r>
              <a:rPr lang="en-IN" sz="1400" dirty="0"/>
              <a:t>2. The shadow repository is copied to the target database. Then the downtime starts. </a:t>
            </a:r>
          </a:p>
          <a:p>
            <a:endParaRPr lang="en-IN" sz="1400" dirty="0"/>
          </a:p>
          <a:p>
            <a:r>
              <a:rPr lang="en-IN" sz="1400" dirty="0"/>
              <a:t>3. After the migration of the application data (including data conversion), the update is finalized and the SAP system runs on the target database. </a:t>
            </a:r>
          </a:p>
          <a:p>
            <a:endParaRPr lang="en-IN" sz="1400" dirty="0"/>
          </a:p>
          <a:p>
            <a:r>
              <a:rPr lang="en-IN" sz="1400" dirty="0"/>
              <a:t>The Source database continues to run and it is not modified. It remains as a fallback for the Reset Option throughout the complete DMO procedure. After the successful DMO procedure however, it cannot be used anymore as a productive database for an SAP system in parallel with the target database. It remains as a fallback for the reset procedure throughout the complete procedure.</a:t>
            </a:r>
            <a:endParaRPr lang="en-US" sz="1400" dirty="0"/>
          </a:p>
        </p:txBody>
      </p:sp>
      <p:pic>
        <p:nvPicPr>
          <p:cNvPr id="8" name="Picture 7">
            <a:extLst>
              <a:ext uri="{FF2B5EF4-FFF2-40B4-BE49-F238E27FC236}">
                <a16:creationId xmlns:a16="http://schemas.microsoft.com/office/drawing/2014/main" id="{CD7220E3-8B90-460B-9DBB-38A500BA476E}"/>
              </a:ext>
            </a:extLst>
          </p:cNvPr>
          <p:cNvPicPr>
            <a:picLocks noChangeAspect="1"/>
          </p:cNvPicPr>
          <p:nvPr/>
        </p:nvPicPr>
        <p:blipFill>
          <a:blip r:embed="rId2"/>
          <a:stretch>
            <a:fillRect/>
          </a:stretch>
        </p:blipFill>
        <p:spPr>
          <a:xfrm>
            <a:off x="6611288" y="1871330"/>
            <a:ext cx="5254312" cy="3548146"/>
          </a:xfrm>
          <a:prstGeom prst="rect">
            <a:avLst/>
          </a:prstGeom>
        </p:spPr>
      </p:pic>
    </p:spTree>
    <p:extLst>
      <p:ext uri="{BB962C8B-B14F-4D97-AF65-F5344CB8AC3E}">
        <p14:creationId xmlns:p14="http://schemas.microsoft.com/office/powerpoint/2010/main" val="136597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346C87-EA59-4A39-B81E-F5021A8D73FB}"/>
              </a:ext>
            </a:extLst>
          </p:cNvPr>
          <p:cNvPicPr>
            <a:picLocks noChangeAspect="1"/>
          </p:cNvPicPr>
          <p:nvPr/>
        </p:nvPicPr>
        <p:blipFill>
          <a:blip r:embed="rId2"/>
          <a:stretch>
            <a:fillRect/>
          </a:stretch>
        </p:blipFill>
        <p:spPr>
          <a:xfrm>
            <a:off x="819809" y="1338524"/>
            <a:ext cx="10552381" cy="4180952"/>
          </a:xfrm>
          <a:prstGeom prst="rect">
            <a:avLst/>
          </a:prstGeom>
        </p:spPr>
      </p:pic>
      <p:sp>
        <p:nvSpPr>
          <p:cNvPr id="2" name="Title 1">
            <a:extLst>
              <a:ext uri="{FF2B5EF4-FFF2-40B4-BE49-F238E27FC236}">
                <a16:creationId xmlns:a16="http://schemas.microsoft.com/office/drawing/2014/main" id="{D5D85E18-1A47-46EC-93A7-D6D17F422BEB}"/>
              </a:ext>
            </a:extLst>
          </p:cNvPr>
          <p:cNvSpPr>
            <a:spLocks noGrp="1"/>
          </p:cNvSpPr>
          <p:nvPr>
            <p:ph type="title"/>
          </p:nvPr>
        </p:nvSpPr>
        <p:spPr/>
        <p:txBody>
          <a:bodyPr/>
          <a:lstStyle/>
          <a:p>
            <a:r>
              <a:rPr lang="en-US" dirty="0">
                <a:solidFill>
                  <a:srgbClr val="666666"/>
                </a:solidFill>
              </a:rPr>
              <a:t>Migration Options</a:t>
            </a:r>
            <a:endParaRPr lang="en-US" dirty="0"/>
          </a:p>
        </p:txBody>
      </p:sp>
    </p:spTree>
    <p:extLst>
      <p:ext uri="{BB962C8B-B14F-4D97-AF65-F5344CB8AC3E}">
        <p14:creationId xmlns:p14="http://schemas.microsoft.com/office/powerpoint/2010/main" val="145250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031D-5D3C-4E18-A3F8-5463A17F1C4F}"/>
              </a:ext>
            </a:extLst>
          </p:cNvPr>
          <p:cNvSpPr>
            <a:spLocks noGrp="1"/>
          </p:cNvSpPr>
          <p:nvPr>
            <p:ph type="title"/>
          </p:nvPr>
        </p:nvSpPr>
        <p:spPr/>
        <p:txBody>
          <a:bodyPr/>
          <a:lstStyle/>
          <a:p>
            <a:r>
              <a:rPr lang="en-IN" dirty="0"/>
              <a:t>Update and Migration with Database Migration Option (DMO) tool</a:t>
            </a:r>
            <a:endParaRPr lang="en-US" dirty="0"/>
          </a:p>
        </p:txBody>
      </p:sp>
      <p:pic>
        <p:nvPicPr>
          <p:cNvPr id="4" name="Content Placeholder 3">
            <a:extLst>
              <a:ext uri="{FF2B5EF4-FFF2-40B4-BE49-F238E27FC236}">
                <a16:creationId xmlns:a16="http://schemas.microsoft.com/office/drawing/2014/main" id="{7FC828EB-5702-486C-8B6F-B23456BBE229}"/>
              </a:ext>
            </a:extLst>
          </p:cNvPr>
          <p:cNvPicPr>
            <a:picLocks noGrp="1" noChangeAspect="1"/>
          </p:cNvPicPr>
          <p:nvPr>
            <p:ph idx="1"/>
          </p:nvPr>
        </p:nvPicPr>
        <p:blipFill>
          <a:blip r:embed="rId2"/>
          <a:stretch>
            <a:fillRect/>
          </a:stretch>
        </p:blipFill>
        <p:spPr>
          <a:xfrm>
            <a:off x="531391" y="1273396"/>
            <a:ext cx="11004418" cy="4633913"/>
          </a:xfrm>
          <a:prstGeom prst="rect">
            <a:avLst/>
          </a:prstGeom>
        </p:spPr>
      </p:pic>
    </p:spTree>
    <p:extLst>
      <p:ext uri="{BB962C8B-B14F-4D97-AF65-F5344CB8AC3E}">
        <p14:creationId xmlns:p14="http://schemas.microsoft.com/office/powerpoint/2010/main" val="21773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2369-A0AD-49CA-8E7A-475A8ECB1009}"/>
              </a:ext>
            </a:extLst>
          </p:cNvPr>
          <p:cNvSpPr>
            <a:spLocks noGrp="1"/>
          </p:cNvSpPr>
          <p:nvPr>
            <p:ph type="title"/>
          </p:nvPr>
        </p:nvSpPr>
        <p:spPr/>
        <p:txBody>
          <a:bodyPr/>
          <a:lstStyle/>
          <a:p>
            <a:r>
              <a:rPr lang="en-IN" dirty="0"/>
              <a:t>Update and Migration with SUM and SWPM</a:t>
            </a:r>
            <a:endParaRPr lang="en-US" dirty="0"/>
          </a:p>
        </p:txBody>
      </p:sp>
      <p:pic>
        <p:nvPicPr>
          <p:cNvPr id="4" name="Content Placeholder 3">
            <a:extLst>
              <a:ext uri="{FF2B5EF4-FFF2-40B4-BE49-F238E27FC236}">
                <a16:creationId xmlns:a16="http://schemas.microsoft.com/office/drawing/2014/main" id="{E0362FB3-5C9E-4B65-A10F-3B482A96E86D}"/>
              </a:ext>
            </a:extLst>
          </p:cNvPr>
          <p:cNvPicPr>
            <a:picLocks noGrp="1" noChangeAspect="1"/>
          </p:cNvPicPr>
          <p:nvPr>
            <p:ph idx="1"/>
          </p:nvPr>
        </p:nvPicPr>
        <p:blipFill>
          <a:blip r:embed="rId2"/>
          <a:stretch>
            <a:fillRect/>
          </a:stretch>
        </p:blipFill>
        <p:spPr>
          <a:xfrm>
            <a:off x="668247" y="1337191"/>
            <a:ext cx="10730706" cy="4633913"/>
          </a:xfrm>
          <a:prstGeom prst="rect">
            <a:avLst/>
          </a:prstGeom>
        </p:spPr>
      </p:pic>
    </p:spTree>
    <p:extLst>
      <p:ext uri="{BB962C8B-B14F-4D97-AF65-F5344CB8AC3E}">
        <p14:creationId xmlns:p14="http://schemas.microsoft.com/office/powerpoint/2010/main" val="148872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58A4-9B3C-4DD4-B76D-E6E8E7BF4CA8}"/>
              </a:ext>
            </a:extLst>
          </p:cNvPr>
          <p:cNvSpPr>
            <a:spLocks noGrp="1"/>
          </p:cNvSpPr>
          <p:nvPr>
            <p:ph type="title"/>
          </p:nvPr>
        </p:nvSpPr>
        <p:spPr/>
        <p:txBody>
          <a:bodyPr/>
          <a:lstStyle/>
          <a:p>
            <a:r>
              <a:rPr lang="en-US" altLang="en-US" dirty="0"/>
              <a:t>HANA Database Migration Tools – SWPM vs. DMO</a:t>
            </a:r>
            <a:endParaRPr lang="en-US" dirty="0"/>
          </a:p>
        </p:txBody>
      </p:sp>
      <p:pic>
        <p:nvPicPr>
          <p:cNvPr id="4" name="Picture 2">
            <a:extLst>
              <a:ext uri="{FF2B5EF4-FFF2-40B4-BE49-F238E27FC236}">
                <a16:creationId xmlns:a16="http://schemas.microsoft.com/office/drawing/2014/main" id="{0DCC99B0-CC07-43D2-96BD-2F8CB6719A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5099" y="1539211"/>
            <a:ext cx="9277002" cy="463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2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1166</Words>
  <PresentationFormat>Widescreen</PresentationFormat>
  <Paragraphs>174</Paragraphs>
  <Slides>29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9" baseType="lpstr">
      <vt:lpstr>Arial</vt:lpstr>
      <vt:lpstr>BentonSans</vt:lpstr>
      <vt:lpstr>Calibri</vt:lpstr>
      <vt:lpstr>Calibri Light</vt:lpstr>
      <vt:lpstr>Lucida Sans Unicode</vt:lpstr>
      <vt:lpstr>Verdana</vt:lpstr>
      <vt:lpstr>Wingdings</vt:lpstr>
      <vt:lpstr>Office Theme</vt:lpstr>
      <vt:lpstr>PPT-Atos_Widescreen</vt:lpstr>
      <vt:lpstr>think-cell Slide</vt:lpstr>
      <vt:lpstr>  Migration to SAP HANA using DMO</vt:lpstr>
      <vt:lpstr> What is DMO</vt:lpstr>
      <vt:lpstr>Technical Aspects of DMO</vt:lpstr>
      <vt:lpstr>Technical Aspects of DMO</vt:lpstr>
      <vt:lpstr>DMO at a Glance</vt:lpstr>
      <vt:lpstr>Migration Options</vt:lpstr>
      <vt:lpstr>Update and Migration with Database Migration Option (DMO) tool</vt:lpstr>
      <vt:lpstr>Update and Migration with SUM and SWPM</vt:lpstr>
      <vt:lpstr>HANA Database Migration Tools – SWPM vs. DMO</vt:lpstr>
      <vt:lpstr>SOH Sizing Guidelines</vt:lpstr>
      <vt:lpstr>Sizing Guidelines (contd..)</vt:lpstr>
      <vt:lpstr>Sizing for SOH (contd..)</vt:lpstr>
      <vt:lpstr>Report output : ZNEWHDB_SIZE (Note 1872170)</vt:lpstr>
      <vt:lpstr>Overview of DMO phases executed by SUM tool</vt:lpstr>
      <vt:lpstr>Minimized Downtime Approach – Process Step by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HANA Database Migration – Source System Export Prep</vt:lpstr>
      <vt:lpstr>HANA Database Migration – Target System Prep</vt:lpstr>
      <vt:lpstr>HANA Database Migration – Export &amp; Import</vt:lpstr>
      <vt:lpstr>HANA Database Migration – Post Migration Activities</vt:lpstr>
      <vt:lpstr>HANA Database Migration – 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2018-01-30T04:41:42Z</dcterms:modified>
</cp:coreProperties>
</file>