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9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36E4-9709-4632-82A3-C1681E935CF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D38F-4FDD-43AD-B82D-63D4B604D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7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25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1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1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8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0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1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9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A07F-4B16-4C17-9A25-4A53CB61D526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48FEE8-5D44-4B6D-9BA3-E0E49E41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2582"/>
            <a:ext cx="941832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 smtClean="0"/>
              <a:t>BIG MART SALES PREDICTION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789382"/>
            <a:ext cx="9418320" cy="3702858"/>
          </a:xfrm>
        </p:spPr>
        <p:txBody>
          <a:bodyPr/>
          <a:lstStyle/>
          <a:p>
            <a:r>
              <a:rPr lang="en-IN" dirty="0" smtClean="0"/>
              <a:t>Presented by-</a:t>
            </a:r>
          </a:p>
          <a:p>
            <a:r>
              <a:rPr lang="en-IN" dirty="0" smtClean="0"/>
              <a:t>Dheeraj-PES1201800</a:t>
            </a:r>
          </a:p>
          <a:p>
            <a:r>
              <a:rPr lang="en-IN" dirty="0" smtClean="0"/>
              <a:t>Anvesh-PES120180</a:t>
            </a:r>
          </a:p>
          <a:p>
            <a:r>
              <a:rPr lang="en-IN" dirty="0" smtClean="0"/>
              <a:t>Sidharth-PES1201800142</a:t>
            </a:r>
          </a:p>
          <a:p>
            <a:endParaRPr lang="en-IN" dirty="0"/>
          </a:p>
          <a:p>
            <a:pPr algn="ctr"/>
            <a:r>
              <a:rPr lang="en-IN" dirty="0"/>
              <a:t>IDS Project Presentation under session</a:t>
            </a:r>
          </a:p>
          <a:p>
            <a:pPr algn="ctr"/>
            <a:r>
              <a:rPr lang="en-IN" dirty="0"/>
              <a:t>Aug 2019 - Dec 2019</a:t>
            </a:r>
          </a:p>
        </p:txBody>
      </p:sp>
    </p:spTree>
    <p:extLst>
      <p:ext uri="{BB962C8B-B14F-4D97-AF65-F5344CB8AC3E}">
        <p14:creationId xmlns:p14="http://schemas.microsoft.com/office/powerpoint/2010/main" val="34441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8084" y="633642"/>
            <a:ext cx="873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Dataset be</a:t>
            </a:r>
            <a:r>
              <a:rPr lang="en-IN" sz="3200" dirty="0"/>
              <a:t>fore </a:t>
            </a:r>
            <a:r>
              <a:rPr lang="en-IN" sz="3200" dirty="0" smtClean="0"/>
              <a:t>cleaning: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1" y="1349046"/>
            <a:ext cx="4511381" cy="5350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84" y="2773198"/>
            <a:ext cx="4409491" cy="27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148" y="624110"/>
            <a:ext cx="9722464" cy="775482"/>
          </a:xfrm>
        </p:spPr>
        <p:txBody>
          <a:bodyPr>
            <a:noAutofit/>
          </a:bodyPr>
          <a:lstStyle/>
          <a:p>
            <a:r>
              <a:rPr lang="en-IN" sz="3200" dirty="0"/>
              <a:t>Dataset </a:t>
            </a:r>
            <a:r>
              <a:rPr lang="en-IN" sz="3200" dirty="0" smtClean="0"/>
              <a:t>After </a:t>
            </a:r>
            <a:r>
              <a:rPr lang="en-IN" sz="3200" dirty="0"/>
              <a:t>cleaning:</a:t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52" y="2468204"/>
            <a:ext cx="5052719" cy="2784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61" y="333343"/>
            <a:ext cx="4320073" cy="64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21" y="766618"/>
            <a:ext cx="8915400" cy="2309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dirty="0" smtClean="0"/>
              <a:t>Normalisation:</a:t>
            </a:r>
          </a:p>
          <a:p>
            <a:r>
              <a:rPr lang="en-IN" dirty="0" smtClean="0"/>
              <a:t>Performed on the numerical data </a:t>
            </a:r>
          </a:p>
          <a:p>
            <a:r>
              <a:rPr lang="en-IN" dirty="0" smtClean="0"/>
              <a:t>Values lying between -1 and 1</a:t>
            </a:r>
          </a:p>
          <a:p>
            <a:r>
              <a:rPr lang="en-IN" dirty="0" smtClean="0"/>
              <a:t>Mean=0, variance=1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Code for normalisation: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72972" r="29662" b="5316"/>
          <a:stretch/>
        </p:blipFill>
        <p:spPr>
          <a:xfrm>
            <a:off x="2007321" y="3574473"/>
            <a:ext cx="7884824" cy="20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9509" y="723037"/>
            <a:ext cx="84162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Distribution </a:t>
            </a:r>
            <a:r>
              <a:rPr lang="en-US" sz="2800" b="1" dirty="0"/>
              <a:t>of the variable </a:t>
            </a:r>
            <a:r>
              <a:rPr lang="en-US" sz="2800" b="1" dirty="0" err="1" smtClean="0"/>
              <a:t>Item_Type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r>
              <a:rPr lang="en-US" dirty="0"/>
              <a:t>Looking at the list of </a:t>
            </a:r>
            <a:r>
              <a:rPr lang="en-US" dirty="0" err="1"/>
              <a:t>Item_Type</a:t>
            </a:r>
            <a:r>
              <a:rPr lang="en-US" dirty="0"/>
              <a:t> we see there are sixteen different types. This is a high number of unique values for a categorical variable. Therefore we must try to think of a way to drastically reduce this number.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5" y="2623127"/>
            <a:ext cx="5584531" cy="39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2619" y="756997"/>
            <a:ext cx="966123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Impact of </a:t>
            </a:r>
            <a:r>
              <a:rPr lang="en-IN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Outlet_Location_Type</a:t>
            </a: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 </a:t>
            </a:r>
            <a:r>
              <a:rPr lang="en-IN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Item_Outlet_Sales</a:t>
            </a: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 Tier 1 cities have higher sales?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One would assume so for various reasons. However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if we look at our results we see that in fact it is stores from Tier 2 cities that present the highest results, followed by Tier 3 cities and with Tier 1 cities with the lowest results of the three type of locations.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92" y="2798618"/>
            <a:ext cx="8060363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727" y="796836"/>
            <a:ext cx="99660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Impact of </a:t>
            </a:r>
            <a:r>
              <a:rPr lang="en-US" sz="2800" b="1" dirty="0" err="1"/>
              <a:t>Outlet_Type</a:t>
            </a:r>
            <a:r>
              <a:rPr lang="en-US" sz="2800" b="1" dirty="0"/>
              <a:t> on </a:t>
            </a:r>
            <a:r>
              <a:rPr lang="en-US" sz="2800" b="1" dirty="0" err="1" smtClean="0"/>
              <a:t>Item_Outlet_Sales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r>
              <a:rPr lang="en-US" dirty="0"/>
              <a:t>From this analysis possibly it would be a good idea to </a:t>
            </a:r>
            <a:r>
              <a:rPr lang="en-US" dirty="0" smtClean="0"/>
              <a:t>create </a:t>
            </a:r>
            <a:r>
              <a:rPr lang="en-US" dirty="0"/>
              <a:t>a new feature that shows the sales ratio according to the store size</a:t>
            </a:r>
            <a:r>
              <a:rPr lang="en-US" dirty="0" smtClean="0"/>
              <a:t>. It follows the general assumption that a larger store would have a higher sales.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9" y="2748194"/>
            <a:ext cx="7007417" cy="36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072" y="612568"/>
            <a:ext cx="102061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Item_Visibility</a:t>
            </a:r>
            <a:r>
              <a:rPr lang="en-US" sz="2800" b="1" dirty="0"/>
              <a:t> and </a:t>
            </a:r>
            <a:r>
              <a:rPr lang="en-US" sz="2800" b="1" dirty="0" err="1"/>
              <a:t>Item_Outlet_Sales</a:t>
            </a:r>
            <a:r>
              <a:rPr lang="en-US" sz="2800" b="1" dirty="0"/>
              <a:t> </a:t>
            </a:r>
            <a:r>
              <a:rPr lang="en-US" sz="2800" b="1" dirty="0" smtClean="0"/>
              <a:t>analysis:</a:t>
            </a:r>
          </a:p>
          <a:p>
            <a:endParaRPr lang="en-US" sz="2800" b="1" dirty="0"/>
          </a:p>
          <a:p>
            <a:r>
              <a:rPr lang="en-US" b="1" dirty="0"/>
              <a:t>Visibility in Store</a:t>
            </a:r>
            <a:r>
              <a:rPr lang="en-US" dirty="0"/>
              <a:t>: The location of product in a store will impact sales. Ones which are right at entrance will catch the eye of customer first rather than the ones in back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Therefore the products with higher visibility should have higher sales.</a:t>
            </a:r>
          </a:p>
          <a:p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/>
              <a:t>, </a:t>
            </a:r>
            <a:r>
              <a:rPr lang="en-US" dirty="0" smtClean="0"/>
              <a:t>the plot chart indicates </a:t>
            </a:r>
            <a:r>
              <a:rPr lang="en-US" dirty="0"/>
              <a:t>that the more visible a product is the less higher its sales will be. This might be due to the fact that a great number of </a:t>
            </a:r>
            <a:r>
              <a:rPr lang="en-US" b="1" dirty="0"/>
              <a:t>daily use products, which do not need high visibility</a:t>
            </a:r>
            <a:r>
              <a:rPr lang="en-US" dirty="0"/>
              <a:t>, control the top of the </a:t>
            </a:r>
            <a:r>
              <a:rPr lang="en-US" dirty="0" smtClean="0"/>
              <a:t>sales.</a:t>
            </a:r>
          </a:p>
          <a:p>
            <a:endParaRPr lang="en-US" dirty="0"/>
          </a:p>
          <a:p>
            <a:r>
              <a:rPr lang="en-US" dirty="0" smtClean="0"/>
              <a:t>Furthermore</a:t>
            </a:r>
            <a:r>
              <a:rPr lang="en-US" dirty="0"/>
              <a:t>, there is a concerning number of products with visibility zero.</a:t>
            </a:r>
          </a:p>
        </p:txBody>
      </p:sp>
    </p:spTree>
    <p:extLst>
      <p:ext uri="{BB962C8B-B14F-4D97-AF65-F5344CB8AC3E}">
        <p14:creationId xmlns:p14="http://schemas.microsoft.com/office/powerpoint/2010/main" val="185324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8" y="471993"/>
            <a:ext cx="9362033" cy="56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96" y="624110"/>
            <a:ext cx="9890415" cy="831466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14196" y="1959429"/>
            <a:ext cx="8034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H0: No correlation between the </a:t>
            </a:r>
            <a:r>
              <a:rPr lang="en-IN" b="1" dirty="0" err="1" smtClean="0"/>
              <a:t>item_visibility</a:t>
            </a:r>
            <a:r>
              <a:rPr lang="en-IN" dirty="0" smtClean="0"/>
              <a:t> and </a:t>
            </a:r>
            <a:r>
              <a:rPr lang="en-IN" b="1" dirty="0" err="1" smtClean="0"/>
              <a:t>item_outlet_sales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Ha: Correlation between </a:t>
            </a:r>
            <a:r>
              <a:rPr lang="en-IN" dirty="0"/>
              <a:t>the </a:t>
            </a:r>
            <a:r>
              <a:rPr lang="en-IN" b="1" dirty="0" err="1"/>
              <a:t>item_visibility</a:t>
            </a:r>
            <a:r>
              <a:rPr lang="en-IN" dirty="0"/>
              <a:t> and </a:t>
            </a:r>
            <a:r>
              <a:rPr lang="en-IN" b="1" dirty="0" err="1"/>
              <a:t>item_outlet_sales</a:t>
            </a:r>
            <a:r>
              <a:rPr lang="en-IN" b="1" dirty="0"/>
              <a:t>.</a:t>
            </a:r>
          </a:p>
          <a:p>
            <a:endParaRPr lang="en-IN" b="1" dirty="0" smtClean="0"/>
          </a:p>
          <a:p>
            <a:r>
              <a:rPr lang="en-IN" dirty="0" smtClean="0"/>
              <a:t>We use chi-squared test to prove the hypothesis.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6" y="3436757"/>
            <a:ext cx="6434428" cy="185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196" y="5495731"/>
            <a:ext cx="935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the above test , as P value is less than 0.05(significance level), we can reject</a:t>
            </a:r>
          </a:p>
          <a:p>
            <a:r>
              <a:rPr lang="en-IN" dirty="0" smtClean="0"/>
              <a:t>The null hypothesis.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31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6359" y="741699"/>
            <a:ext cx="8895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H0: No correlation between the </a:t>
            </a:r>
            <a:r>
              <a:rPr lang="en-IN" b="1" dirty="0" err="1" smtClean="0"/>
              <a:t>item_weight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item_outlet_sales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Ha: Correlation between the </a:t>
            </a:r>
            <a:r>
              <a:rPr lang="en-IN" b="1" dirty="0" err="1" smtClean="0"/>
              <a:t>item_weight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item_outlet_sales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We use chi-squared test to prove the hypothesis.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2341984"/>
            <a:ext cx="6242180" cy="237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6359" y="5047861"/>
            <a:ext cx="895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 P value is almost equal to 0, we can reject the null Hypothesis.</a:t>
            </a:r>
          </a:p>
          <a:p>
            <a:endParaRPr lang="en-IN" dirty="0"/>
          </a:p>
          <a:p>
            <a:r>
              <a:rPr lang="en-IN" dirty="0" smtClean="0"/>
              <a:t>Therefore, there is Correlation </a:t>
            </a:r>
            <a:r>
              <a:rPr lang="en-IN" dirty="0"/>
              <a:t>between the </a:t>
            </a:r>
            <a:r>
              <a:rPr lang="en-IN" b="1" dirty="0" err="1"/>
              <a:t>item_weight</a:t>
            </a:r>
            <a:r>
              <a:rPr lang="en-IN" dirty="0"/>
              <a:t> and </a:t>
            </a:r>
            <a:r>
              <a:rPr lang="en-IN" b="1" dirty="0" err="1"/>
              <a:t>item_outlet_sales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44861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AGENDA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52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8955" y="853666"/>
            <a:ext cx="8531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H0: No correlation between the </a:t>
            </a:r>
            <a:r>
              <a:rPr lang="en-IN" b="1" dirty="0" err="1" smtClean="0"/>
              <a:t>item_MRP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item_outlet_sales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Ha: Correlation between the </a:t>
            </a:r>
            <a:r>
              <a:rPr lang="en-IN" b="1" dirty="0" err="1" smtClean="0"/>
              <a:t>item_MRP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item_outlet_sales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We use chi-squared test to prove the hypothesis.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55" y="2596047"/>
            <a:ext cx="7193901" cy="180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8955" y="5041650"/>
            <a:ext cx="7532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As P value is almost equal to 0, we can reject the null Hypothesis.</a:t>
            </a:r>
          </a:p>
          <a:p>
            <a:endParaRPr lang="en-IN" dirty="0"/>
          </a:p>
          <a:p>
            <a:r>
              <a:rPr lang="en-IN" dirty="0"/>
              <a:t>Therefore, there is Correlation between the </a:t>
            </a:r>
            <a:r>
              <a:rPr lang="en-IN" b="1" dirty="0" err="1" smtClean="0"/>
              <a:t>item_MRP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item_outlet_sales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5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4" y="2232737"/>
            <a:ext cx="6748755" cy="2992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1355" y="1101013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previous hypotheses were also tested using a different test, the Student’s t</a:t>
            </a:r>
          </a:p>
          <a:p>
            <a:r>
              <a:rPr lang="en-IN" dirty="0" smtClean="0"/>
              <a:t>Distribution.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41984" y="5812971"/>
            <a:ext cx="828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same conclusion is also obtained in the t-test, i.e. there is correlation </a:t>
            </a:r>
          </a:p>
          <a:p>
            <a:r>
              <a:rPr lang="en-IN" dirty="0" smtClean="0"/>
              <a:t>Between </a:t>
            </a:r>
            <a:r>
              <a:rPr lang="en-IN" b="1" dirty="0" err="1"/>
              <a:t>item_MRP</a:t>
            </a:r>
            <a:r>
              <a:rPr lang="en-IN" dirty="0"/>
              <a:t> and </a:t>
            </a:r>
            <a:r>
              <a:rPr lang="en-IN" b="1" dirty="0" err="1"/>
              <a:t>item_outlet_sales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07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118283"/>
            <a:ext cx="8911687" cy="6915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CORRELATION: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39" y="1613741"/>
            <a:ext cx="8833660" cy="641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9339" y="849948"/>
            <a:ext cx="872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Here we have tried to find correlation between all the parameters present in</a:t>
            </a:r>
          </a:p>
          <a:p>
            <a:r>
              <a:rPr lang="en-IN" dirty="0" smtClean="0"/>
              <a:t>The dataset.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5" y="2372496"/>
            <a:ext cx="8391525" cy="43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51" y="760330"/>
            <a:ext cx="8586788" cy="314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1" y="1267905"/>
            <a:ext cx="11484792" cy="55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3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6327" y="1443841"/>
            <a:ext cx="9050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positive correlation between </a:t>
            </a:r>
            <a:r>
              <a:rPr lang="en-IN" b="1" dirty="0" err="1"/>
              <a:t>Item_MRP</a:t>
            </a:r>
            <a:r>
              <a:rPr lang="en-IN" dirty="0"/>
              <a:t> and </a:t>
            </a:r>
            <a:r>
              <a:rPr lang="en-IN" b="1" dirty="0" err="1"/>
              <a:t>Item_Outlet_sales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negative correlation between </a:t>
            </a:r>
            <a:r>
              <a:rPr lang="en-IN" b="1" dirty="0" err="1"/>
              <a:t>Item_visibility</a:t>
            </a:r>
            <a:r>
              <a:rPr lang="en-IN" dirty="0"/>
              <a:t> and </a:t>
            </a:r>
            <a:r>
              <a:rPr lang="en-IN" b="1" dirty="0" err="1"/>
              <a:t>Item_Outlet_sales</a:t>
            </a:r>
            <a:endParaRPr lang="en-IN" b="1" dirty="0"/>
          </a:p>
          <a:p>
            <a:r>
              <a:rPr lang="en-IN" dirty="0"/>
              <a:t>As demonstrated on slide 15 by the scatterplot.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positive correlation between </a:t>
            </a:r>
            <a:r>
              <a:rPr lang="en-IN" b="1" dirty="0" err="1"/>
              <a:t>Outlet_Location_type</a:t>
            </a:r>
            <a:r>
              <a:rPr lang="en-IN" dirty="0"/>
              <a:t> and </a:t>
            </a:r>
            <a:r>
              <a:rPr lang="en-IN" b="1" dirty="0" err="1"/>
              <a:t>Outlet_type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correlation between </a:t>
            </a:r>
            <a:r>
              <a:rPr lang="en-IN" b="1" dirty="0" err="1"/>
              <a:t>Outlet_Location_type</a:t>
            </a:r>
            <a:r>
              <a:rPr lang="en-IN" dirty="0"/>
              <a:t> and </a:t>
            </a:r>
            <a:r>
              <a:rPr lang="en-IN" b="1" dirty="0" err="1"/>
              <a:t>Item_Outlet_sales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52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95" y="652102"/>
            <a:ext cx="8911687" cy="831465"/>
          </a:xfrm>
        </p:spPr>
        <p:txBody>
          <a:bodyPr/>
          <a:lstStyle/>
          <a:p>
            <a:pPr algn="ctr"/>
            <a:r>
              <a:rPr lang="en-IN" dirty="0" smtClean="0"/>
              <a:t>REFERANCES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3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743" y="5686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INTRODUCTION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9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63334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SCOPE AND MOTIVATION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5" y="236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DETAILS OF DATASET</a:t>
            </a:r>
            <a:endParaRPr lang="en-I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119921" y="1350818"/>
            <a:ext cx="8435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dataset contains </a:t>
            </a:r>
            <a:r>
              <a:rPr lang="en-US" b="1" dirty="0"/>
              <a:t>8523 observations and 12 features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the 12 features, </a:t>
            </a:r>
            <a:r>
              <a:rPr lang="en-US" b="1" dirty="0"/>
              <a:t>5 are </a:t>
            </a:r>
            <a:r>
              <a:rPr lang="en-US" b="1" dirty="0" smtClean="0"/>
              <a:t>numerical </a:t>
            </a:r>
            <a:r>
              <a:rPr lang="en-US" b="1" dirty="0"/>
              <a:t>and 7 categorical</a:t>
            </a:r>
            <a:r>
              <a:rPr lang="en-US" dirty="0"/>
              <a:t>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Details of all the features can be seen in the following table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" r="13764"/>
          <a:stretch/>
        </p:blipFill>
        <p:spPr>
          <a:xfrm>
            <a:off x="2772331" y="3158837"/>
            <a:ext cx="7130472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6427" y="861292"/>
            <a:ext cx="93522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target variable </a:t>
            </a:r>
            <a:r>
              <a:rPr lang="en-IN" dirty="0" smtClean="0"/>
              <a:t>is </a:t>
            </a:r>
            <a:r>
              <a:rPr lang="en-IN" b="1" dirty="0" smtClean="0"/>
              <a:t>Item_Outlet_Sales.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 first look, the variables which will have a high impact on the sales should be:</a:t>
            </a:r>
          </a:p>
          <a:p>
            <a:r>
              <a:rPr lang="en-IN" b="1" dirty="0" smtClean="0"/>
              <a:t>Item_type,Item_visibility,Outlet_type.</a:t>
            </a:r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summary of the parameters is given below-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58" y="2687686"/>
            <a:ext cx="3902696" cy="32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TOOLS &amp; TECHNOLOGY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458" y="2133600"/>
            <a:ext cx="9374154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following libraries in </a:t>
            </a:r>
            <a:r>
              <a:rPr lang="en-IN" b="1" dirty="0" smtClean="0"/>
              <a:t>Python</a:t>
            </a:r>
            <a:r>
              <a:rPr lang="en-IN" dirty="0" smtClean="0"/>
              <a:t> have been used for visualisation and cleaning:</a:t>
            </a:r>
          </a:p>
          <a:p>
            <a:r>
              <a:rPr lang="en-IN" dirty="0" smtClean="0"/>
              <a:t>Pandas</a:t>
            </a:r>
            <a:endParaRPr lang="en-IN" dirty="0"/>
          </a:p>
          <a:p>
            <a:r>
              <a:rPr lang="en-IN" dirty="0" smtClean="0"/>
              <a:t>Seaborn</a:t>
            </a:r>
            <a:endParaRPr lang="en-IN" dirty="0"/>
          </a:p>
          <a:p>
            <a:r>
              <a:rPr lang="en-IN" dirty="0" smtClean="0"/>
              <a:t>Matplotlib</a:t>
            </a:r>
          </a:p>
          <a:p>
            <a:r>
              <a:rPr lang="en-IN" dirty="0" smtClean="0"/>
              <a:t>NumPy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 smtClean="0"/>
              <a:t>R </a:t>
            </a:r>
            <a:r>
              <a:rPr lang="en-US" dirty="0" smtClean="0"/>
              <a:t>has been used to perform hypothesis testing and correlation with the  help of:</a:t>
            </a:r>
          </a:p>
          <a:p>
            <a:r>
              <a:rPr lang="en-US" b="1" dirty="0" err="1" smtClean="0"/>
              <a:t>Corrplot</a:t>
            </a:r>
            <a:endParaRPr lang="en-US" b="1" dirty="0" smtClean="0"/>
          </a:p>
          <a:p>
            <a:r>
              <a:rPr lang="en-US" b="1" dirty="0" err="1" smtClean="0"/>
              <a:t>PerformanceAnalytics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44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379" y="62411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VISUALIZATION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58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After reading the dataset, we first provide few statistics of the numerical data: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44" y="2814780"/>
            <a:ext cx="5860474" cy="24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1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685" y="775855"/>
            <a:ext cx="8915400" cy="2216727"/>
          </a:xfrm>
        </p:spPr>
        <p:txBody>
          <a:bodyPr/>
          <a:lstStyle/>
          <a:p>
            <a:r>
              <a:rPr lang="en-IN" dirty="0" smtClean="0"/>
              <a:t>As it can be seen from the data on page 6, the dataset contains null values. </a:t>
            </a:r>
          </a:p>
          <a:p>
            <a:r>
              <a:rPr lang="en-IN" dirty="0" smtClean="0"/>
              <a:t>Also, certain parameters have the same values but with different names. Ex: “Low fat” and “LF” mean the same.</a:t>
            </a:r>
          </a:p>
          <a:p>
            <a:r>
              <a:rPr lang="en-IN" dirty="0" smtClean="0"/>
              <a:t>Thus, comes the need for data cleaning.</a:t>
            </a:r>
          </a:p>
          <a:p>
            <a:pPr marL="0" indent="0">
              <a:buNone/>
            </a:pPr>
            <a:r>
              <a:rPr lang="en-IN" dirty="0" smtClean="0"/>
              <a:t>Following code snippet performs data cleaning: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34935" r="25712" b="26048"/>
          <a:stretch/>
        </p:blipFill>
        <p:spPr>
          <a:xfrm>
            <a:off x="2099685" y="3158837"/>
            <a:ext cx="8706860" cy="31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249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149</TotalTime>
  <Words>777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Wisp</vt:lpstr>
      <vt:lpstr>BIG MART SALES PREDICTION</vt:lpstr>
      <vt:lpstr>AGENDA</vt:lpstr>
      <vt:lpstr>INTRODUCTION</vt:lpstr>
      <vt:lpstr>SCOPE AND MOTIVATION</vt:lpstr>
      <vt:lpstr>DETAILS OF DATASET</vt:lpstr>
      <vt:lpstr>PowerPoint Presentation</vt:lpstr>
      <vt:lpstr>TOOLS &amp; TECHNOLOGY</vt:lpstr>
      <vt:lpstr>VISUALIZATION</vt:lpstr>
      <vt:lpstr>PowerPoint Presentation</vt:lpstr>
      <vt:lpstr>PowerPoint Presentation</vt:lpstr>
      <vt:lpstr>Dataset After cleaning: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Testing:</vt:lpstr>
      <vt:lpstr>PowerPoint Presentation</vt:lpstr>
      <vt:lpstr>PowerPoint Presentation</vt:lpstr>
      <vt:lpstr>PowerPoint Presentation</vt:lpstr>
      <vt:lpstr>CORRELATION: </vt:lpstr>
      <vt:lpstr>PowerPoint Presentation</vt:lpstr>
      <vt:lpstr>PowerPoint Presentation</vt:lpstr>
      <vt:lpstr>REFERANCES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 PREDICTION</dc:title>
  <dc:creator>Windows User</dc:creator>
  <cp:lastModifiedBy>Windows User</cp:lastModifiedBy>
  <cp:revision>23</cp:revision>
  <dcterms:created xsi:type="dcterms:W3CDTF">2019-11-22T03:18:26Z</dcterms:created>
  <dcterms:modified xsi:type="dcterms:W3CDTF">2019-11-22T07:02:20Z</dcterms:modified>
</cp:coreProperties>
</file>