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Balthazar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Balthaza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ee52a6cd_2_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ee52a6cd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ee52a6cd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ee52a6cd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bee52a6cd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bee52a6cd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Neural Network Assisted Quantum State and Process Tomography Using Limited Data Sets</a:t>
            </a:r>
            <a:endParaRPr sz="3300"/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Authors: Akshay Gaikwad, Omkar Bihani, Arvind, Kavita Dorai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Affiliations: Department of Physical Sciences, IISER Mohali &amp; Punjabi University Patiala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"/>
              <a:t>Presented By: Sidharth (MS21080)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538125" y="375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You!</a:t>
            </a:r>
            <a:endParaRPr sz="5000"/>
          </a:p>
        </p:txBody>
      </p:sp>
      <p:sp>
        <p:nvSpPr>
          <p:cNvPr id="160" name="Google Shape;160;p3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