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Balthazar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font" Target="fonts/Balthaz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ef3d8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ef3d8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ef3d8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ef3d8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ef3d81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ef3d81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ef3d81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ef3d81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ef3d81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ef3d81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685800" y="158109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Title of the presentation</a:t>
            </a:r>
            <a:endParaRPr sz="550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2784600" y="3065050"/>
            <a:ext cx="3574800" cy="60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</a:rPr>
              <a:t>Sidharth SS (IISER, Mohali)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95536" y="489400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31-10-2024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685800" y="2020494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