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althazar"/>
      <p:regular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lthaza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0f486311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0f486311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0f486311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0f486311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f486311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f486311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0f486311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0f486311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0f486311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0f48631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0f486311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0f486311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0f486311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0f48631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0f48631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0f48631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0f486311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0f486311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f486311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f48631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2002.05709" TargetMode="External"/><Relationship Id="rId4" Type="http://schemas.openxmlformats.org/officeDocument/2006/relationships/hyperlink" Target="https://arxiv.org/abs/2002.05709" TargetMode="External"/><Relationship Id="rId5" Type="http://schemas.openxmlformats.org/officeDocument/2006/relationships/hyperlink" Target="https://arxiv.org/abs/2006.07733" TargetMode="External"/><Relationship Id="rId6" Type="http://schemas.openxmlformats.org/officeDocument/2006/relationships/hyperlink" Target="https://arxiv.org/abs/2006.07733" TargetMode="External"/><Relationship Id="rId7" Type="http://schemas.openxmlformats.org/officeDocument/2006/relationships/hyperlink" Target="https://arxiv.org/abs/1807.00688" TargetMode="External"/><Relationship Id="rId8" Type="http://schemas.openxmlformats.org/officeDocument/2006/relationships/hyperlink" Target="https://arxiv.org/abs/1807.0068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Self-Supervised Approach to Facial Recognition</a:t>
            </a:r>
            <a:endParaRPr sz="5000"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IDC 409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 flipH="1">
            <a:off x="7028700" y="3876700"/>
            <a:ext cx="21153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Grace VL (MS21085)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Sidharth SS (MS21080)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Saju S Mukundan (MS21065)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CelebA Dataset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 large-scale dataset with over 200,000 celebrity images, each labeled with 40 attribute annotations. More information can be found at CelebA Dataset.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Self-Supervised Learning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Key Papers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Chen, T., Kornblith, S., Noroozi, M., &amp; Hinton, G. (2020).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"A Simple Framework for Contrastive Learning of Visual Representations."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Proceedings of the International Conference on Machine Learning (ICML).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Grill, J.-B., Strub, F., Martinez, M., &amp; Michalski, M. (2020).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"Bootstrap Your Own Latent: A New Approach to Self-Supervised Learning."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Advances in Neural Information Processing Systems (NeurIPS).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Caron, M., Bojanowski, P., Mikolov, T., &amp; Joulin, A. (2018).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"Deep Clustering and Optimal Transport."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Proceedings of the International Conference on Machine Learning (ICML).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PyTorch Documentation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Comprehensive resources on model saving/loading and deployment can be found at PyTorch Documentation.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168" name="Google Shape;168;p26"/>
          <p:cNvSpPr txBox="1"/>
          <p:nvPr/>
        </p:nvSpPr>
        <p:spPr>
          <a:xfrm flipH="1">
            <a:off x="7028700" y="3876700"/>
            <a:ext cx="211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Overview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Build a model for face recognition using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Self-Supervised Learning (SSL)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What is SSL?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SSL is a method for learning feature representations from unlabeled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Relevance to Face Recognition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SSL allows the model to capture distinctive face features without needing labeled images, making it well-suited for scenarios with limited 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Advantages of SSL for Face Recognition</a:t>
            </a:r>
            <a:endParaRPr sz="29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Data Efficiency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: Leverages abundant unlabeled data, which is easier to collect and store.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Feature Transferability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: The SSL-trained encoder generalizes well to new faces and performs effectively with minimal labeled data for fine-tuning.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Reduced Dependency on Labels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: Allows effective learning of face features without extensive labeling, reducing time and cost in data preparation.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Preparation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Unlabelled Face Dataset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Custom dataset for unlabeled images used in SSL pre-training. (CelebA dataset)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Labeled Face Dataset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Dataset for labeled face images, used for classifier fine-tuning. (17 classes)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Transformations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Resize, Normalize, Convert to Tensor to prepare images for training.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675" y="2767075"/>
            <a:ext cx="2135125" cy="1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Convolutional layers capture face features.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Decoder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Deconvolutional layers reconstruct images from encoded features.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Train on unlabeled data to learn face representations that can be used for recognition.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425" y="2204400"/>
            <a:ext cx="3720774" cy="2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</a:t>
            </a:r>
            <a:r>
              <a:rPr lang="en"/>
              <a:t> with Autoencoder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Training Objective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Minimize reconstruction loss (MSE) to improve feature quality.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Training Process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Feed unlabeled images into the model.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Encoder learns face features by reconstructing images.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Cosine Similarity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0.9989</a:t>
            </a:r>
            <a:endParaRPr sz="14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75" y="2506025"/>
            <a:ext cx="3090200" cy="20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Fine-Tuning for Face Recognition</a:t>
            </a:r>
            <a:endParaRPr sz="36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Classifier Model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encoder from autoencoder as feature extractor.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Add fully connected layer for classification of labeled faces.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Training on Labeled Data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Optimize model with Cross-Entropy Loss, tracking accuracy over epochs.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750" y="2335675"/>
            <a:ext cx="4484500" cy="22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Saving, Loading, and Utilizing the Model</a:t>
            </a:r>
            <a:endParaRPr sz="300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Model Saving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The trained model is saved as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.pkl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file, allowing for easy reusability.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Simplifies loading for further testing or deployment, making the model accessible for future use.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Once loaded, the model can be used to predict labels for new face images, enabling validation on unseen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Larger Datasets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Test the model on a wider range of data to improve generalizability and robustness. Incorporate larger datasets for training during the unsupervised phase to enhance feature learning.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Hyperparameter Tuning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Optimize hyperparameters such as learning rates, batch sizes, and architecture choices to improve model performance.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Alternative SSL Approaches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Experiment with methods like contrastive learning and other self-supervised techniques to enhance feature extraction and representation.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Real-Time Applications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Extend the model for real-time face recognition, integrating it into interactive or live systems for immediate feedback.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