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11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Introduction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278F4-802D-4DE8-A401-885EF604EC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467A0-27BF-44C5-A396-642E14914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37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Introduction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B1FE-17EE-4E3B-A9D1-7BE6585DC2F5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8E27C-C433-415E-9ED4-F50399A27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8687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8E27C-C433-415E-9ED4-F50399A27B47}" type="slidenum">
              <a:rPr lang="en-IN" smtClean="0"/>
              <a:t>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117D0A-CE22-4388-A2DE-FC413BE548FB}" type="datetime1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Project</a:t>
            </a:r>
            <a:endParaRPr lang="en-IN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 smtClean="0"/>
              <a:t>Introduction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5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25296F-80FF-4AD2-93F7-64D921659781}" type="datetime1">
              <a:rPr lang="en-IN" smtClean="0"/>
              <a:pPr/>
              <a:t>30-05-2024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CC073-575B-4D78-8D46-DB055C19AE7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08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7043-EEFE-4EB7-AD83-E0E7F7DBC6CC}" type="datetime1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1FD-1D15-495F-88B3-DCDC31EFC126}" type="datetime1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810-8F8D-4C27-A8B4-69934064B512}" type="datetime1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16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75DF-F84C-4BED-87A4-59AA496BB9FD}" type="datetime1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4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FA3-364F-40B4-8F7D-F8413EBC8492}" type="datetime1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5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7243-BBD6-4C11-BBE2-810A77A33146}" type="datetime1">
              <a:rPr lang="en-IN" smtClean="0"/>
              <a:pPr/>
              <a:t>30-05-2024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8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7243-BBD6-4C11-BBE2-810A77A33146}" type="datetime1">
              <a:rPr lang="en-IN" smtClean="0"/>
              <a:pPr/>
              <a:t>30-05-2024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07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7243-BBD6-4C11-BBE2-810A77A33146}" type="datetime1">
              <a:rPr lang="en-IN" smtClean="0"/>
              <a:pPr/>
              <a:t>30-05-2024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77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1FA4-0877-4CD0-A5A0-954832492CA4}" type="datetime1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4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9682-D42E-4B37-8BD3-7109361BD90D}" type="datetime1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5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9247-25CB-40EE-B7EC-2FD8F2AB4CC3}" type="datetime1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3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ABCE-3633-4F24-A0D7-249294A8DAEE}" type="datetime1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4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89EE-C1B4-4BC2-9BCF-8FB435E656EB}" type="datetime1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2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430"/>
            <a:ext cx="8229600" cy="748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60251"/>
            <a:ext cx="946448" cy="26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03E7243-BBD6-4C11-BBE2-810A77A33146}" type="datetime1">
              <a:rPr lang="en-IN" smtClean="0"/>
              <a:pPr/>
              <a:t>30-05-2024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3982" y="6460251"/>
            <a:ext cx="6668417" cy="26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460251"/>
            <a:ext cx="370384" cy="26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2CC073-575B-4D78-8D46-DB055C19AE7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69" y="295410"/>
            <a:ext cx="2062495" cy="66026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67544" y="1000664"/>
            <a:ext cx="59763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2">
              <a:lumMod val="60000"/>
              <a:lumOff val="40000"/>
            </a:schemeClr>
          </a:solidFill>
          <a:latin typeface="Copperplate Gothic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95536" y="6525344"/>
            <a:ext cx="946448" cy="261224"/>
          </a:xfrm>
        </p:spPr>
        <p:txBody>
          <a:bodyPr/>
          <a:lstStyle/>
          <a:p>
            <a:fld id="{EBAE0277-473E-43A1-BB03-3ACCB025D5A7}" type="datetime1">
              <a:rPr lang="en-IN" smtClean="0">
                <a:solidFill>
                  <a:schemeClr val="bg1"/>
                </a:solidFill>
              </a:rPr>
              <a:t>30-05-2024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03648" y="6525344"/>
            <a:ext cx="6668417" cy="261224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Footer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16416" y="6525344"/>
            <a:ext cx="370384" cy="261224"/>
          </a:xfrm>
        </p:spPr>
        <p:txBody>
          <a:bodyPr/>
          <a:lstStyle/>
          <a:p>
            <a:fld id="{6D2CC073-575B-4D78-8D46-DB055C19AE75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1FA4-0877-4CD0-A5A0-954832492CA4}" type="datetime1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1FA4-0877-4CD0-A5A0-954832492CA4}" type="datetime1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C073-575B-4D78-8D46-DB055C19AE7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Introduction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ss</dc:creator>
  <cp:lastModifiedBy>sidharth ss</cp:lastModifiedBy>
  <cp:revision>4</cp:revision>
  <dcterms:created xsi:type="dcterms:W3CDTF">2024-05-30T16:00:36Z</dcterms:created>
  <dcterms:modified xsi:type="dcterms:W3CDTF">2024-05-30T16:38:06Z</dcterms:modified>
</cp:coreProperties>
</file>