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DE18-48E7-4333-A897-D8385A1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F2E75-0DF9-47F5-903B-D83778A7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E339-B3A8-4D02-84FA-B45E46D9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D936-049C-4747-AB26-CBB1C725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E414-8D2C-4899-824D-6C290185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6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230-80BF-4380-B973-5D1B6D87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0C33B-9C11-44E9-8791-8BD686D5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E662-C68E-45C3-82B2-F927250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9ED6-6267-412C-A7D2-46D86C4A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B115-AB09-4737-9D92-36583FB4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7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A679C-ACDB-4830-91F6-33C7D748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7C04-9214-4A0A-90DB-2A82417B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C557-3707-4227-8F7A-BAE3E74B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36B4-9E1A-4E6E-91A5-287F1953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DCB8-F8AC-4927-8CF4-8176721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8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B04F-D868-4D41-927B-C5D69CC5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D693-FEB2-4560-918B-55A2174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EEDD-B1B8-4BF2-9713-8ED26807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7289-F923-4397-9001-A5F07AEF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4A3F-92D3-403F-BA3F-4AD29A97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6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4CF3-C65B-4E67-997A-4B3DE996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BFCD-FDC3-43F4-B4E3-E8A71FC2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27B3-AEE2-47FA-9B78-A07CA78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0944-870B-4B17-AFE2-C14BD29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6E08-AD52-441B-964F-1264FD8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10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2ED4-290E-422E-A852-FD7AC19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2D4F-7997-4039-A8E1-A3A3983D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441F-3BFE-4DCF-A3D1-DF025009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9599-7B25-4352-B587-D79ABBE3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64A7-518E-4FE6-AC45-EA6359A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2F823-6537-420A-B325-1EA297EB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7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19D8-2815-40C5-AF9F-8E249488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20D6-28A7-482F-9BC1-64E25173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017E-23F8-4CDB-9C5C-749E0253A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1D55-8643-4E28-9FC5-A37CB54F8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B3B2-EE7C-4245-B585-5FA5FF30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ED9C5-3879-4A04-9924-F15A5B51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DD831-4AA1-4557-B860-7ED8B99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43CBF-26DE-4105-9993-25F6E8E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1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3A1A-498E-48D9-B1FC-2798646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537FC-A514-41DF-9DF1-D75A527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2AF8-DE60-4702-8ED5-06DABB77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5657F-611B-49B2-A186-430AD67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0F25-6043-4041-B74F-F40E2A20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ABF05-A7EB-4605-A963-9808CE6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B4C28-CEE7-48EA-95D7-6938C2C5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3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A2D2-8C1B-4FDB-8024-29D9D23F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69F1-294F-40ED-AEEF-266B22EA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48EB-BAEC-4CBF-9781-A4EE638F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7030-C3BB-4AEB-B6EE-DEB12C7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F0A8F-6699-451A-B8E0-AA5CD32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8D18-10A2-4F2F-A334-5AA46C3F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2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53CF-9FF6-49E3-8B03-5A14F679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71E3A-77A6-48E5-8F35-8F37806A6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89B22-F657-4F9D-AA6C-7C88DEBC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C271-CAB7-41D5-AFAC-8D176CD2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AAEEF-459B-4036-8D6D-37A2CD0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6269-7CCB-4659-8367-25F27CD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A4A92-7EDE-43F2-BB9E-1596686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F9A1-A267-4074-8EAF-4202F0CC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7465-5820-4ECA-A89B-5E8D1D818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AE78-859F-4A2C-BB10-19C45037584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C8C7-77F6-4FBE-AC16-4EF9FB0C5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8D12-F9B6-4268-AEA2-3ED168A6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5C60-E13C-41EC-9D89-B71516B4F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8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5F7E-8510-4C2A-8226-48081264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CA" dirty="0"/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0CB2E-A7DE-40E4-8F38-2402AD495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5722"/>
            <a:ext cx="9144000" cy="28599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Suggest movie name when user tries to enter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Improve the accuracy of the ML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Capture user reviews and the sentiments into a database, try to pass it on to the respective production houses as a feedback mechanism for their movie.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Extend the Analysis to movies released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01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Enhancements</dc:title>
  <dc:creator>vijay.ghanapaati@outlook.com</dc:creator>
  <cp:lastModifiedBy>vijay.ghanapaati@outlook.com</cp:lastModifiedBy>
  <cp:revision>2</cp:revision>
  <dcterms:created xsi:type="dcterms:W3CDTF">2020-07-25T00:56:40Z</dcterms:created>
  <dcterms:modified xsi:type="dcterms:W3CDTF">2020-07-25T01:12:09Z</dcterms:modified>
</cp:coreProperties>
</file>