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869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7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8BA2C5-E69D-4FA7-8981-5028F3DBE6FB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1ED368-70CD-4DC5-A5DB-2C74A4F7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0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00DA-C091-4FC2-9230-F0B5DFF14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/>
              <a:t>Introduction to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7B98C-2FD0-4D34-8D73-96531FD46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C57F80-8095-4AAD-9535-980003728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4" r="-4" b="10851"/>
          <a:stretch/>
        </p:blipFill>
        <p:spPr>
          <a:xfrm>
            <a:off x="6363269" y="10"/>
            <a:ext cx="4476182" cy="3481633"/>
          </a:xfrm>
          <a:prstGeom prst="rect">
            <a:avLst/>
          </a:prstGeom>
          <a:effectLst>
            <a:reflection blurRad="38100" stA="52000" endA="300" endPos="30000" dir="5400000" sy="-100000" algn="bl" rotWithShape="0"/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0100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29A5D49-9DD4-4130-9AF2-7335AE625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53340"/>
            <a:ext cx="11125199" cy="6743700"/>
          </a:xfrm>
        </p:spPr>
      </p:pic>
    </p:spTree>
    <p:extLst>
      <p:ext uri="{BB962C8B-B14F-4D97-AF65-F5344CB8AC3E}">
        <p14:creationId xmlns:p14="http://schemas.microsoft.com/office/powerpoint/2010/main" val="42474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B9F85F-C70B-46F3-A83F-AF778D96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175260"/>
            <a:ext cx="11087100" cy="6001703"/>
          </a:xfrm>
        </p:spPr>
      </p:pic>
    </p:spTree>
    <p:extLst>
      <p:ext uri="{BB962C8B-B14F-4D97-AF65-F5344CB8AC3E}">
        <p14:creationId xmlns:p14="http://schemas.microsoft.com/office/powerpoint/2010/main" val="15525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6F10F5-45EF-490A-8E1F-655408E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754380"/>
            <a:ext cx="11521442" cy="5760720"/>
          </a:xfrm>
        </p:spPr>
      </p:pic>
    </p:spTree>
    <p:extLst>
      <p:ext uri="{BB962C8B-B14F-4D97-AF65-F5344CB8AC3E}">
        <p14:creationId xmlns:p14="http://schemas.microsoft.com/office/powerpoint/2010/main" val="164034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CCF615-3444-49A4-8428-3DE51150E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9" y="948028"/>
            <a:ext cx="10126414" cy="4961943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5611648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Introduction to Cloud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</dc:title>
  <dc:creator>Aravind Dasa</dc:creator>
  <cp:lastModifiedBy>Aravind Dasa</cp:lastModifiedBy>
  <cp:revision>2</cp:revision>
  <dcterms:created xsi:type="dcterms:W3CDTF">2020-09-26T14:01:33Z</dcterms:created>
  <dcterms:modified xsi:type="dcterms:W3CDTF">2020-09-26T14:06:00Z</dcterms:modified>
</cp:coreProperties>
</file>