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8" r:id="rId3"/>
    <p:sldId id="257"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08E7A8-FD91-4A62-ACC2-D1941E58AE1E}"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5E9BF582-9FF1-4CC0-8A44-0DA28986DA16}">
      <dgm:prSet/>
      <dgm:spPr/>
      <dgm:t>
        <a:bodyPr/>
        <a:lstStyle/>
        <a:p>
          <a:r>
            <a:rPr lang="en-US" b="0" i="0"/>
            <a:t>An Azure storage account is an access point to all the elements that compose the Azure storage realm. </a:t>
          </a:r>
          <a:endParaRPr lang="en-US"/>
        </a:p>
      </dgm:t>
    </dgm:pt>
    <dgm:pt modelId="{26E39974-CF86-444B-9958-BE95EA08B779}" type="parTrans" cxnId="{6BAE9269-6763-4D9C-90F3-80C666C04CF3}">
      <dgm:prSet/>
      <dgm:spPr/>
      <dgm:t>
        <a:bodyPr/>
        <a:lstStyle/>
        <a:p>
          <a:endParaRPr lang="en-US"/>
        </a:p>
      </dgm:t>
    </dgm:pt>
    <dgm:pt modelId="{095A3EC2-04BB-494A-81AC-29033B4F3188}" type="sibTrans" cxnId="{6BAE9269-6763-4D9C-90F3-80C666C04CF3}">
      <dgm:prSet phldrT="1" phldr="0"/>
      <dgm:spPr/>
      <dgm:t>
        <a:bodyPr/>
        <a:lstStyle/>
        <a:p>
          <a:r>
            <a:rPr lang="en-US"/>
            <a:t>1</a:t>
          </a:r>
        </a:p>
      </dgm:t>
    </dgm:pt>
    <dgm:pt modelId="{6F65C43D-790B-43C1-B615-EE10D42D325F}">
      <dgm:prSet/>
      <dgm:spPr/>
      <dgm:t>
        <a:bodyPr/>
        <a:lstStyle/>
        <a:p>
          <a:r>
            <a:rPr lang="en-US" b="0" i="0"/>
            <a:t>Once the user creates the storage account, they can select the level of resilience needed and Azure will take care of the rest.</a:t>
          </a:r>
          <a:endParaRPr lang="en-US"/>
        </a:p>
      </dgm:t>
    </dgm:pt>
    <dgm:pt modelId="{63FE1F6B-1F4B-416A-A847-4D914CC3B4AF}" type="parTrans" cxnId="{D56EF1BC-6B69-4C43-954A-1819D6F10A88}">
      <dgm:prSet/>
      <dgm:spPr/>
      <dgm:t>
        <a:bodyPr/>
        <a:lstStyle/>
        <a:p>
          <a:endParaRPr lang="en-US"/>
        </a:p>
      </dgm:t>
    </dgm:pt>
    <dgm:pt modelId="{E0D440C6-1CF5-449D-98D5-525CEAE6D0B5}" type="sibTrans" cxnId="{D56EF1BC-6B69-4C43-954A-1819D6F10A88}">
      <dgm:prSet phldrT="2" phldr="0"/>
      <dgm:spPr/>
      <dgm:t>
        <a:bodyPr/>
        <a:lstStyle/>
        <a:p>
          <a:r>
            <a:rPr lang="en-US"/>
            <a:t>2</a:t>
          </a:r>
        </a:p>
      </dgm:t>
    </dgm:pt>
    <dgm:pt modelId="{3A10F0A6-A083-4B07-841B-BB17032E67D2}">
      <dgm:prSet/>
      <dgm:spPr/>
      <dgm:t>
        <a:bodyPr/>
        <a:lstStyle/>
        <a:p>
          <a:r>
            <a:rPr lang="en-US" b="0" i="0"/>
            <a:t>A single storage account can store up to 500 TB of data and like any other Azure service, users can take advantage of the pay-per-use pricing model.</a:t>
          </a:r>
          <a:endParaRPr lang="en-US"/>
        </a:p>
      </dgm:t>
    </dgm:pt>
    <dgm:pt modelId="{6AE78F39-74F8-49F9-80D4-604E34D7E92B}" type="parTrans" cxnId="{E67C8173-74D4-4FB2-8C52-D9B96C044486}">
      <dgm:prSet/>
      <dgm:spPr/>
      <dgm:t>
        <a:bodyPr/>
        <a:lstStyle/>
        <a:p>
          <a:endParaRPr lang="en-US"/>
        </a:p>
      </dgm:t>
    </dgm:pt>
    <dgm:pt modelId="{B89390B0-FE32-4753-901D-0107FEB37481}" type="sibTrans" cxnId="{E67C8173-74D4-4FB2-8C52-D9B96C044486}">
      <dgm:prSet phldrT="3" phldr="0"/>
      <dgm:spPr/>
      <dgm:t>
        <a:bodyPr/>
        <a:lstStyle/>
        <a:p>
          <a:r>
            <a:rPr lang="en-US"/>
            <a:t>3</a:t>
          </a:r>
        </a:p>
      </dgm:t>
    </dgm:pt>
    <dgm:pt modelId="{4BE43E47-76FE-476D-9269-6A628D5471B1}" type="pres">
      <dgm:prSet presAssocID="{1408E7A8-FD91-4A62-ACC2-D1941E58AE1E}" presName="Name0" presStyleCnt="0">
        <dgm:presLayoutVars>
          <dgm:animLvl val="lvl"/>
          <dgm:resizeHandles val="exact"/>
        </dgm:presLayoutVars>
      </dgm:prSet>
      <dgm:spPr/>
    </dgm:pt>
    <dgm:pt modelId="{BE6D8E3F-94E4-4F4C-BBF4-9A895BCEAA1C}" type="pres">
      <dgm:prSet presAssocID="{5E9BF582-9FF1-4CC0-8A44-0DA28986DA16}" presName="compositeNode" presStyleCnt="0">
        <dgm:presLayoutVars>
          <dgm:bulletEnabled val="1"/>
        </dgm:presLayoutVars>
      </dgm:prSet>
      <dgm:spPr/>
    </dgm:pt>
    <dgm:pt modelId="{556D8E29-1D2E-4BD0-9A6D-DA87B3D83CDF}" type="pres">
      <dgm:prSet presAssocID="{5E9BF582-9FF1-4CC0-8A44-0DA28986DA16}" presName="bgRect" presStyleLbl="bgAccFollowNode1" presStyleIdx="0" presStyleCnt="3"/>
      <dgm:spPr/>
    </dgm:pt>
    <dgm:pt modelId="{9C3F576F-C0D1-4851-B8FC-B199F9BB4DE4}" type="pres">
      <dgm:prSet presAssocID="{095A3EC2-04BB-494A-81AC-29033B4F3188}" presName="sibTransNodeCircle" presStyleLbl="alignNode1" presStyleIdx="0" presStyleCnt="6">
        <dgm:presLayoutVars>
          <dgm:chMax val="0"/>
          <dgm:bulletEnabled/>
        </dgm:presLayoutVars>
      </dgm:prSet>
      <dgm:spPr/>
    </dgm:pt>
    <dgm:pt modelId="{C1D364E1-61D0-4EF7-9DF8-F24F98F16E9C}" type="pres">
      <dgm:prSet presAssocID="{5E9BF582-9FF1-4CC0-8A44-0DA28986DA16}" presName="bottomLine" presStyleLbl="alignNode1" presStyleIdx="1" presStyleCnt="6">
        <dgm:presLayoutVars/>
      </dgm:prSet>
      <dgm:spPr/>
    </dgm:pt>
    <dgm:pt modelId="{2E352E21-1DAC-4806-847F-FF542B428E45}" type="pres">
      <dgm:prSet presAssocID="{5E9BF582-9FF1-4CC0-8A44-0DA28986DA16}" presName="nodeText" presStyleLbl="bgAccFollowNode1" presStyleIdx="0" presStyleCnt="3">
        <dgm:presLayoutVars>
          <dgm:bulletEnabled val="1"/>
        </dgm:presLayoutVars>
      </dgm:prSet>
      <dgm:spPr/>
    </dgm:pt>
    <dgm:pt modelId="{747B9885-35D5-455D-830A-C8DF633F7748}" type="pres">
      <dgm:prSet presAssocID="{095A3EC2-04BB-494A-81AC-29033B4F3188}" presName="sibTrans" presStyleCnt="0"/>
      <dgm:spPr/>
    </dgm:pt>
    <dgm:pt modelId="{E3DB1D09-C662-4B11-A68C-C2D6EB95982C}" type="pres">
      <dgm:prSet presAssocID="{6F65C43D-790B-43C1-B615-EE10D42D325F}" presName="compositeNode" presStyleCnt="0">
        <dgm:presLayoutVars>
          <dgm:bulletEnabled val="1"/>
        </dgm:presLayoutVars>
      </dgm:prSet>
      <dgm:spPr/>
    </dgm:pt>
    <dgm:pt modelId="{DE3EC1E9-C575-4B5B-BCF2-F2B5BE807442}" type="pres">
      <dgm:prSet presAssocID="{6F65C43D-790B-43C1-B615-EE10D42D325F}" presName="bgRect" presStyleLbl="bgAccFollowNode1" presStyleIdx="1" presStyleCnt="3"/>
      <dgm:spPr/>
    </dgm:pt>
    <dgm:pt modelId="{8A24494E-5103-4123-94F0-850EB5B60D3A}" type="pres">
      <dgm:prSet presAssocID="{E0D440C6-1CF5-449D-98D5-525CEAE6D0B5}" presName="sibTransNodeCircle" presStyleLbl="alignNode1" presStyleIdx="2" presStyleCnt="6">
        <dgm:presLayoutVars>
          <dgm:chMax val="0"/>
          <dgm:bulletEnabled/>
        </dgm:presLayoutVars>
      </dgm:prSet>
      <dgm:spPr/>
    </dgm:pt>
    <dgm:pt modelId="{D2AD3356-79A7-4E52-BFD6-E35813E1C6EE}" type="pres">
      <dgm:prSet presAssocID="{6F65C43D-790B-43C1-B615-EE10D42D325F}" presName="bottomLine" presStyleLbl="alignNode1" presStyleIdx="3" presStyleCnt="6">
        <dgm:presLayoutVars/>
      </dgm:prSet>
      <dgm:spPr/>
    </dgm:pt>
    <dgm:pt modelId="{2ABCB119-0490-4B85-A9BF-21C32724A1E9}" type="pres">
      <dgm:prSet presAssocID="{6F65C43D-790B-43C1-B615-EE10D42D325F}" presName="nodeText" presStyleLbl="bgAccFollowNode1" presStyleIdx="1" presStyleCnt="3">
        <dgm:presLayoutVars>
          <dgm:bulletEnabled val="1"/>
        </dgm:presLayoutVars>
      </dgm:prSet>
      <dgm:spPr/>
    </dgm:pt>
    <dgm:pt modelId="{93AD8EB9-0D6A-411B-A079-C8BDA826A2B7}" type="pres">
      <dgm:prSet presAssocID="{E0D440C6-1CF5-449D-98D5-525CEAE6D0B5}" presName="sibTrans" presStyleCnt="0"/>
      <dgm:spPr/>
    </dgm:pt>
    <dgm:pt modelId="{99D861E1-619E-4BE1-A9F0-555151656481}" type="pres">
      <dgm:prSet presAssocID="{3A10F0A6-A083-4B07-841B-BB17032E67D2}" presName="compositeNode" presStyleCnt="0">
        <dgm:presLayoutVars>
          <dgm:bulletEnabled val="1"/>
        </dgm:presLayoutVars>
      </dgm:prSet>
      <dgm:spPr/>
    </dgm:pt>
    <dgm:pt modelId="{D62DAB44-677B-4364-8BF8-0942E1415FB1}" type="pres">
      <dgm:prSet presAssocID="{3A10F0A6-A083-4B07-841B-BB17032E67D2}" presName="bgRect" presStyleLbl="bgAccFollowNode1" presStyleIdx="2" presStyleCnt="3"/>
      <dgm:spPr/>
    </dgm:pt>
    <dgm:pt modelId="{26A63BBC-1B62-4C92-88F0-8655358865A9}" type="pres">
      <dgm:prSet presAssocID="{B89390B0-FE32-4753-901D-0107FEB37481}" presName="sibTransNodeCircle" presStyleLbl="alignNode1" presStyleIdx="4" presStyleCnt="6">
        <dgm:presLayoutVars>
          <dgm:chMax val="0"/>
          <dgm:bulletEnabled/>
        </dgm:presLayoutVars>
      </dgm:prSet>
      <dgm:spPr/>
    </dgm:pt>
    <dgm:pt modelId="{C37ED7AB-89DD-4AF2-985C-43684A92B838}" type="pres">
      <dgm:prSet presAssocID="{3A10F0A6-A083-4B07-841B-BB17032E67D2}" presName="bottomLine" presStyleLbl="alignNode1" presStyleIdx="5" presStyleCnt="6">
        <dgm:presLayoutVars/>
      </dgm:prSet>
      <dgm:spPr/>
    </dgm:pt>
    <dgm:pt modelId="{BA9382F8-3D9A-433D-8ACC-C1075EDDAF71}" type="pres">
      <dgm:prSet presAssocID="{3A10F0A6-A083-4B07-841B-BB17032E67D2}" presName="nodeText" presStyleLbl="bgAccFollowNode1" presStyleIdx="2" presStyleCnt="3">
        <dgm:presLayoutVars>
          <dgm:bulletEnabled val="1"/>
        </dgm:presLayoutVars>
      </dgm:prSet>
      <dgm:spPr/>
    </dgm:pt>
  </dgm:ptLst>
  <dgm:cxnLst>
    <dgm:cxn modelId="{F9C4E604-8D5F-4B60-9649-959415EEED39}" type="presOf" srcId="{3A10F0A6-A083-4B07-841B-BB17032E67D2}" destId="{BA9382F8-3D9A-433D-8ACC-C1075EDDAF71}" srcOrd="1" destOrd="0" presId="urn:microsoft.com/office/officeart/2016/7/layout/BasicLinearProcessNumbered"/>
    <dgm:cxn modelId="{6BAE9269-6763-4D9C-90F3-80C666C04CF3}" srcId="{1408E7A8-FD91-4A62-ACC2-D1941E58AE1E}" destId="{5E9BF582-9FF1-4CC0-8A44-0DA28986DA16}" srcOrd="0" destOrd="0" parTransId="{26E39974-CF86-444B-9958-BE95EA08B779}" sibTransId="{095A3EC2-04BB-494A-81AC-29033B4F3188}"/>
    <dgm:cxn modelId="{E67C8173-74D4-4FB2-8C52-D9B96C044486}" srcId="{1408E7A8-FD91-4A62-ACC2-D1941E58AE1E}" destId="{3A10F0A6-A083-4B07-841B-BB17032E67D2}" srcOrd="2" destOrd="0" parTransId="{6AE78F39-74F8-49F9-80D4-604E34D7E92B}" sibTransId="{B89390B0-FE32-4753-901D-0107FEB37481}"/>
    <dgm:cxn modelId="{F865EF88-F827-4340-9753-E2126AE3321B}" type="presOf" srcId="{3A10F0A6-A083-4B07-841B-BB17032E67D2}" destId="{D62DAB44-677B-4364-8BF8-0942E1415FB1}" srcOrd="0" destOrd="0" presId="urn:microsoft.com/office/officeart/2016/7/layout/BasicLinearProcessNumbered"/>
    <dgm:cxn modelId="{A8A7C495-F5EF-49EF-A14F-997D1C185772}" type="presOf" srcId="{6F65C43D-790B-43C1-B615-EE10D42D325F}" destId="{2ABCB119-0490-4B85-A9BF-21C32724A1E9}" srcOrd="1" destOrd="0" presId="urn:microsoft.com/office/officeart/2016/7/layout/BasicLinearProcessNumbered"/>
    <dgm:cxn modelId="{24F760AD-CECE-401B-AF3D-84EBCD9035BF}" type="presOf" srcId="{B89390B0-FE32-4753-901D-0107FEB37481}" destId="{26A63BBC-1B62-4C92-88F0-8655358865A9}" srcOrd="0" destOrd="0" presId="urn:microsoft.com/office/officeart/2016/7/layout/BasicLinearProcessNumbered"/>
    <dgm:cxn modelId="{27F121B0-BBB9-4A58-A9D3-95E664DD6995}" type="presOf" srcId="{5E9BF582-9FF1-4CC0-8A44-0DA28986DA16}" destId="{556D8E29-1D2E-4BD0-9A6D-DA87B3D83CDF}" srcOrd="0" destOrd="0" presId="urn:microsoft.com/office/officeart/2016/7/layout/BasicLinearProcessNumbered"/>
    <dgm:cxn modelId="{B00BEBBC-34B1-41A8-96AF-9FCAABD9EA20}" type="presOf" srcId="{6F65C43D-790B-43C1-B615-EE10D42D325F}" destId="{DE3EC1E9-C575-4B5B-BCF2-F2B5BE807442}" srcOrd="0" destOrd="0" presId="urn:microsoft.com/office/officeart/2016/7/layout/BasicLinearProcessNumbered"/>
    <dgm:cxn modelId="{D56EF1BC-6B69-4C43-954A-1819D6F10A88}" srcId="{1408E7A8-FD91-4A62-ACC2-D1941E58AE1E}" destId="{6F65C43D-790B-43C1-B615-EE10D42D325F}" srcOrd="1" destOrd="0" parTransId="{63FE1F6B-1F4B-416A-A847-4D914CC3B4AF}" sibTransId="{E0D440C6-1CF5-449D-98D5-525CEAE6D0B5}"/>
    <dgm:cxn modelId="{CEC17DC4-68F0-461F-B648-351C34E097FF}" type="presOf" srcId="{5E9BF582-9FF1-4CC0-8A44-0DA28986DA16}" destId="{2E352E21-1DAC-4806-847F-FF542B428E45}" srcOrd="1" destOrd="0" presId="urn:microsoft.com/office/officeart/2016/7/layout/BasicLinearProcessNumbered"/>
    <dgm:cxn modelId="{F1051CCC-1366-47E7-8611-304C786D8FA1}" type="presOf" srcId="{E0D440C6-1CF5-449D-98D5-525CEAE6D0B5}" destId="{8A24494E-5103-4123-94F0-850EB5B60D3A}" srcOrd="0" destOrd="0" presId="urn:microsoft.com/office/officeart/2016/7/layout/BasicLinearProcessNumbered"/>
    <dgm:cxn modelId="{29A138D4-A1AC-4EC0-B818-1FF4990C53C4}" type="presOf" srcId="{095A3EC2-04BB-494A-81AC-29033B4F3188}" destId="{9C3F576F-C0D1-4851-B8FC-B199F9BB4DE4}" srcOrd="0" destOrd="0" presId="urn:microsoft.com/office/officeart/2016/7/layout/BasicLinearProcessNumbered"/>
    <dgm:cxn modelId="{C08A6AF1-68F0-4614-8E5B-A2CFE09CF9FE}" type="presOf" srcId="{1408E7A8-FD91-4A62-ACC2-D1941E58AE1E}" destId="{4BE43E47-76FE-476D-9269-6A628D5471B1}" srcOrd="0" destOrd="0" presId="urn:microsoft.com/office/officeart/2016/7/layout/BasicLinearProcessNumbered"/>
    <dgm:cxn modelId="{1EDEA31B-C343-4B05-994A-B2EEF6272491}" type="presParOf" srcId="{4BE43E47-76FE-476D-9269-6A628D5471B1}" destId="{BE6D8E3F-94E4-4F4C-BBF4-9A895BCEAA1C}" srcOrd="0" destOrd="0" presId="urn:microsoft.com/office/officeart/2016/7/layout/BasicLinearProcessNumbered"/>
    <dgm:cxn modelId="{E80DFB74-48B0-4F22-959A-CBF94D87C218}" type="presParOf" srcId="{BE6D8E3F-94E4-4F4C-BBF4-9A895BCEAA1C}" destId="{556D8E29-1D2E-4BD0-9A6D-DA87B3D83CDF}" srcOrd="0" destOrd="0" presId="urn:microsoft.com/office/officeart/2016/7/layout/BasicLinearProcessNumbered"/>
    <dgm:cxn modelId="{5E87EB0F-0D71-4AD9-92EC-F497E6C94FEF}" type="presParOf" srcId="{BE6D8E3F-94E4-4F4C-BBF4-9A895BCEAA1C}" destId="{9C3F576F-C0D1-4851-B8FC-B199F9BB4DE4}" srcOrd="1" destOrd="0" presId="urn:microsoft.com/office/officeart/2016/7/layout/BasicLinearProcessNumbered"/>
    <dgm:cxn modelId="{212E39AE-9EDB-423E-B818-8F40574E5D1D}" type="presParOf" srcId="{BE6D8E3F-94E4-4F4C-BBF4-9A895BCEAA1C}" destId="{C1D364E1-61D0-4EF7-9DF8-F24F98F16E9C}" srcOrd="2" destOrd="0" presId="urn:microsoft.com/office/officeart/2016/7/layout/BasicLinearProcessNumbered"/>
    <dgm:cxn modelId="{CA0CB6FE-9737-45A1-B0B4-5ABEDE94FF70}" type="presParOf" srcId="{BE6D8E3F-94E4-4F4C-BBF4-9A895BCEAA1C}" destId="{2E352E21-1DAC-4806-847F-FF542B428E45}" srcOrd="3" destOrd="0" presId="urn:microsoft.com/office/officeart/2016/7/layout/BasicLinearProcessNumbered"/>
    <dgm:cxn modelId="{CD2C5FC5-6823-45F1-84DC-4959EF6285EC}" type="presParOf" srcId="{4BE43E47-76FE-476D-9269-6A628D5471B1}" destId="{747B9885-35D5-455D-830A-C8DF633F7748}" srcOrd="1" destOrd="0" presId="urn:microsoft.com/office/officeart/2016/7/layout/BasicLinearProcessNumbered"/>
    <dgm:cxn modelId="{7ADB8594-F9EA-4B41-A456-CF0D45034A18}" type="presParOf" srcId="{4BE43E47-76FE-476D-9269-6A628D5471B1}" destId="{E3DB1D09-C662-4B11-A68C-C2D6EB95982C}" srcOrd="2" destOrd="0" presId="urn:microsoft.com/office/officeart/2016/7/layout/BasicLinearProcessNumbered"/>
    <dgm:cxn modelId="{50265E9B-33A0-4C5D-B0EA-B25F113EFB4B}" type="presParOf" srcId="{E3DB1D09-C662-4B11-A68C-C2D6EB95982C}" destId="{DE3EC1E9-C575-4B5B-BCF2-F2B5BE807442}" srcOrd="0" destOrd="0" presId="urn:microsoft.com/office/officeart/2016/7/layout/BasicLinearProcessNumbered"/>
    <dgm:cxn modelId="{AB7AAFA0-C127-4C27-A7CF-86DA2AEDAA2F}" type="presParOf" srcId="{E3DB1D09-C662-4B11-A68C-C2D6EB95982C}" destId="{8A24494E-5103-4123-94F0-850EB5B60D3A}" srcOrd="1" destOrd="0" presId="urn:microsoft.com/office/officeart/2016/7/layout/BasicLinearProcessNumbered"/>
    <dgm:cxn modelId="{634B4C87-A0F2-4EDA-918F-FAA6AF72851D}" type="presParOf" srcId="{E3DB1D09-C662-4B11-A68C-C2D6EB95982C}" destId="{D2AD3356-79A7-4E52-BFD6-E35813E1C6EE}" srcOrd="2" destOrd="0" presId="urn:microsoft.com/office/officeart/2016/7/layout/BasicLinearProcessNumbered"/>
    <dgm:cxn modelId="{0531752B-9FED-4712-8F71-64D55311AFE5}" type="presParOf" srcId="{E3DB1D09-C662-4B11-A68C-C2D6EB95982C}" destId="{2ABCB119-0490-4B85-A9BF-21C32724A1E9}" srcOrd="3" destOrd="0" presId="urn:microsoft.com/office/officeart/2016/7/layout/BasicLinearProcessNumbered"/>
    <dgm:cxn modelId="{324DED35-1112-4DB1-B436-21569CE5230E}" type="presParOf" srcId="{4BE43E47-76FE-476D-9269-6A628D5471B1}" destId="{93AD8EB9-0D6A-411B-A079-C8BDA826A2B7}" srcOrd="3" destOrd="0" presId="urn:microsoft.com/office/officeart/2016/7/layout/BasicLinearProcessNumbered"/>
    <dgm:cxn modelId="{7F55B6FB-A0B7-4912-93ED-F297FD5E053E}" type="presParOf" srcId="{4BE43E47-76FE-476D-9269-6A628D5471B1}" destId="{99D861E1-619E-4BE1-A9F0-555151656481}" srcOrd="4" destOrd="0" presId="urn:microsoft.com/office/officeart/2016/7/layout/BasicLinearProcessNumbered"/>
    <dgm:cxn modelId="{1964C26F-D763-4946-9062-0517883EFDCA}" type="presParOf" srcId="{99D861E1-619E-4BE1-A9F0-555151656481}" destId="{D62DAB44-677B-4364-8BF8-0942E1415FB1}" srcOrd="0" destOrd="0" presId="urn:microsoft.com/office/officeart/2016/7/layout/BasicLinearProcessNumbered"/>
    <dgm:cxn modelId="{9F2742BF-A58B-49F4-A752-40FEA3F981FB}" type="presParOf" srcId="{99D861E1-619E-4BE1-A9F0-555151656481}" destId="{26A63BBC-1B62-4C92-88F0-8655358865A9}" srcOrd="1" destOrd="0" presId="urn:microsoft.com/office/officeart/2016/7/layout/BasicLinearProcessNumbered"/>
    <dgm:cxn modelId="{60BA679A-193C-44D0-820A-FE02FEBB4523}" type="presParOf" srcId="{99D861E1-619E-4BE1-A9F0-555151656481}" destId="{C37ED7AB-89DD-4AF2-985C-43684A92B838}" srcOrd="2" destOrd="0" presId="urn:microsoft.com/office/officeart/2016/7/layout/BasicLinearProcessNumbered"/>
    <dgm:cxn modelId="{5DC70153-B040-4805-AC78-45924735D0F0}" type="presParOf" srcId="{99D861E1-619E-4BE1-A9F0-555151656481}" destId="{BA9382F8-3D9A-433D-8ACC-C1075EDDAF7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E4E3D90-04A7-4BB4-8192-3596CA2C84E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E7DC6B1-FFF8-4EAB-AAA1-8655BE95AA9D}">
      <dgm:prSet/>
      <dgm:spPr/>
      <dgm:t>
        <a:bodyPr/>
        <a:lstStyle/>
        <a:p>
          <a:r>
            <a:rPr lang="en-US" b="0" i="0" dirty="0"/>
            <a:t>Queues have been around for a long time – their simple FIFO (first in first out) architecture makes queues a versatile solution for storing messages that do not need to be in a certain order. </a:t>
          </a:r>
          <a:endParaRPr lang="en-US" dirty="0"/>
        </a:p>
      </dgm:t>
    </dgm:pt>
    <dgm:pt modelId="{D16FFB49-5288-49FD-BB29-9CAA41F5DB86}" type="parTrans" cxnId="{8B2D8D2F-B595-4705-809F-3F7170B1218D}">
      <dgm:prSet/>
      <dgm:spPr/>
      <dgm:t>
        <a:bodyPr/>
        <a:lstStyle/>
        <a:p>
          <a:endParaRPr lang="en-US"/>
        </a:p>
      </dgm:t>
    </dgm:pt>
    <dgm:pt modelId="{93FDE2FB-AD79-4004-ACF2-763FB44F4EE4}" type="sibTrans" cxnId="{8B2D8D2F-B595-4705-809F-3F7170B1218D}">
      <dgm:prSet/>
      <dgm:spPr/>
      <dgm:t>
        <a:bodyPr/>
        <a:lstStyle/>
        <a:p>
          <a:endParaRPr lang="en-US"/>
        </a:p>
      </dgm:t>
    </dgm:pt>
    <dgm:pt modelId="{A9FC61CB-9F20-4FEF-81ED-859C04F8A3B5}">
      <dgm:prSet/>
      <dgm:spPr/>
      <dgm:t>
        <a:bodyPr/>
        <a:lstStyle/>
        <a:p>
          <a:r>
            <a:rPr lang="en-US" b="0" i="0"/>
            <a:t>In simple terms, Azure Queue Storage is a service that allows users to put high volumes of messages, process them asynchronously and consume them when needed while keeping costs down by leveraging a pay-per-use pricing model.</a:t>
          </a:r>
          <a:endParaRPr lang="en-US"/>
        </a:p>
      </dgm:t>
    </dgm:pt>
    <dgm:pt modelId="{E42D4C8B-D656-44E1-9FB7-1E9520086E48}" type="parTrans" cxnId="{D28792ED-DAB1-4467-A882-ADE51D559CA5}">
      <dgm:prSet/>
      <dgm:spPr/>
      <dgm:t>
        <a:bodyPr/>
        <a:lstStyle/>
        <a:p>
          <a:endParaRPr lang="en-US"/>
        </a:p>
      </dgm:t>
    </dgm:pt>
    <dgm:pt modelId="{035AC23A-4BC4-4035-AE4B-3B031736CC9B}" type="sibTrans" cxnId="{D28792ED-DAB1-4467-A882-ADE51D559CA5}">
      <dgm:prSet/>
      <dgm:spPr/>
      <dgm:t>
        <a:bodyPr/>
        <a:lstStyle/>
        <a:p>
          <a:endParaRPr lang="en-US"/>
        </a:p>
      </dgm:t>
    </dgm:pt>
    <dgm:pt modelId="{701F536C-1A32-4BD9-BFB9-30CBC8EAE061}" type="pres">
      <dgm:prSet presAssocID="{5E4E3D90-04A7-4BB4-8192-3596CA2C84E9}" presName="hierChild1" presStyleCnt="0">
        <dgm:presLayoutVars>
          <dgm:chPref val="1"/>
          <dgm:dir/>
          <dgm:animOne val="branch"/>
          <dgm:animLvl val="lvl"/>
          <dgm:resizeHandles/>
        </dgm:presLayoutVars>
      </dgm:prSet>
      <dgm:spPr/>
    </dgm:pt>
    <dgm:pt modelId="{8F3A2F50-9D92-4514-B806-73B0879DA1A3}" type="pres">
      <dgm:prSet presAssocID="{8E7DC6B1-FFF8-4EAB-AAA1-8655BE95AA9D}" presName="hierRoot1" presStyleCnt="0"/>
      <dgm:spPr/>
    </dgm:pt>
    <dgm:pt modelId="{68F11305-DDC1-4EFC-BDF9-A74E5560E1C3}" type="pres">
      <dgm:prSet presAssocID="{8E7DC6B1-FFF8-4EAB-AAA1-8655BE95AA9D}" presName="composite" presStyleCnt="0"/>
      <dgm:spPr/>
    </dgm:pt>
    <dgm:pt modelId="{5FAB3F37-5C42-4BC4-BBAF-75447837F5FD}" type="pres">
      <dgm:prSet presAssocID="{8E7DC6B1-FFF8-4EAB-AAA1-8655BE95AA9D}" presName="background" presStyleLbl="node0" presStyleIdx="0" presStyleCnt="2"/>
      <dgm:spPr/>
    </dgm:pt>
    <dgm:pt modelId="{587C29BD-81D1-422F-956A-D123B7B5730F}" type="pres">
      <dgm:prSet presAssocID="{8E7DC6B1-FFF8-4EAB-AAA1-8655BE95AA9D}" presName="text" presStyleLbl="fgAcc0" presStyleIdx="0" presStyleCnt="2">
        <dgm:presLayoutVars>
          <dgm:chPref val="3"/>
        </dgm:presLayoutVars>
      </dgm:prSet>
      <dgm:spPr/>
    </dgm:pt>
    <dgm:pt modelId="{8B7C567F-55E2-4FB2-973C-E0BA6CE64A68}" type="pres">
      <dgm:prSet presAssocID="{8E7DC6B1-FFF8-4EAB-AAA1-8655BE95AA9D}" presName="hierChild2" presStyleCnt="0"/>
      <dgm:spPr/>
    </dgm:pt>
    <dgm:pt modelId="{156423E9-80F3-4587-BB31-F5084C7D403C}" type="pres">
      <dgm:prSet presAssocID="{A9FC61CB-9F20-4FEF-81ED-859C04F8A3B5}" presName="hierRoot1" presStyleCnt="0"/>
      <dgm:spPr/>
    </dgm:pt>
    <dgm:pt modelId="{73333DD9-AD6A-46E1-9288-46B6FC92D0A7}" type="pres">
      <dgm:prSet presAssocID="{A9FC61CB-9F20-4FEF-81ED-859C04F8A3B5}" presName="composite" presStyleCnt="0"/>
      <dgm:spPr/>
    </dgm:pt>
    <dgm:pt modelId="{FA3B56B6-99E7-4C0C-826F-857589A8B8B3}" type="pres">
      <dgm:prSet presAssocID="{A9FC61CB-9F20-4FEF-81ED-859C04F8A3B5}" presName="background" presStyleLbl="node0" presStyleIdx="1" presStyleCnt="2"/>
      <dgm:spPr/>
    </dgm:pt>
    <dgm:pt modelId="{DC93E9C3-25A1-4990-BF3F-E09EED64C9C4}" type="pres">
      <dgm:prSet presAssocID="{A9FC61CB-9F20-4FEF-81ED-859C04F8A3B5}" presName="text" presStyleLbl="fgAcc0" presStyleIdx="1" presStyleCnt="2">
        <dgm:presLayoutVars>
          <dgm:chPref val="3"/>
        </dgm:presLayoutVars>
      </dgm:prSet>
      <dgm:spPr/>
    </dgm:pt>
    <dgm:pt modelId="{9322DED9-DBF7-43CD-9FE5-E67F3183F058}" type="pres">
      <dgm:prSet presAssocID="{A9FC61CB-9F20-4FEF-81ED-859C04F8A3B5}" presName="hierChild2" presStyleCnt="0"/>
      <dgm:spPr/>
    </dgm:pt>
  </dgm:ptLst>
  <dgm:cxnLst>
    <dgm:cxn modelId="{3215A304-4FB7-4448-843D-E98F44EDF0BD}" type="presOf" srcId="{8E7DC6B1-FFF8-4EAB-AAA1-8655BE95AA9D}" destId="{587C29BD-81D1-422F-956A-D123B7B5730F}" srcOrd="0" destOrd="0" presId="urn:microsoft.com/office/officeart/2005/8/layout/hierarchy1"/>
    <dgm:cxn modelId="{2C14A709-C1D2-490C-ADDC-8DDD1F4291C8}" type="presOf" srcId="{A9FC61CB-9F20-4FEF-81ED-859C04F8A3B5}" destId="{DC93E9C3-25A1-4990-BF3F-E09EED64C9C4}" srcOrd="0" destOrd="0" presId="urn:microsoft.com/office/officeart/2005/8/layout/hierarchy1"/>
    <dgm:cxn modelId="{9B330225-40F9-4D49-B34B-DEC617CCDBEE}" type="presOf" srcId="{5E4E3D90-04A7-4BB4-8192-3596CA2C84E9}" destId="{701F536C-1A32-4BD9-BFB9-30CBC8EAE061}" srcOrd="0" destOrd="0" presId="urn:microsoft.com/office/officeart/2005/8/layout/hierarchy1"/>
    <dgm:cxn modelId="{8B2D8D2F-B595-4705-809F-3F7170B1218D}" srcId="{5E4E3D90-04A7-4BB4-8192-3596CA2C84E9}" destId="{8E7DC6B1-FFF8-4EAB-AAA1-8655BE95AA9D}" srcOrd="0" destOrd="0" parTransId="{D16FFB49-5288-49FD-BB29-9CAA41F5DB86}" sibTransId="{93FDE2FB-AD79-4004-ACF2-763FB44F4EE4}"/>
    <dgm:cxn modelId="{D28792ED-DAB1-4467-A882-ADE51D559CA5}" srcId="{5E4E3D90-04A7-4BB4-8192-3596CA2C84E9}" destId="{A9FC61CB-9F20-4FEF-81ED-859C04F8A3B5}" srcOrd="1" destOrd="0" parTransId="{E42D4C8B-D656-44E1-9FB7-1E9520086E48}" sibTransId="{035AC23A-4BC4-4035-AE4B-3B031736CC9B}"/>
    <dgm:cxn modelId="{3081DC27-B4B2-419E-8BDE-8EA39BEDF7F7}" type="presParOf" srcId="{701F536C-1A32-4BD9-BFB9-30CBC8EAE061}" destId="{8F3A2F50-9D92-4514-B806-73B0879DA1A3}" srcOrd="0" destOrd="0" presId="urn:microsoft.com/office/officeart/2005/8/layout/hierarchy1"/>
    <dgm:cxn modelId="{6D7C6C42-CC87-4150-BB70-C36BFA9055CD}" type="presParOf" srcId="{8F3A2F50-9D92-4514-B806-73B0879DA1A3}" destId="{68F11305-DDC1-4EFC-BDF9-A74E5560E1C3}" srcOrd="0" destOrd="0" presId="urn:microsoft.com/office/officeart/2005/8/layout/hierarchy1"/>
    <dgm:cxn modelId="{62226ED3-4E9E-407D-877E-3D0F9A093484}" type="presParOf" srcId="{68F11305-DDC1-4EFC-BDF9-A74E5560E1C3}" destId="{5FAB3F37-5C42-4BC4-BBAF-75447837F5FD}" srcOrd="0" destOrd="0" presId="urn:microsoft.com/office/officeart/2005/8/layout/hierarchy1"/>
    <dgm:cxn modelId="{C6951269-9DE7-4B33-805D-52CC362E700C}" type="presParOf" srcId="{68F11305-DDC1-4EFC-BDF9-A74E5560E1C3}" destId="{587C29BD-81D1-422F-956A-D123B7B5730F}" srcOrd="1" destOrd="0" presId="urn:microsoft.com/office/officeart/2005/8/layout/hierarchy1"/>
    <dgm:cxn modelId="{BA896B7C-72B2-4008-9F51-3C0EB0690B5F}" type="presParOf" srcId="{8F3A2F50-9D92-4514-B806-73B0879DA1A3}" destId="{8B7C567F-55E2-4FB2-973C-E0BA6CE64A68}" srcOrd="1" destOrd="0" presId="urn:microsoft.com/office/officeart/2005/8/layout/hierarchy1"/>
    <dgm:cxn modelId="{DE08263D-3E67-4B4C-A3AC-390468136C88}" type="presParOf" srcId="{701F536C-1A32-4BD9-BFB9-30CBC8EAE061}" destId="{156423E9-80F3-4587-BB31-F5084C7D403C}" srcOrd="1" destOrd="0" presId="urn:microsoft.com/office/officeart/2005/8/layout/hierarchy1"/>
    <dgm:cxn modelId="{87E155E7-C05B-47D3-9D11-2175E260F7E8}" type="presParOf" srcId="{156423E9-80F3-4587-BB31-F5084C7D403C}" destId="{73333DD9-AD6A-46E1-9288-46B6FC92D0A7}" srcOrd="0" destOrd="0" presId="urn:microsoft.com/office/officeart/2005/8/layout/hierarchy1"/>
    <dgm:cxn modelId="{A11C09E1-4C80-460A-A661-F0D9569EE172}" type="presParOf" srcId="{73333DD9-AD6A-46E1-9288-46B6FC92D0A7}" destId="{FA3B56B6-99E7-4C0C-826F-857589A8B8B3}" srcOrd="0" destOrd="0" presId="urn:microsoft.com/office/officeart/2005/8/layout/hierarchy1"/>
    <dgm:cxn modelId="{E6BBF374-4AE7-442D-AC3B-E1404EA826A6}" type="presParOf" srcId="{73333DD9-AD6A-46E1-9288-46B6FC92D0A7}" destId="{DC93E9C3-25A1-4990-BF3F-E09EED64C9C4}" srcOrd="1" destOrd="0" presId="urn:microsoft.com/office/officeart/2005/8/layout/hierarchy1"/>
    <dgm:cxn modelId="{2858AA91-3F8E-467F-8F93-B406E19A1450}" type="presParOf" srcId="{156423E9-80F3-4587-BB31-F5084C7D403C}" destId="{9322DED9-DBF7-43CD-9FE5-E67F3183F0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D1C97C3-DED3-4A8C-9647-08C75C9F79B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0FED8B9-A0EF-43A6-ACCE-D9E9976651CD}">
      <dgm:prSet/>
      <dgm:spPr/>
      <dgm:t>
        <a:bodyPr/>
        <a:lstStyle/>
        <a:p>
          <a:r>
            <a:rPr lang="en-US" b="0" i="0"/>
            <a:t>Azure Storage Queues are composed of the following elements:</a:t>
          </a:r>
          <a:endParaRPr lang="en-US"/>
        </a:p>
      </dgm:t>
    </dgm:pt>
    <dgm:pt modelId="{55FB8697-3EFC-4361-BB9C-721041CB0B88}" type="parTrans" cxnId="{CADDD453-F0BA-4AA8-B7E5-9274A683E866}">
      <dgm:prSet/>
      <dgm:spPr/>
      <dgm:t>
        <a:bodyPr/>
        <a:lstStyle/>
        <a:p>
          <a:endParaRPr lang="en-US"/>
        </a:p>
      </dgm:t>
    </dgm:pt>
    <dgm:pt modelId="{16C5EC12-CE8C-4960-8D74-0ABFA4CC3296}" type="sibTrans" cxnId="{CADDD453-F0BA-4AA8-B7E5-9274A683E866}">
      <dgm:prSet/>
      <dgm:spPr/>
      <dgm:t>
        <a:bodyPr/>
        <a:lstStyle/>
        <a:p>
          <a:endParaRPr lang="en-US"/>
        </a:p>
      </dgm:t>
    </dgm:pt>
    <dgm:pt modelId="{0291DF2A-D970-40F1-8642-006B03D9782C}">
      <dgm:prSet/>
      <dgm:spPr/>
      <dgm:t>
        <a:bodyPr/>
        <a:lstStyle/>
        <a:p>
          <a:r>
            <a:rPr lang="en-US" b="1" i="0"/>
            <a:t>Storage Account</a:t>
          </a:r>
          <a:r>
            <a:rPr lang="en-US" b="0" i="0"/>
            <a:t>, which contains all your storage services.</a:t>
          </a:r>
          <a:endParaRPr lang="en-US"/>
        </a:p>
      </dgm:t>
    </dgm:pt>
    <dgm:pt modelId="{F70264FC-E2E3-48FF-A96B-FF8E0F5835E7}" type="parTrans" cxnId="{EA104F31-31C8-4A4C-91E4-33103B5495E6}">
      <dgm:prSet/>
      <dgm:spPr/>
      <dgm:t>
        <a:bodyPr/>
        <a:lstStyle/>
        <a:p>
          <a:endParaRPr lang="en-US"/>
        </a:p>
      </dgm:t>
    </dgm:pt>
    <dgm:pt modelId="{29280675-E01C-4FCE-90F4-1DCAE4FF5C33}" type="sibTrans" cxnId="{EA104F31-31C8-4A4C-91E4-33103B5495E6}">
      <dgm:prSet/>
      <dgm:spPr/>
      <dgm:t>
        <a:bodyPr/>
        <a:lstStyle/>
        <a:p>
          <a:endParaRPr lang="en-US"/>
        </a:p>
      </dgm:t>
    </dgm:pt>
    <dgm:pt modelId="{07701FC4-8FF6-4B46-8E21-17CC74785457}">
      <dgm:prSet/>
      <dgm:spPr/>
      <dgm:t>
        <a:bodyPr/>
        <a:lstStyle/>
        <a:p>
          <a:r>
            <a:rPr lang="en-US" b="1" i="0"/>
            <a:t>Queue</a:t>
          </a:r>
          <a:r>
            <a:rPr lang="en-US" b="0" i="0"/>
            <a:t>, composed of a set of messages.</a:t>
          </a:r>
          <a:endParaRPr lang="en-US"/>
        </a:p>
      </dgm:t>
    </dgm:pt>
    <dgm:pt modelId="{D90A8395-22FD-4BC2-84F8-9DCB69EF1F42}" type="parTrans" cxnId="{12BFB571-FE4E-48F4-939B-C927E0F733D6}">
      <dgm:prSet/>
      <dgm:spPr/>
      <dgm:t>
        <a:bodyPr/>
        <a:lstStyle/>
        <a:p>
          <a:endParaRPr lang="en-US"/>
        </a:p>
      </dgm:t>
    </dgm:pt>
    <dgm:pt modelId="{C0E502D3-4A4E-4C8A-82CB-237F6529F901}" type="sibTrans" cxnId="{12BFB571-FE4E-48F4-939B-C927E0F733D6}">
      <dgm:prSet/>
      <dgm:spPr/>
      <dgm:t>
        <a:bodyPr/>
        <a:lstStyle/>
        <a:p>
          <a:endParaRPr lang="en-US"/>
        </a:p>
      </dgm:t>
    </dgm:pt>
    <dgm:pt modelId="{A2B8D33B-D956-49BF-B330-C4523765F06C}">
      <dgm:prSet/>
      <dgm:spPr/>
      <dgm:t>
        <a:bodyPr/>
        <a:lstStyle/>
        <a:p>
          <a:r>
            <a:rPr lang="en-US" b="1" i="0"/>
            <a:t>Message</a:t>
          </a:r>
          <a:r>
            <a:rPr lang="en-US" b="0" i="0"/>
            <a:t>: A message can include any kind of information. </a:t>
          </a:r>
          <a:endParaRPr lang="en-US"/>
        </a:p>
      </dgm:t>
    </dgm:pt>
    <dgm:pt modelId="{729C11D1-341C-458A-B482-A4683B3405DF}" type="parTrans" cxnId="{1345ADA1-26A5-4BEA-B250-B216A36A402C}">
      <dgm:prSet/>
      <dgm:spPr/>
      <dgm:t>
        <a:bodyPr/>
        <a:lstStyle/>
        <a:p>
          <a:endParaRPr lang="en-US"/>
        </a:p>
      </dgm:t>
    </dgm:pt>
    <dgm:pt modelId="{6D5F490E-6D87-4FB6-82B2-50BBAA5BC327}" type="sibTrans" cxnId="{1345ADA1-26A5-4BEA-B250-B216A36A402C}">
      <dgm:prSet/>
      <dgm:spPr/>
      <dgm:t>
        <a:bodyPr/>
        <a:lstStyle/>
        <a:p>
          <a:endParaRPr lang="en-US"/>
        </a:p>
      </dgm:t>
    </dgm:pt>
    <dgm:pt modelId="{3CCBC6CD-2366-4E01-ABFA-69F34B501357}">
      <dgm:prSet/>
      <dgm:spPr/>
      <dgm:t>
        <a:bodyPr/>
        <a:lstStyle/>
        <a:p>
          <a:r>
            <a:rPr lang="en-US" b="0" i="0"/>
            <a:t>For example, a message could be a text message that is supposed to trigger an event on an app, or information about an event that has happened on a website. </a:t>
          </a:r>
          <a:endParaRPr lang="en-US"/>
        </a:p>
      </dgm:t>
    </dgm:pt>
    <dgm:pt modelId="{814BED2E-DC22-4970-AA93-B372802D5C27}" type="parTrans" cxnId="{1D963024-FAB2-4542-9B6A-BD6FE4446092}">
      <dgm:prSet/>
      <dgm:spPr/>
      <dgm:t>
        <a:bodyPr/>
        <a:lstStyle/>
        <a:p>
          <a:endParaRPr lang="en-US"/>
        </a:p>
      </dgm:t>
    </dgm:pt>
    <dgm:pt modelId="{94A8EAAA-D54D-47D1-9C82-5278B7B294B0}" type="sibTrans" cxnId="{1D963024-FAB2-4542-9B6A-BD6FE4446092}">
      <dgm:prSet/>
      <dgm:spPr/>
      <dgm:t>
        <a:bodyPr/>
        <a:lstStyle/>
        <a:p>
          <a:endParaRPr lang="en-US"/>
        </a:p>
      </dgm:t>
    </dgm:pt>
    <dgm:pt modelId="{2958D9EA-47CA-4DF7-8CB6-A0C054601F55}">
      <dgm:prSet/>
      <dgm:spPr/>
      <dgm:t>
        <a:bodyPr/>
        <a:lstStyle/>
        <a:p>
          <a:r>
            <a:rPr lang="en-US" b="0" i="0" dirty="0"/>
            <a:t>A message, in any format, can only be up to 64KB in size and the maximum time that a message can remain in a queue is 7 days. </a:t>
          </a:r>
          <a:endParaRPr lang="en-US" dirty="0"/>
        </a:p>
      </dgm:t>
    </dgm:pt>
    <dgm:pt modelId="{66443AB7-804B-472F-8D97-5FB5889E68E1}" type="parTrans" cxnId="{DF181E3E-CD69-43B7-9115-169A7C1A3B34}">
      <dgm:prSet/>
      <dgm:spPr/>
      <dgm:t>
        <a:bodyPr/>
        <a:lstStyle/>
        <a:p>
          <a:endParaRPr lang="en-US"/>
        </a:p>
      </dgm:t>
    </dgm:pt>
    <dgm:pt modelId="{0A3DF238-345B-4E77-B915-3D7235DF419F}" type="sibTrans" cxnId="{DF181E3E-CD69-43B7-9115-169A7C1A3B34}">
      <dgm:prSet/>
      <dgm:spPr/>
      <dgm:t>
        <a:bodyPr/>
        <a:lstStyle/>
        <a:p>
          <a:endParaRPr lang="en-US"/>
        </a:p>
      </dgm:t>
    </dgm:pt>
    <dgm:pt modelId="{91D0B71B-6385-4A78-8236-4272378B3034}">
      <dgm:prSet/>
      <dgm:spPr/>
      <dgm:t>
        <a:bodyPr/>
        <a:lstStyle/>
        <a:p>
          <a:r>
            <a:rPr lang="en-US" b="0" i="0"/>
            <a:t>However, a single queue can hold up to 200 TB worth of messages. Messages can be text strings or arrays of bytes containing any kind of information in formats such as XML, CSV, etc.</a:t>
          </a:r>
          <a:endParaRPr lang="en-US"/>
        </a:p>
      </dgm:t>
    </dgm:pt>
    <dgm:pt modelId="{6530E0AB-906C-494A-8B3F-BA94D0030426}" type="parTrans" cxnId="{8540998C-DF82-47D6-8E23-4B0C6E96D0DC}">
      <dgm:prSet/>
      <dgm:spPr/>
      <dgm:t>
        <a:bodyPr/>
        <a:lstStyle/>
        <a:p>
          <a:endParaRPr lang="en-US"/>
        </a:p>
      </dgm:t>
    </dgm:pt>
    <dgm:pt modelId="{D85BDBEC-AF68-45F5-A3DB-97428CD30705}" type="sibTrans" cxnId="{8540998C-DF82-47D6-8E23-4B0C6E96D0DC}">
      <dgm:prSet/>
      <dgm:spPr/>
      <dgm:t>
        <a:bodyPr/>
        <a:lstStyle/>
        <a:p>
          <a:endParaRPr lang="en-US"/>
        </a:p>
      </dgm:t>
    </dgm:pt>
    <dgm:pt modelId="{B155FCC9-65A3-4E8A-AC9C-97AA0F4C4A19}" type="pres">
      <dgm:prSet presAssocID="{2D1C97C3-DED3-4A8C-9647-08C75C9F79BA}" presName="vert0" presStyleCnt="0">
        <dgm:presLayoutVars>
          <dgm:dir/>
          <dgm:animOne val="branch"/>
          <dgm:animLvl val="lvl"/>
        </dgm:presLayoutVars>
      </dgm:prSet>
      <dgm:spPr/>
    </dgm:pt>
    <dgm:pt modelId="{E6BFB5D7-C55F-4625-BB6C-18315B26F694}" type="pres">
      <dgm:prSet presAssocID="{E0FED8B9-A0EF-43A6-ACCE-D9E9976651CD}" presName="thickLine" presStyleLbl="alignNode1" presStyleIdx="0" presStyleCnt="7"/>
      <dgm:spPr/>
    </dgm:pt>
    <dgm:pt modelId="{2C275D84-5B82-4417-A26E-3F6FAC8ECA5C}" type="pres">
      <dgm:prSet presAssocID="{E0FED8B9-A0EF-43A6-ACCE-D9E9976651CD}" presName="horz1" presStyleCnt="0"/>
      <dgm:spPr/>
    </dgm:pt>
    <dgm:pt modelId="{91630AA0-30CE-4F19-B082-B0397021399B}" type="pres">
      <dgm:prSet presAssocID="{E0FED8B9-A0EF-43A6-ACCE-D9E9976651CD}" presName="tx1" presStyleLbl="revTx" presStyleIdx="0" presStyleCnt="7"/>
      <dgm:spPr/>
    </dgm:pt>
    <dgm:pt modelId="{02BECBD7-6784-4668-9BCA-E574ADA3D654}" type="pres">
      <dgm:prSet presAssocID="{E0FED8B9-A0EF-43A6-ACCE-D9E9976651CD}" presName="vert1" presStyleCnt="0"/>
      <dgm:spPr/>
    </dgm:pt>
    <dgm:pt modelId="{B720A7F7-C102-4949-B651-1593267D37DC}" type="pres">
      <dgm:prSet presAssocID="{0291DF2A-D970-40F1-8642-006B03D9782C}" presName="thickLine" presStyleLbl="alignNode1" presStyleIdx="1" presStyleCnt="7"/>
      <dgm:spPr/>
    </dgm:pt>
    <dgm:pt modelId="{2EFABD1E-907A-4FF6-8453-277DC12F2D42}" type="pres">
      <dgm:prSet presAssocID="{0291DF2A-D970-40F1-8642-006B03D9782C}" presName="horz1" presStyleCnt="0"/>
      <dgm:spPr/>
    </dgm:pt>
    <dgm:pt modelId="{D85B969A-D6EA-4821-9BC1-37E9B264384A}" type="pres">
      <dgm:prSet presAssocID="{0291DF2A-D970-40F1-8642-006B03D9782C}" presName="tx1" presStyleLbl="revTx" presStyleIdx="1" presStyleCnt="7"/>
      <dgm:spPr/>
    </dgm:pt>
    <dgm:pt modelId="{189CBC89-7C0B-43D1-BE53-6CE962A0208E}" type="pres">
      <dgm:prSet presAssocID="{0291DF2A-D970-40F1-8642-006B03D9782C}" presName="vert1" presStyleCnt="0"/>
      <dgm:spPr/>
    </dgm:pt>
    <dgm:pt modelId="{3EC47171-5937-4CEF-A7FA-2201D8F23792}" type="pres">
      <dgm:prSet presAssocID="{07701FC4-8FF6-4B46-8E21-17CC74785457}" presName="thickLine" presStyleLbl="alignNode1" presStyleIdx="2" presStyleCnt="7"/>
      <dgm:spPr/>
    </dgm:pt>
    <dgm:pt modelId="{32BFB975-F27E-4BF8-BFA6-191E6892155D}" type="pres">
      <dgm:prSet presAssocID="{07701FC4-8FF6-4B46-8E21-17CC74785457}" presName="horz1" presStyleCnt="0"/>
      <dgm:spPr/>
    </dgm:pt>
    <dgm:pt modelId="{3ECB9253-A51B-464A-A51A-A86A74114AB1}" type="pres">
      <dgm:prSet presAssocID="{07701FC4-8FF6-4B46-8E21-17CC74785457}" presName="tx1" presStyleLbl="revTx" presStyleIdx="2" presStyleCnt="7"/>
      <dgm:spPr/>
    </dgm:pt>
    <dgm:pt modelId="{8E3A3DB4-0798-4D3E-9D8A-2705CB3FF4AC}" type="pres">
      <dgm:prSet presAssocID="{07701FC4-8FF6-4B46-8E21-17CC74785457}" presName="vert1" presStyleCnt="0"/>
      <dgm:spPr/>
    </dgm:pt>
    <dgm:pt modelId="{F8A95724-095B-4346-A358-5E67CB9ABF0E}" type="pres">
      <dgm:prSet presAssocID="{A2B8D33B-D956-49BF-B330-C4523765F06C}" presName="thickLine" presStyleLbl="alignNode1" presStyleIdx="3" presStyleCnt="7"/>
      <dgm:spPr/>
    </dgm:pt>
    <dgm:pt modelId="{55E381CD-216E-437C-98A6-6F65FC77EC42}" type="pres">
      <dgm:prSet presAssocID="{A2B8D33B-D956-49BF-B330-C4523765F06C}" presName="horz1" presStyleCnt="0"/>
      <dgm:spPr/>
    </dgm:pt>
    <dgm:pt modelId="{A81A575E-E339-48AC-9097-5177B656E7FA}" type="pres">
      <dgm:prSet presAssocID="{A2B8D33B-D956-49BF-B330-C4523765F06C}" presName="tx1" presStyleLbl="revTx" presStyleIdx="3" presStyleCnt="7"/>
      <dgm:spPr/>
    </dgm:pt>
    <dgm:pt modelId="{A43BD8DD-1E43-48A7-86CC-413A213DBC02}" type="pres">
      <dgm:prSet presAssocID="{A2B8D33B-D956-49BF-B330-C4523765F06C}" presName="vert1" presStyleCnt="0"/>
      <dgm:spPr/>
    </dgm:pt>
    <dgm:pt modelId="{1872A46E-E819-4AB6-8303-54D813B0B5B6}" type="pres">
      <dgm:prSet presAssocID="{3CCBC6CD-2366-4E01-ABFA-69F34B501357}" presName="thickLine" presStyleLbl="alignNode1" presStyleIdx="4" presStyleCnt="7"/>
      <dgm:spPr/>
    </dgm:pt>
    <dgm:pt modelId="{EAE39474-FDAD-445A-BF1A-631D693033B5}" type="pres">
      <dgm:prSet presAssocID="{3CCBC6CD-2366-4E01-ABFA-69F34B501357}" presName="horz1" presStyleCnt="0"/>
      <dgm:spPr/>
    </dgm:pt>
    <dgm:pt modelId="{618B5C33-C36B-49C7-BC89-26CFA625D994}" type="pres">
      <dgm:prSet presAssocID="{3CCBC6CD-2366-4E01-ABFA-69F34B501357}" presName="tx1" presStyleLbl="revTx" presStyleIdx="4" presStyleCnt="7"/>
      <dgm:spPr/>
    </dgm:pt>
    <dgm:pt modelId="{B2DA56F1-A919-42A9-8E1C-B6A75D091627}" type="pres">
      <dgm:prSet presAssocID="{3CCBC6CD-2366-4E01-ABFA-69F34B501357}" presName="vert1" presStyleCnt="0"/>
      <dgm:spPr/>
    </dgm:pt>
    <dgm:pt modelId="{76FED202-0D40-46F2-BB15-47A9425C107F}" type="pres">
      <dgm:prSet presAssocID="{2958D9EA-47CA-4DF7-8CB6-A0C054601F55}" presName="thickLine" presStyleLbl="alignNode1" presStyleIdx="5" presStyleCnt="7"/>
      <dgm:spPr/>
    </dgm:pt>
    <dgm:pt modelId="{15F149CE-FBCD-4612-8FE2-49DEBC81CB30}" type="pres">
      <dgm:prSet presAssocID="{2958D9EA-47CA-4DF7-8CB6-A0C054601F55}" presName="horz1" presStyleCnt="0"/>
      <dgm:spPr/>
    </dgm:pt>
    <dgm:pt modelId="{5021D3CA-1010-4A39-B9E3-97FD03F1E5D5}" type="pres">
      <dgm:prSet presAssocID="{2958D9EA-47CA-4DF7-8CB6-A0C054601F55}" presName="tx1" presStyleLbl="revTx" presStyleIdx="5" presStyleCnt="7"/>
      <dgm:spPr/>
    </dgm:pt>
    <dgm:pt modelId="{093BF284-654C-4C20-AEDA-1CE9A5230890}" type="pres">
      <dgm:prSet presAssocID="{2958D9EA-47CA-4DF7-8CB6-A0C054601F55}" presName="vert1" presStyleCnt="0"/>
      <dgm:spPr/>
    </dgm:pt>
    <dgm:pt modelId="{C4EFC5D5-9A15-4700-BFAD-DA4D9008D266}" type="pres">
      <dgm:prSet presAssocID="{91D0B71B-6385-4A78-8236-4272378B3034}" presName="thickLine" presStyleLbl="alignNode1" presStyleIdx="6" presStyleCnt="7"/>
      <dgm:spPr/>
    </dgm:pt>
    <dgm:pt modelId="{3789400F-11BE-4AF0-9427-A5D399D5F7AD}" type="pres">
      <dgm:prSet presAssocID="{91D0B71B-6385-4A78-8236-4272378B3034}" presName="horz1" presStyleCnt="0"/>
      <dgm:spPr/>
    </dgm:pt>
    <dgm:pt modelId="{B6425A1E-EB3E-4DD6-AE52-7E6849D98953}" type="pres">
      <dgm:prSet presAssocID="{91D0B71B-6385-4A78-8236-4272378B3034}" presName="tx1" presStyleLbl="revTx" presStyleIdx="6" presStyleCnt="7"/>
      <dgm:spPr/>
    </dgm:pt>
    <dgm:pt modelId="{F21C01DE-26A0-4389-8BC0-B7AD270202B4}" type="pres">
      <dgm:prSet presAssocID="{91D0B71B-6385-4A78-8236-4272378B3034}" presName="vert1" presStyleCnt="0"/>
      <dgm:spPr/>
    </dgm:pt>
  </dgm:ptLst>
  <dgm:cxnLst>
    <dgm:cxn modelId="{6A40D20D-69A6-407A-A49E-28CE8456FE67}" type="presOf" srcId="{07701FC4-8FF6-4B46-8E21-17CC74785457}" destId="{3ECB9253-A51B-464A-A51A-A86A74114AB1}" srcOrd="0" destOrd="0" presId="urn:microsoft.com/office/officeart/2008/layout/LinedList"/>
    <dgm:cxn modelId="{1D963024-FAB2-4542-9B6A-BD6FE4446092}" srcId="{2D1C97C3-DED3-4A8C-9647-08C75C9F79BA}" destId="{3CCBC6CD-2366-4E01-ABFA-69F34B501357}" srcOrd="4" destOrd="0" parTransId="{814BED2E-DC22-4970-AA93-B372802D5C27}" sibTransId="{94A8EAAA-D54D-47D1-9C82-5278B7B294B0}"/>
    <dgm:cxn modelId="{EBDC9028-A890-41D2-984F-E87A583BB78F}" type="presOf" srcId="{0291DF2A-D970-40F1-8642-006B03D9782C}" destId="{D85B969A-D6EA-4821-9BC1-37E9B264384A}" srcOrd="0" destOrd="0" presId="urn:microsoft.com/office/officeart/2008/layout/LinedList"/>
    <dgm:cxn modelId="{AEDDDB29-BAC9-4C56-9BB7-0FD4B74B3AE9}" type="presOf" srcId="{E0FED8B9-A0EF-43A6-ACCE-D9E9976651CD}" destId="{91630AA0-30CE-4F19-B082-B0397021399B}" srcOrd="0" destOrd="0" presId="urn:microsoft.com/office/officeart/2008/layout/LinedList"/>
    <dgm:cxn modelId="{EA104F31-31C8-4A4C-91E4-33103B5495E6}" srcId="{2D1C97C3-DED3-4A8C-9647-08C75C9F79BA}" destId="{0291DF2A-D970-40F1-8642-006B03D9782C}" srcOrd="1" destOrd="0" parTransId="{F70264FC-E2E3-48FF-A96B-FF8E0F5835E7}" sibTransId="{29280675-E01C-4FCE-90F4-1DCAE4FF5C33}"/>
    <dgm:cxn modelId="{1158E739-ECC2-4878-9491-5FA49A54304C}" type="presOf" srcId="{2958D9EA-47CA-4DF7-8CB6-A0C054601F55}" destId="{5021D3CA-1010-4A39-B9E3-97FD03F1E5D5}" srcOrd="0" destOrd="0" presId="urn:microsoft.com/office/officeart/2008/layout/LinedList"/>
    <dgm:cxn modelId="{DF181E3E-CD69-43B7-9115-169A7C1A3B34}" srcId="{2D1C97C3-DED3-4A8C-9647-08C75C9F79BA}" destId="{2958D9EA-47CA-4DF7-8CB6-A0C054601F55}" srcOrd="5" destOrd="0" parTransId="{66443AB7-804B-472F-8D97-5FB5889E68E1}" sibTransId="{0A3DF238-345B-4E77-B915-3D7235DF419F}"/>
    <dgm:cxn modelId="{9798804B-CBB8-4E0C-8B80-D9ED2D8049A1}" type="presOf" srcId="{91D0B71B-6385-4A78-8236-4272378B3034}" destId="{B6425A1E-EB3E-4DD6-AE52-7E6849D98953}" srcOrd="0" destOrd="0" presId="urn:microsoft.com/office/officeart/2008/layout/LinedList"/>
    <dgm:cxn modelId="{12BFB571-FE4E-48F4-939B-C927E0F733D6}" srcId="{2D1C97C3-DED3-4A8C-9647-08C75C9F79BA}" destId="{07701FC4-8FF6-4B46-8E21-17CC74785457}" srcOrd="2" destOrd="0" parTransId="{D90A8395-22FD-4BC2-84F8-9DCB69EF1F42}" sibTransId="{C0E502D3-4A4E-4C8A-82CB-237F6529F901}"/>
    <dgm:cxn modelId="{9356F972-67E6-4BC1-A9C6-60FB57FADADF}" type="presOf" srcId="{2D1C97C3-DED3-4A8C-9647-08C75C9F79BA}" destId="{B155FCC9-65A3-4E8A-AC9C-97AA0F4C4A19}" srcOrd="0" destOrd="0" presId="urn:microsoft.com/office/officeart/2008/layout/LinedList"/>
    <dgm:cxn modelId="{CADDD453-F0BA-4AA8-B7E5-9274A683E866}" srcId="{2D1C97C3-DED3-4A8C-9647-08C75C9F79BA}" destId="{E0FED8B9-A0EF-43A6-ACCE-D9E9976651CD}" srcOrd="0" destOrd="0" parTransId="{55FB8697-3EFC-4361-BB9C-721041CB0B88}" sibTransId="{16C5EC12-CE8C-4960-8D74-0ABFA4CC3296}"/>
    <dgm:cxn modelId="{DEB76B7A-7710-48D4-AB90-E4FC3EFCBD09}" type="presOf" srcId="{3CCBC6CD-2366-4E01-ABFA-69F34B501357}" destId="{618B5C33-C36B-49C7-BC89-26CFA625D994}" srcOrd="0" destOrd="0" presId="urn:microsoft.com/office/officeart/2008/layout/LinedList"/>
    <dgm:cxn modelId="{8540998C-DF82-47D6-8E23-4B0C6E96D0DC}" srcId="{2D1C97C3-DED3-4A8C-9647-08C75C9F79BA}" destId="{91D0B71B-6385-4A78-8236-4272378B3034}" srcOrd="6" destOrd="0" parTransId="{6530E0AB-906C-494A-8B3F-BA94D0030426}" sibTransId="{D85BDBEC-AF68-45F5-A3DB-97428CD30705}"/>
    <dgm:cxn modelId="{E3AAB390-77AA-42A7-B990-74F58974E596}" type="presOf" srcId="{A2B8D33B-D956-49BF-B330-C4523765F06C}" destId="{A81A575E-E339-48AC-9097-5177B656E7FA}" srcOrd="0" destOrd="0" presId="urn:microsoft.com/office/officeart/2008/layout/LinedList"/>
    <dgm:cxn modelId="{1345ADA1-26A5-4BEA-B250-B216A36A402C}" srcId="{2D1C97C3-DED3-4A8C-9647-08C75C9F79BA}" destId="{A2B8D33B-D956-49BF-B330-C4523765F06C}" srcOrd="3" destOrd="0" parTransId="{729C11D1-341C-458A-B482-A4683B3405DF}" sibTransId="{6D5F490E-6D87-4FB6-82B2-50BBAA5BC327}"/>
    <dgm:cxn modelId="{504F1583-6ED0-4E6E-BFFA-42C19E6AAF92}" type="presParOf" srcId="{B155FCC9-65A3-4E8A-AC9C-97AA0F4C4A19}" destId="{E6BFB5D7-C55F-4625-BB6C-18315B26F694}" srcOrd="0" destOrd="0" presId="urn:microsoft.com/office/officeart/2008/layout/LinedList"/>
    <dgm:cxn modelId="{5AE2FC21-8F26-4342-A0D1-66086D54C5A4}" type="presParOf" srcId="{B155FCC9-65A3-4E8A-AC9C-97AA0F4C4A19}" destId="{2C275D84-5B82-4417-A26E-3F6FAC8ECA5C}" srcOrd="1" destOrd="0" presId="urn:microsoft.com/office/officeart/2008/layout/LinedList"/>
    <dgm:cxn modelId="{F6394E10-820A-4F63-BB19-A74BD6C2A097}" type="presParOf" srcId="{2C275D84-5B82-4417-A26E-3F6FAC8ECA5C}" destId="{91630AA0-30CE-4F19-B082-B0397021399B}" srcOrd="0" destOrd="0" presId="urn:microsoft.com/office/officeart/2008/layout/LinedList"/>
    <dgm:cxn modelId="{30A49F00-4DE7-470C-ACD5-453064E04861}" type="presParOf" srcId="{2C275D84-5B82-4417-A26E-3F6FAC8ECA5C}" destId="{02BECBD7-6784-4668-9BCA-E574ADA3D654}" srcOrd="1" destOrd="0" presId="urn:microsoft.com/office/officeart/2008/layout/LinedList"/>
    <dgm:cxn modelId="{5BDB544C-F1DA-4AB9-8CE5-6366CA6EF50A}" type="presParOf" srcId="{B155FCC9-65A3-4E8A-AC9C-97AA0F4C4A19}" destId="{B720A7F7-C102-4949-B651-1593267D37DC}" srcOrd="2" destOrd="0" presId="urn:microsoft.com/office/officeart/2008/layout/LinedList"/>
    <dgm:cxn modelId="{6803B119-EAB5-49D2-A9E1-AB1E31C9BBFF}" type="presParOf" srcId="{B155FCC9-65A3-4E8A-AC9C-97AA0F4C4A19}" destId="{2EFABD1E-907A-4FF6-8453-277DC12F2D42}" srcOrd="3" destOrd="0" presId="urn:microsoft.com/office/officeart/2008/layout/LinedList"/>
    <dgm:cxn modelId="{DB13D76D-CA4B-4085-85BB-24E3C0EDA1CF}" type="presParOf" srcId="{2EFABD1E-907A-4FF6-8453-277DC12F2D42}" destId="{D85B969A-D6EA-4821-9BC1-37E9B264384A}" srcOrd="0" destOrd="0" presId="urn:microsoft.com/office/officeart/2008/layout/LinedList"/>
    <dgm:cxn modelId="{CBE033AB-48E6-4A89-B907-017544B9A19D}" type="presParOf" srcId="{2EFABD1E-907A-4FF6-8453-277DC12F2D42}" destId="{189CBC89-7C0B-43D1-BE53-6CE962A0208E}" srcOrd="1" destOrd="0" presId="urn:microsoft.com/office/officeart/2008/layout/LinedList"/>
    <dgm:cxn modelId="{9BBD42A5-3DBC-42BA-B46E-30E78DCDF786}" type="presParOf" srcId="{B155FCC9-65A3-4E8A-AC9C-97AA0F4C4A19}" destId="{3EC47171-5937-4CEF-A7FA-2201D8F23792}" srcOrd="4" destOrd="0" presId="urn:microsoft.com/office/officeart/2008/layout/LinedList"/>
    <dgm:cxn modelId="{8EE8FA9C-4302-4D6C-BAAE-4AF877ECC0EA}" type="presParOf" srcId="{B155FCC9-65A3-4E8A-AC9C-97AA0F4C4A19}" destId="{32BFB975-F27E-4BF8-BFA6-191E6892155D}" srcOrd="5" destOrd="0" presId="urn:microsoft.com/office/officeart/2008/layout/LinedList"/>
    <dgm:cxn modelId="{F6FF821D-6BB6-4D9E-B83F-E62DF0099B7C}" type="presParOf" srcId="{32BFB975-F27E-4BF8-BFA6-191E6892155D}" destId="{3ECB9253-A51B-464A-A51A-A86A74114AB1}" srcOrd="0" destOrd="0" presId="urn:microsoft.com/office/officeart/2008/layout/LinedList"/>
    <dgm:cxn modelId="{700A312B-9681-46A9-9C54-1BBFF53858F8}" type="presParOf" srcId="{32BFB975-F27E-4BF8-BFA6-191E6892155D}" destId="{8E3A3DB4-0798-4D3E-9D8A-2705CB3FF4AC}" srcOrd="1" destOrd="0" presId="urn:microsoft.com/office/officeart/2008/layout/LinedList"/>
    <dgm:cxn modelId="{9A096A3B-EC24-4954-A3CA-A628E4191229}" type="presParOf" srcId="{B155FCC9-65A3-4E8A-AC9C-97AA0F4C4A19}" destId="{F8A95724-095B-4346-A358-5E67CB9ABF0E}" srcOrd="6" destOrd="0" presId="urn:microsoft.com/office/officeart/2008/layout/LinedList"/>
    <dgm:cxn modelId="{DBA0DC88-257A-4D3E-9ACA-1AE212017BFB}" type="presParOf" srcId="{B155FCC9-65A3-4E8A-AC9C-97AA0F4C4A19}" destId="{55E381CD-216E-437C-98A6-6F65FC77EC42}" srcOrd="7" destOrd="0" presId="urn:microsoft.com/office/officeart/2008/layout/LinedList"/>
    <dgm:cxn modelId="{DDAAEC8A-288C-49A4-9C5E-F485E9BDC836}" type="presParOf" srcId="{55E381CD-216E-437C-98A6-6F65FC77EC42}" destId="{A81A575E-E339-48AC-9097-5177B656E7FA}" srcOrd="0" destOrd="0" presId="urn:microsoft.com/office/officeart/2008/layout/LinedList"/>
    <dgm:cxn modelId="{C823A381-34E7-4018-AAAE-46C1A3E226ED}" type="presParOf" srcId="{55E381CD-216E-437C-98A6-6F65FC77EC42}" destId="{A43BD8DD-1E43-48A7-86CC-413A213DBC02}" srcOrd="1" destOrd="0" presId="urn:microsoft.com/office/officeart/2008/layout/LinedList"/>
    <dgm:cxn modelId="{6ED9DB65-AADC-4D68-A870-BFE7F86DD701}" type="presParOf" srcId="{B155FCC9-65A3-4E8A-AC9C-97AA0F4C4A19}" destId="{1872A46E-E819-4AB6-8303-54D813B0B5B6}" srcOrd="8" destOrd="0" presId="urn:microsoft.com/office/officeart/2008/layout/LinedList"/>
    <dgm:cxn modelId="{125CBDCB-2E74-445F-B5BD-813C8CF83F27}" type="presParOf" srcId="{B155FCC9-65A3-4E8A-AC9C-97AA0F4C4A19}" destId="{EAE39474-FDAD-445A-BF1A-631D693033B5}" srcOrd="9" destOrd="0" presId="urn:microsoft.com/office/officeart/2008/layout/LinedList"/>
    <dgm:cxn modelId="{F4A6C12F-F3D1-431C-A5CB-87394EB31F85}" type="presParOf" srcId="{EAE39474-FDAD-445A-BF1A-631D693033B5}" destId="{618B5C33-C36B-49C7-BC89-26CFA625D994}" srcOrd="0" destOrd="0" presId="urn:microsoft.com/office/officeart/2008/layout/LinedList"/>
    <dgm:cxn modelId="{597B2B6A-DA66-4371-BB6E-CF304E416E07}" type="presParOf" srcId="{EAE39474-FDAD-445A-BF1A-631D693033B5}" destId="{B2DA56F1-A919-42A9-8E1C-B6A75D091627}" srcOrd="1" destOrd="0" presId="urn:microsoft.com/office/officeart/2008/layout/LinedList"/>
    <dgm:cxn modelId="{9CCF46AD-C130-4F4A-B84F-F2ECD280651D}" type="presParOf" srcId="{B155FCC9-65A3-4E8A-AC9C-97AA0F4C4A19}" destId="{76FED202-0D40-46F2-BB15-47A9425C107F}" srcOrd="10" destOrd="0" presId="urn:microsoft.com/office/officeart/2008/layout/LinedList"/>
    <dgm:cxn modelId="{C90939DD-3908-49C2-8076-A3710446E0C9}" type="presParOf" srcId="{B155FCC9-65A3-4E8A-AC9C-97AA0F4C4A19}" destId="{15F149CE-FBCD-4612-8FE2-49DEBC81CB30}" srcOrd="11" destOrd="0" presId="urn:microsoft.com/office/officeart/2008/layout/LinedList"/>
    <dgm:cxn modelId="{D4C97C99-F315-4653-A434-23DA3A3593DD}" type="presParOf" srcId="{15F149CE-FBCD-4612-8FE2-49DEBC81CB30}" destId="{5021D3CA-1010-4A39-B9E3-97FD03F1E5D5}" srcOrd="0" destOrd="0" presId="urn:microsoft.com/office/officeart/2008/layout/LinedList"/>
    <dgm:cxn modelId="{76EA21F6-D064-409B-AD2C-EA70DB165948}" type="presParOf" srcId="{15F149CE-FBCD-4612-8FE2-49DEBC81CB30}" destId="{093BF284-654C-4C20-AEDA-1CE9A5230890}" srcOrd="1" destOrd="0" presId="urn:microsoft.com/office/officeart/2008/layout/LinedList"/>
    <dgm:cxn modelId="{8FC87F43-34A4-42F8-A846-66C54C1A9732}" type="presParOf" srcId="{B155FCC9-65A3-4E8A-AC9C-97AA0F4C4A19}" destId="{C4EFC5D5-9A15-4700-BFAD-DA4D9008D266}" srcOrd="12" destOrd="0" presId="urn:microsoft.com/office/officeart/2008/layout/LinedList"/>
    <dgm:cxn modelId="{3ED0DA79-2F82-4590-BF91-9548783930E5}" type="presParOf" srcId="{B155FCC9-65A3-4E8A-AC9C-97AA0F4C4A19}" destId="{3789400F-11BE-4AF0-9427-A5D399D5F7AD}" srcOrd="13" destOrd="0" presId="urn:microsoft.com/office/officeart/2008/layout/LinedList"/>
    <dgm:cxn modelId="{D8678A0A-692F-4D35-9347-6C7B24450A6E}" type="presParOf" srcId="{3789400F-11BE-4AF0-9427-A5D399D5F7AD}" destId="{B6425A1E-EB3E-4DD6-AE52-7E6849D98953}" srcOrd="0" destOrd="0" presId="urn:microsoft.com/office/officeart/2008/layout/LinedList"/>
    <dgm:cxn modelId="{C59EF4DE-C624-4B71-A99D-BCA839AB8F9E}" type="presParOf" srcId="{3789400F-11BE-4AF0-9427-A5D399D5F7AD}" destId="{F21C01DE-26A0-4389-8BC0-B7AD270202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C0C53F4-CB92-4826-821B-AA3E3913E0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1AFAA5-E76A-416F-985A-38595790797F}">
      <dgm:prSet/>
      <dgm:spPr/>
      <dgm:t>
        <a:bodyPr/>
        <a:lstStyle/>
        <a:p>
          <a:r>
            <a:rPr lang="en-US" b="0" i="0"/>
            <a:t>Queues reduce the possibility of data loss due to timeouts on the data store or long running processes</a:t>
          </a:r>
          <a:endParaRPr lang="en-US"/>
        </a:p>
      </dgm:t>
    </dgm:pt>
    <dgm:pt modelId="{3ED25A22-ECB9-46DE-8171-7CB23FE0C12F}" type="parTrans" cxnId="{E48F5DB9-5EE4-4E0D-A06B-A10E1AA82A71}">
      <dgm:prSet/>
      <dgm:spPr/>
      <dgm:t>
        <a:bodyPr/>
        <a:lstStyle/>
        <a:p>
          <a:endParaRPr lang="en-US"/>
        </a:p>
      </dgm:t>
    </dgm:pt>
    <dgm:pt modelId="{B5797661-A1DD-47C0-9446-17A08F0D3E62}" type="sibTrans" cxnId="{E48F5DB9-5EE4-4E0D-A06B-A10E1AA82A71}">
      <dgm:prSet/>
      <dgm:spPr/>
      <dgm:t>
        <a:bodyPr/>
        <a:lstStyle/>
        <a:p>
          <a:endParaRPr lang="en-US"/>
        </a:p>
      </dgm:t>
    </dgm:pt>
    <dgm:pt modelId="{CBE5280E-072B-45F2-903E-2FC56A5E33A7}">
      <dgm:prSet/>
      <dgm:spPr/>
      <dgm:t>
        <a:bodyPr/>
        <a:lstStyle/>
        <a:p>
          <a:r>
            <a:rPr lang="en-US" b="0" i="0"/>
            <a:t>Queues allow users to accept all information that comes in and then deal with it at the pace of the application.</a:t>
          </a:r>
          <a:endParaRPr lang="en-US"/>
        </a:p>
      </dgm:t>
    </dgm:pt>
    <dgm:pt modelId="{AF9304AF-E8CF-4548-88E7-80812B90D9FE}" type="parTrans" cxnId="{E68AA2C5-C37D-4FE2-8378-6E0615CC9BED}">
      <dgm:prSet/>
      <dgm:spPr/>
      <dgm:t>
        <a:bodyPr/>
        <a:lstStyle/>
        <a:p>
          <a:endParaRPr lang="en-US"/>
        </a:p>
      </dgm:t>
    </dgm:pt>
    <dgm:pt modelId="{F709C7AD-0413-40B7-A2BE-F01E7D20F7A0}" type="sibTrans" cxnId="{E68AA2C5-C37D-4FE2-8378-6E0615CC9BED}">
      <dgm:prSet/>
      <dgm:spPr/>
      <dgm:t>
        <a:bodyPr/>
        <a:lstStyle/>
        <a:p>
          <a:endParaRPr lang="en-US"/>
        </a:p>
      </dgm:t>
    </dgm:pt>
    <dgm:pt modelId="{64CF3CEA-0CBF-49AC-A0BE-9FBCCC2B97DD}" type="pres">
      <dgm:prSet presAssocID="{3C0C53F4-CB92-4826-821B-AA3E3913E03D}" presName="root" presStyleCnt="0">
        <dgm:presLayoutVars>
          <dgm:dir/>
          <dgm:resizeHandles val="exact"/>
        </dgm:presLayoutVars>
      </dgm:prSet>
      <dgm:spPr/>
    </dgm:pt>
    <dgm:pt modelId="{1A82EFC2-2DE2-4FD7-85A4-280F6A2499D6}" type="pres">
      <dgm:prSet presAssocID="{111AFAA5-E76A-416F-985A-38595790797F}" presName="compNode" presStyleCnt="0"/>
      <dgm:spPr/>
    </dgm:pt>
    <dgm:pt modelId="{C8A79BFA-E9F3-4DD0-8674-966675A059C9}" type="pres">
      <dgm:prSet presAssocID="{111AFAA5-E76A-416F-985A-38595790797F}" presName="bgRect" presStyleLbl="bgShp" presStyleIdx="0" presStyleCnt="2"/>
      <dgm:spPr/>
    </dgm:pt>
    <dgm:pt modelId="{E1D99C55-1C81-4FFD-95EF-68BF7BE067E3}" type="pres">
      <dgm:prSet presAssocID="{111AFAA5-E76A-416F-985A-3859579079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39FCC3B-4239-47C4-B98A-6641AECE0A8A}" type="pres">
      <dgm:prSet presAssocID="{111AFAA5-E76A-416F-985A-38595790797F}" presName="spaceRect" presStyleCnt="0"/>
      <dgm:spPr/>
    </dgm:pt>
    <dgm:pt modelId="{2B3EB22C-34EE-4452-BFF5-3A5C5B3B7B87}" type="pres">
      <dgm:prSet presAssocID="{111AFAA5-E76A-416F-985A-38595790797F}" presName="parTx" presStyleLbl="revTx" presStyleIdx="0" presStyleCnt="2">
        <dgm:presLayoutVars>
          <dgm:chMax val="0"/>
          <dgm:chPref val="0"/>
        </dgm:presLayoutVars>
      </dgm:prSet>
      <dgm:spPr/>
    </dgm:pt>
    <dgm:pt modelId="{66F05756-82A1-4B18-A195-ECB18FB2E0BB}" type="pres">
      <dgm:prSet presAssocID="{B5797661-A1DD-47C0-9446-17A08F0D3E62}" presName="sibTrans" presStyleCnt="0"/>
      <dgm:spPr/>
    </dgm:pt>
    <dgm:pt modelId="{F297C69A-1BDC-429F-9C7A-E58E025CEEDC}" type="pres">
      <dgm:prSet presAssocID="{CBE5280E-072B-45F2-903E-2FC56A5E33A7}" presName="compNode" presStyleCnt="0"/>
      <dgm:spPr/>
    </dgm:pt>
    <dgm:pt modelId="{5EE2EB7F-3D9B-4CD5-A754-FFCB5A8B8DF5}" type="pres">
      <dgm:prSet presAssocID="{CBE5280E-072B-45F2-903E-2FC56A5E33A7}" presName="bgRect" presStyleLbl="bgShp" presStyleIdx="1" presStyleCnt="2"/>
      <dgm:spPr/>
    </dgm:pt>
    <dgm:pt modelId="{C607C5EF-7957-47F1-BC5C-73D852FDE090}" type="pres">
      <dgm:prSet presAssocID="{CBE5280E-072B-45F2-903E-2FC56A5E33A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A2FECF3-CEC5-49CD-83A1-D41EA8C7EA6F}" type="pres">
      <dgm:prSet presAssocID="{CBE5280E-072B-45F2-903E-2FC56A5E33A7}" presName="spaceRect" presStyleCnt="0"/>
      <dgm:spPr/>
    </dgm:pt>
    <dgm:pt modelId="{12A0A262-A1B1-44D4-BBA0-6FB85FF05930}" type="pres">
      <dgm:prSet presAssocID="{CBE5280E-072B-45F2-903E-2FC56A5E33A7}" presName="parTx" presStyleLbl="revTx" presStyleIdx="1" presStyleCnt="2">
        <dgm:presLayoutVars>
          <dgm:chMax val="0"/>
          <dgm:chPref val="0"/>
        </dgm:presLayoutVars>
      </dgm:prSet>
      <dgm:spPr/>
    </dgm:pt>
  </dgm:ptLst>
  <dgm:cxnLst>
    <dgm:cxn modelId="{D5B22141-DEFC-46B1-94EC-A4A3914D4C2A}" type="presOf" srcId="{CBE5280E-072B-45F2-903E-2FC56A5E33A7}" destId="{12A0A262-A1B1-44D4-BBA0-6FB85FF05930}" srcOrd="0" destOrd="0" presId="urn:microsoft.com/office/officeart/2018/2/layout/IconVerticalSolidList"/>
    <dgm:cxn modelId="{FEDAA766-1958-414A-B0AE-AD78A0EDC9B8}" type="presOf" srcId="{3C0C53F4-CB92-4826-821B-AA3E3913E03D}" destId="{64CF3CEA-0CBF-49AC-A0BE-9FBCCC2B97DD}" srcOrd="0" destOrd="0" presId="urn:microsoft.com/office/officeart/2018/2/layout/IconVerticalSolidList"/>
    <dgm:cxn modelId="{E48F5DB9-5EE4-4E0D-A06B-A10E1AA82A71}" srcId="{3C0C53F4-CB92-4826-821B-AA3E3913E03D}" destId="{111AFAA5-E76A-416F-985A-38595790797F}" srcOrd="0" destOrd="0" parTransId="{3ED25A22-ECB9-46DE-8171-7CB23FE0C12F}" sibTransId="{B5797661-A1DD-47C0-9446-17A08F0D3E62}"/>
    <dgm:cxn modelId="{E68AA2C5-C37D-4FE2-8378-6E0615CC9BED}" srcId="{3C0C53F4-CB92-4826-821B-AA3E3913E03D}" destId="{CBE5280E-072B-45F2-903E-2FC56A5E33A7}" srcOrd="1" destOrd="0" parTransId="{AF9304AF-E8CF-4548-88E7-80812B90D9FE}" sibTransId="{F709C7AD-0413-40B7-A2BE-F01E7D20F7A0}"/>
    <dgm:cxn modelId="{E5B3E1E2-11FE-434C-B153-0D7B3460FB9B}" type="presOf" srcId="{111AFAA5-E76A-416F-985A-38595790797F}" destId="{2B3EB22C-34EE-4452-BFF5-3A5C5B3B7B87}" srcOrd="0" destOrd="0" presId="urn:microsoft.com/office/officeart/2018/2/layout/IconVerticalSolidList"/>
    <dgm:cxn modelId="{DDBA42F9-BFC1-41B1-A0A0-29A204036D97}" type="presParOf" srcId="{64CF3CEA-0CBF-49AC-A0BE-9FBCCC2B97DD}" destId="{1A82EFC2-2DE2-4FD7-85A4-280F6A2499D6}" srcOrd="0" destOrd="0" presId="urn:microsoft.com/office/officeart/2018/2/layout/IconVerticalSolidList"/>
    <dgm:cxn modelId="{5DE82BD5-8122-423B-850C-F24033493044}" type="presParOf" srcId="{1A82EFC2-2DE2-4FD7-85A4-280F6A2499D6}" destId="{C8A79BFA-E9F3-4DD0-8674-966675A059C9}" srcOrd="0" destOrd="0" presId="urn:microsoft.com/office/officeart/2018/2/layout/IconVerticalSolidList"/>
    <dgm:cxn modelId="{3839FA8B-86E1-4A41-BC0F-E02EB8302F19}" type="presParOf" srcId="{1A82EFC2-2DE2-4FD7-85A4-280F6A2499D6}" destId="{E1D99C55-1C81-4FFD-95EF-68BF7BE067E3}" srcOrd="1" destOrd="0" presId="urn:microsoft.com/office/officeart/2018/2/layout/IconVerticalSolidList"/>
    <dgm:cxn modelId="{251C2153-28F2-4642-9761-096ABFB17494}" type="presParOf" srcId="{1A82EFC2-2DE2-4FD7-85A4-280F6A2499D6}" destId="{B39FCC3B-4239-47C4-B98A-6641AECE0A8A}" srcOrd="2" destOrd="0" presId="urn:microsoft.com/office/officeart/2018/2/layout/IconVerticalSolidList"/>
    <dgm:cxn modelId="{F878ED49-E383-4A29-8700-8A9EE9DF92C4}" type="presParOf" srcId="{1A82EFC2-2DE2-4FD7-85A4-280F6A2499D6}" destId="{2B3EB22C-34EE-4452-BFF5-3A5C5B3B7B87}" srcOrd="3" destOrd="0" presId="urn:microsoft.com/office/officeart/2018/2/layout/IconVerticalSolidList"/>
    <dgm:cxn modelId="{87CB1960-0A66-48F9-B8CE-C7AE9AE8C24D}" type="presParOf" srcId="{64CF3CEA-0CBF-49AC-A0BE-9FBCCC2B97DD}" destId="{66F05756-82A1-4B18-A195-ECB18FB2E0BB}" srcOrd="1" destOrd="0" presId="urn:microsoft.com/office/officeart/2018/2/layout/IconVerticalSolidList"/>
    <dgm:cxn modelId="{591FCA56-A462-4327-AB5F-AD332C7E520D}" type="presParOf" srcId="{64CF3CEA-0CBF-49AC-A0BE-9FBCCC2B97DD}" destId="{F297C69A-1BDC-429F-9C7A-E58E025CEEDC}" srcOrd="2" destOrd="0" presId="urn:microsoft.com/office/officeart/2018/2/layout/IconVerticalSolidList"/>
    <dgm:cxn modelId="{14B3AE86-AF23-490A-8493-15793F1CFE33}" type="presParOf" srcId="{F297C69A-1BDC-429F-9C7A-E58E025CEEDC}" destId="{5EE2EB7F-3D9B-4CD5-A754-FFCB5A8B8DF5}" srcOrd="0" destOrd="0" presId="urn:microsoft.com/office/officeart/2018/2/layout/IconVerticalSolidList"/>
    <dgm:cxn modelId="{736E1047-87F3-4311-A3BE-FAF52A2232F6}" type="presParOf" srcId="{F297C69A-1BDC-429F-9C7A-E58E025CEEDC}" destId="{C607C5EF-7957-47F1-BC5C-73D852FDE090}" srcOrd="1" destOrd="0" presId="urn:microsoft.com/office/officeart/2018/2/layout/IconVerticalSolidList"/>
    <dgm:cxn modelId="{C63BFC8E-9B7A-459A-9C04-A5D6CFB609D1}" type="presParOf" srcId="{F297C69A-1BDC-429F-9C7A-E58E025CEEDC}" destId="{5A2FECF3-CEC5-49CD-83A1-D41EA8C7EA6F}" srcOrd="2" destOrd="0" presId="urn:microsoft.com/office/officeart/2018/2/layout/IconVerticalSolidList"/>
    <dgm:cxn modelId="{297E613A-3F61-437C-8216-A01DA2769B25}" type="presParOf" srcId="{F297C69A-1BDC-429F-9C7A-E58E025CEEDC}" destId="{12A0A262-A1B1-44D4-BBA0-6FB85FF059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6F9C9E-45E3-46CF-A949-D65E639C17B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EED931A-0EBD-405D-BED6-2CB0769F9A51}">
      <dgm:prSet/>
      <dgm:spPr/>
      <dgm:t>
        <a:bodyPr/>
        <a:lstStyle/>
        <a:p>
          <a:r>
            <a:rPr lang="en-US" b="0" i="0" dirty="0"/>
            <a:t>There are two different storage account types. With the “</a:t>
          </a:r>
          <a:r>
            <a:rPr lang="en-US" b="1" i="0" dirty="0"/>
            <a:t>Standard</a:t>
          </a:r>
          <a:r>
            <a:rPr lang="en-US" b="0" i="0" dirty="0"/>
            <a:t>” storage account, users get access to Blob Storage, Table Storage, Queue Storage, and File Storage. </a:t>
          </a:r>
          <a:endParaRPr lang="en-US" dirty="0"/>
        </a:p>
      </dgm:t>
    </dgm:pt>
    <dgm:pt modelId="{E55F77C6-1FF7-450D-AAB6-B6D4EB8459E4}" type="parTrans" cxnId="{396F0144-C038-4B3F-85AD-548300532292}">
      <dgm:prSet/>
      <dgm:spPr/>
      <dgm:t>
        <a:bodyPr/>
        <a:lstStyle/>
        <a:p>
          <a:endParaRPr lang="en-US"/>
        </a:p>
      </dgm:t>
    </dgm:pt>
    <dgm:pt modelId="{EAE896BF-4BA0-4A1E-93DE-CA5E57B7B3C4}" type="sibTrans" cxnId="{396F0144-C038-4B3F-85AD-548300532292}">
      <dgm:prSet/>
      <dgm:spPr/>
      <dgm:t>
        <a:bodyPr/>
        <a:lstStyle/>
        <a:p>
          <a:endParaRPr lang="en-US"/>
        </a:p>
      </dgm:t>
    </dgm:pt>
    <dgm:pt modelId="{C80CD24D-24A4-4EC9-8BCE-57312AD301B0}">
      <dgm:prSet/>
      <dgm:spPr/>
      <dgm:t>
        <a:bodyPr/>
        <a:lstStyle/>
        <a:p>
          <a:r>
            <a:rPr lang="en-US" b="0" i="0" dirty="0"/>
            <a:t>The alternative, “</a:t>
          </a:r>
          <a:r>
            <a:rPr lang="en-US" b="1" i="0" dirty="0"/>
            <a:t>Premium</a:t>
          </a:r>
          <a:r>
            <a:rPr lang="en-US" b="0" i="0" dirty="0"/>
            <a:t>” account, is the most recent storage option which provide users with data storage on SSD drives for better IO performance; this option supports only Page Blobs.</a:t>
          </a:r>
          <a:endParaRPr lang="en-US" dirty="0"/>
        </a:p>
      </dgm:t>
    </dgm:pt>
    <dgm:pt modelId="{40F3E2CF-E9EF-408E-B1E7-46DCD6C9C193}" type="parTrans" cxnId="{AE391BCE-DB74-4DAE-834F-4D25D07E368D}">
      <dgm:prSet/>
      <dgm:spPr/>
      <dgm:t>
        <a:bodyPr/>
        <a:lstStyle/>
        <a:p>
          <a:endParaRPr lang="en-US"/>
        </a:p>
      </dgm:t>
    </dgm:pt>
    <dgm:pt modelId="{D7794596-B0BB-4413-A66E-DB29CBA4DBE7}" type="sibTrans" cxnId="{AE391BCE-DB74-4DAE-834F-4D25D07E368D}">
      <dgm:prSet/>
      <dgm:spPr/>
      <dgm:t>
        <a:bodyPr/>
        <a:lstStyle/>
        <a:p>
          <a:endParaRPr lang="en-US"/>
        </a:p>
      </dgm:t>
    </dgm:pt>
    <dgm:pt modelId="{979C344E-F707-40DB-9EFF-659F9D00BA61}" type="pres">
      <dgm:prSet presAssocID="{E56F9C9E-45E3-46CF-A949-D65E639C17B8}" presName="hierChild1" presStyleCnt="0">
        <dgm:presLayoutVars>
          <dgm:chPref val="1"/>
          <dgm:dir/>
          <dgm:animOne val="branch"/>
          <dgm:animLvl val="lvl"/>
          <dgm:resizeHandles/>
        </dgm:presLayoutVars>
      </dgm:prSet>
      <dgm:spPr/>
    </dgm:pt>
    <dgm:pt modelId="{64746606-D61C-49AB-B1D2-FA38A1A650ED}" type="pres">
      <dgm:prSet presAssocID="{5EED931A-0EBD-405D-BED6-2CB0769F9A51}" presName="hierRoot1" presStyleCnt="0"/>
      <dgm:spPr/>
    </dgm:pt>
    <dgm:pt modelId="{BF41872B-F280-46B9-A917-151C832E12DA}" type="pres">
      <dgm:prSet presAssocID="{5EED931A-0EBD-405D-BED6-2CB0769F9A51}" presName="composite" presStyleCnt="0"/>
      <dgm:spPr/>
    </dgm:pt>
    <dgm:pt modelId="{CC6957F7-C24C-407F-AAF1-1811E0B4A3CC}" type="pres">
      <dgm:prSet presAssocID="{5EED931A-0EBD-405D-BED6-2CB0769F9A51}" presName="background" presStyleLbl="node0" presStyleIdx="0" presStyleCnt="2"/>
      <dgm:spPr/>
    </dgm:pt>
    <dgm:pt modelId="{277D0CE3-31C7-4B86-81F7-FD9F50AE2565}" type="pres">
      <dgm:prSet presAssocID="{5EED931A-0EBD-405D-BED6-2CB0769F9A51}" presName="text" presStyleLbl="fgAcc0" presStyleIdx="0" presStyleCnt="2">
        <dgm:presLayoutVars>
          <dgm:chPref val="3"/>
        </dgm:presLayoutVars>
      </dgm:prSet>
      <dgm:spPr/>
    </dgm:pt>
    <dgm:pt modelId="{487BFE75-BDB5-4221-AE76-8B18ECCF9E0B}" type="pres">
      <dgm:prSet presAssocID="{5EED931A-0EBD-405D-BED6-2CB0769F9A51}" presName="hierChild2" presStyleCnt="0"/>
      <dgm:spPr/>
    </dgm:pt>
    <dgm:pt modelId="{F85D1989-3A5F-4740-B126-F5FD8931A159}" type="pres">
      <dgm:prSet presAssocID="{C80CD24D-24A4-4EC9-8BCE-57312AD301B0}" presName="hierRoot1" presStyleCnt="0"/>
      <dgm:spPr/>
    </dgm:pt>
    <dgm:pt modelId="{19D855A9-A476-48CD-9700-68728F4D9849}" type="pres">
      <dgm:prSet presAssocID="{C80CD24D-24A4-4EC9-8BCE-57312AD301B0}" presName="composite" presStyleCnt="0"/>
      <dgm:spPr/>
    </dgm:pt>
    <dgm:pt modelId="{A45A93CE-F669-414E-8851-094D307955F1}" type="pres">
      <dgm:prSet presAssocID="{C80CD24D-24A4-4EC9-8BCE-57312AD301B0}" presName="background" presStyleLbl="node0" presStyleIdx="1" presStyleCnt="2"/>
      <dgm:spPr/>
    </dgm:pt>
    <dgm:pt modelId="{AD152E56-E247-4285-A19F-EA9E9C316F16}" type="pres">
      <dgm:prSet presAssocID="{C80CD24D-24A4-4EC9-8BCE-57312AD301B0}" presName="text" presStyleLbl="fgAcc0" presStyleIdx="1" presStyleCnt="2">
        <dgm:presLayoutVars>
          <dgm:chPref val="3"/>
        </dgm:presLayoutVars>
      </dgm:prSet>
      <dgm:spPr/>
    </dgm:pt>
    <dgm:pt modelId="{1C9E2A06-3CA5-4300-8C37-40155DFB656E}" type="pres">
      <dgm:prSet presAssocID="{C80CD24D-24A4-4EC9-8BCE-57312AD301B0}" presName="hierChild2" presStyleCnt="0"/>
      <dgm:spPr/>
    </dgm:pt>
  </dgm:ptLst>
  <dgm:cxnLst>
    <dgm:cxn modelId="{AD7A120E-1F78-4DCD-90FA-156CE5E32105}" type="presOf" srcId="{5EED931A-0EBD-405D-BED6-2CB0769F9A51}" destId="{277D0CE3-31C7-4B86-81F7-FD9F50AE2565}" srcOrd="0" destOrd="0" presId="urn:microsoft.com/office/officeart/2005/8/layout/hierarchy1"/>
    <dgm:cxn modelId="{396F0144-C038-4B3F-85AD-548300532292}" srcId="{E56F9C9E-45E3-46CF-A949-D65E639C17B8}" destId="{5EED931A-0EBD-405D-BED6-2CB0769F9A51}" srcOrd="0" destOrd="0" parTransId="{E55F77C6-1FF7-450D-AAB6-B6D4EB8459E4}" sibTransId="{EAE896BF-4BA0-4A1E-93DE-CA5E57B7B3C4}"/>
    <dgm:cxn modelId="{6641C397-FA9E-4C6D-B7E9-1ECF4B6C1D65}" type="presOf" srcId="{E56F9C9E-45E3-46CF-A949-D65E639C17B8}" destId="{979C344E-F707-40DB-9EFF-659F9D00BA61}" srcOrd="0" destOrd="0" presId="urn:microsoft.com/office/officeart/2005/8/layout/hierarchy1"/>
    <dgm:cxn modelId="{AE391BCE-DB74-4DAE-834F-4D25D07E368D}" srcId="{E56F9C9E-45E3-46CF-A949-D65E639C17B8}" destId="{C80CD24D-24A4-4EC9-8BCE-57312AD301B0}" srcOrd="1" destOrd="0" parTransId="{40F3E2CF-E9EF-408E-B1E7-46DCD6C9C193}" sibTransId="{D7794596-B0BB-4413-A66E-DB29CBA4DBE7}"/>
    <dgm:cxn modelId="{A41938DA-2C07-45FB-8616-E742CA125725}" type="presOf" srcId="{C80CD24D-24A4-4EC9-8BCE-57312AD301B0}" destId="{AD152E56-E247-4285-A19F-EA9E9C316F16}" srcOrd="0" destOrd="0" presId="urn:microsoft.com/office/officeart/2005/8/layout/hierarchy1"/>
    <dgm:cxn modelId="{6B9C1A0E-FE32-4CB3-82DA-7F50AB90F6CC}" type="presParOf" srcId="{979C344E-F707-40DB-9EFF-659F9D00BA61}" destId="{64746606-D61C-49AB-B1D2-FA38A1A650ED}" srcOrd="0" destOrd="0" presId="urn:microsoft.com/office/officeart/2005/8/layout/hierarchy1"/>
    <dgm:cxn modelId="{D988B18E-DC09-491E-A78E-812766B7626F}" type="presParOf" srcId="{64746606-D61C-49AB-B1D2-FA38A1A650ED}" destId="{BF41872B-F280-46B9-A917-151C832E12DA}" srcOrd="0" destOrd="0" presId="urn:microsoft.com/office/officeart/2005/8/layout/hierarchy1"/>
    <dgm:cxn modelId="{E7618E53-2F13-4D2B-963D-ADD8F6D248FF}" type="presParOf" srcId="{BF41872B-F280-46B9-A917-151C832E12DA}" destId="{CC6957F7-C24C-407F-AAF1-1811E0B4A3CC}" srcOrd="0" destOrd="0" presId="urn:microsoft.com/office/officeart/2005/8/layout/hierarchy1"/>
    <dgm:cxn modelId="{FC1AA68E-97E7-4B8E-95F5-0A39951BE2C0}" type="presParOf" srcId="{BF41872B-F280-46B9-A917-151C832E12DA}" destId="{277D0CE3-31C7-4B86-81F7-FD9F50AE2565}" srcOrd="1" destOrd="0" presId="urn:microsoft.com/office/officeart/2005/8/layout/hierarchy1"/>
    <dgm:cxn modelId="{3F51E374-265E-45BF-BABE-579499807FA8}" type="presParOf" srcId="{64746606-D61C-49AB-B1D2-FA38A1A650ED}" destId="{487BFE75-BDB5-4221-AE76-8B18ECCF9E0B}" srcOrd="1" destOrd="0" presId="urn:microsoft.com/office/officeart/2005/8/layout/hierarchy1"/>
    <dgm:cxn modelId="{E6A2F245-285F-4505-B3C2-8FDFD0FCC2ED}" type="presParOf" srcId="{979C344E-F707-40DB-9EFF-659F9D00BA61}" destId="{F85D1989-3A5F-4740-B126-F5FD8931A159}" srcOrd="1" destOrd="0" presId="urn:microsoft.com/office/officeart/2005/8/layout/hierarchy1"/>
    <dgm:cxn modelId="{8055B27B-00DC-4111-8BD4-D6B44EB08333}" type="presParOf" srcId="{F85D1989-3A5F-4740-B126-F5FD8931A159}" destId="{19D855A9-A476-48CD-9700-68728F4D9849}" srcOrd="0" destOrd="0" presId="urn:microsoft.com/office/officeart/2005/8/layout/hierarchy1"/>
    <dgm:cxn modelId="{7019D369-2B4B-409A-9360-954AE069B5A4}" type="presParOf" srcId="{19D855A9-A476-48CD-9700-68728F4D9849}" destId="{A45A93CE-F669-414E-8851-094D307955F1}" srcOrd="0" destOrd="0" presId="urn:microsoft.com/office/officeart/2005/8/layout/hierarchy1"/>
    <dgm:cxn modelId="{9BBDDBA7-1341-48C3-9933-D249EA83133F}" type="presParOf" srcId="{19D855A9-A476-48CD-9700-68728F4D9849}" destId="{AD152E56-E247-4285-A19F-EA9E9C316F16}" srcOrd="1" destOrd="0" presId="urn:microsoft.com/office/officeart/2005/8/layout/hierarchy1"/>
    <dgm:cxn modelId="{1B742A9D-BD6C-4E60-AC10-3F614E44312D}" type="presParOf" srcId="{F85D1989-3A5F-4740-B126-F5FD8931A159}" destId="{1C9E2A06-3CA5-4300-8C37-40155DFB656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70CE9D-B8CB-4999-947F-1F73833A21C3}"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A3C4FC17-88DE-4260-8410-EA98FBCCACFA}">
      <dgm:prSet/>
      <dgm:spPr/>
      <dgm:t>
        <a:bodyPr/>
        <a:lstStyle/>
        <a:p>
          <a:r>
            <a:rPr lang="en-US" b="0" i="0" dirty="0"/>
            <a:t>Blob storage is Microsoft Azure’s service for storing Binary Large Objects or BLOBs which are typically composed of </a:t>
          </a:r>
          <a:r>
            <a:rPr lang="en-US" b="1" i="0" dirty="0"/>
            <a:t>unstructured</a:t>
          </a:r>
          <a:r>
            <a:rPr lang="en-US" b="0" i="0" dirty="0"/>
            <a:t> data such as text, images, videos, along with their metadata. </a:t>
          </a:r>
          <a:endParaRPr lang="en-US" dirty="0"/>
        </a:p>
      </dgm:t>
    </dgm:pt>
    <dgm:pt modelId="{C02DAD76-CC14-48F1-99CF-1E0D2D922237}" type="parTrans" cxnId="{0E249CE7-3FD8-4AEA-883A-777FDBDDAC72}">
      <dgm:prSet/>
      <dgm:spPr/>
      <dgm:t>
        <a:bodyPr/>
        <a:lstStyle/>
        <a:p>
          <a:endParaRPr lang="en-US"/>
        </a:p>
      </dgm:t>
    </dgm:pt>
    <dgm:pt modelId="{E6DBBEB7-53C1-40C9-80D3-AA61140B36F8}" type="sibTrans" cxnId="{0E249CE7-3FD8-4AEA-883A-777FDBDDAC72}">
      <dgm:prSet/>
      <dgm:spPr/>
      <dgm:t>
        <a:bodyPr/>
        <a:lstStyle/>
        <a:p>
          <a:endParaRPr lang="en-US"/>
        </a:p>
      </dgm:t>
    </dgm:pt>
    <dgm:pt modelId="{805F53C4-C3D6-4797-9631-F88C09110CB2}">
      <dgm:prSet/>
      <dgm:spPr/>
      <dgm:t>
        <a:bodyPr/>
        <a:lstStyle/>
        <a:p>
          <a:r>
            <a:rPr lang="en-US" b="0" i="0"/>
            <a:t>Blobs are stored in directory-like structures called ‘Containers’.</a:t>
          </a:r>
          <a:endParaRPr lang="en-US"/>
        </a:p>
      </dgm:t>
    </dgm:pt>
    <dgm:pt modelId="{B1DD9106-418D-41CA-81E7-E7BB0F320506}" type="parTrans" cxnId="{757FF1C0-38E0-4E53-AB1E-34322CD85232}">
      <dgm:prSet/>
      <dgm:spPr/>
      <dgm:t>
        <a:bodyPr/>
        <a:lstStyle/>
        <a:p>
          <a:endParaRPr lang="en-US"/>
        </a:p>
      </dgm:t>
    </dgm:pt>
    <dgm:pt modelId="{875E11CB-A3D5-4A78-955A-50F81C74BDE3}" type="sibTrans" cxnId="{757FF1C0-38E0-4E53-AB1E-34322CD85232}">
      <dgm:prSet/>
      <dgm:spPr/>
      <dgm:t>
        <a:bodyPr/>
        <a:lstStyle/>
        <a:p>
          <a:endParaRPr lang="en-US"/>
        </a:p>
      </dgm:t>
    </dgm:pt>
    <dgm:pt modelId="{E348D9BE-0BD9-4718-AD99-B372BFC75329}">
      <dgm:prSet/>
      <dgm:spPr/>
      <dgm:t>
        <a:bodyPr/>
        <a:lstStyle/>
        <a:p>
          <a:r>
            <a:rPr lang="en-US" b="0" i="0"/>
            <a:t>The blob service includes:</a:t>
          </a:r>
          <a:endParaRPr lang="en-US"/>
        </a:p>
      </dgm:t>
    </dgm:pt>
    <dgm:pt modelId="{77C277B7-67F6-4596-81E4-2DBE56AD57D0}" type="parTrans" cxnId="{E30774C9-4848-4D03-ACB2-13406ABE1578}">
      <dgm:prSet/>
      <dgm:spPr/>
      <dgm:t>
        <a:bodyPr/>
        <a:lstStyle/>
        <a:p>
          <a:endParaRPr lang="en-US"/>
        </a:p>
      </dgm:t>
    </dgm:pt>
    <dgm:pt modelId="{352644F2-6D84-4EB7-AD8D-DDD7BF372A0B}" type="sibTrans" cxnId="{E30774C9-4848-4D03-ACB2-13406ABE1578}">
      <dgm:prSet/>
      <dgm:spPr/>
      <dgm:t>
        <a:bodyPr/>
        <a:lstStyle/>
        <a:p>
          <a:endParaRPr lang="en-US"/>
        </a:p>
      </dgm:t>
    </dgm:pt>
    <dgm:pt modelId="{F83D5726-9907-4B47-8D44-B5EF0098928C}">
      <dgm:prSet/>
      <dgm:spPr/>
      <dgm:t>
        <a:bodyPr/>
        <a:lstStyle/>
        <a:p>
          <a:r>
            <a:rPr lang="en-US" b="0" i="0"/>
            <a:t>Blobs, which are the data objects of any type.</a:t>
          </a:r>
          <a:endParaRPr lang="en-US"/>
        </a:p>
      </dgm:t>
    </dgm:pt>
    <dgm:pt modelId="{3513BA35-C357-4056-9CDD-D9B453D7F663}" type="parTrans" cxnId="{5338771D-F868-4E51-BFCA-8BA02EE75DF8}">
      <dgm:prSet/>
      <dgm:spPr/>
      <dgm:t>
        <a:bodyPr/>
        <a:lstStyle/>
        <a:p>
          <a:endParaRPr lang="en-US"/>
        </a:p>
      </dgm:t>
    </dgm:pt>
    <dgm:pt modelId="{61922B70-3F49-4446-8F12-7E2B0B4305C0}" type="sibTrans" cxnId="{5338771D-F868-4E51-BFCA-8BA02EE75DF8}">
      <dgm:prSet/>
      <dgm:spPr/>
      <dgm:t>
        <a:bodyPr/>
        <a:lstStyle/>
        <a:p>
          <a:endParaRPr lang="en-US"/>
        </a:p>
      </dgm:t>
    </dgm:pt>
    <dgm:pt modelId="{0F1A6E8E-61B8-4154-AB70-B4E116AE1DE6}">
      <dgm:prSet/>
      <dgm:spPr/>
      <dgm:t>
        <a:bodyPr/>
        <a:lstStyle/>
        <a:p>
          <a:r>
            <a:rPr lang="en-US" b="0" i="0"/>
            <a:t>Containers, which wrap multiple blobs together.</a:t>
          </a:r>
          <a:endParaRPr lang="en-US"/>
        </a:p>
      </dgm:t>
    </dgm:pt>
    <dgm:pt modelId="{86AF33AE-1E8C-4F5C-B8E9-45211EA5B6F7}" type="parTrans" cxnId="{B184D0D5-32BB-4F51-907D-FD514954881B}">
      <dgm:prSet/>
      <dgm:spPr/>
      <dgm:t>
        <a:bodyPr/>
        <a:lstStyle/>
        <a:p>
          <a:endParaRPr lang="en-US"/>
        </a:p>
      </dgm:t>
    </dgm:pt>
    <dgm:pt modelId="{5341A824-F0AD-4B73-AE6F-B53DCDFBAA14}" type="sibTrans" cxnId="{B184D0D5-32BB-4F51-907D-FD514954881B}">
      <dgm:prSet/>
      <dgm:spPr/>
      <dgm:t>
        <a:bodyPr/>
        <a:lstStyle/>
        <a:p>
          <a:endParaRPr lang="en-US"/>
        </a:p>
      </dgm:t>
    </dgm:pt>
    <dgm:pt modelId="{FFE4E2C5-9DBC-4B11-B112-DCEC92CCE1F3}">
      <dgm:prSet/>
      <dgm:spPr/>
      <dgm:t>
        <a:bodyPr/>
        <a:lstStyle/>
        <a:p>
          <a:r>
            <a:rPr lang="en-US" b="0" i="0"/>
            <a:t>Azure Storage Account, which contains all of your Azure storage data objects.</a:t>
          </a:r>
          <a:endParaRPr lang="en-US"/>
        </a:p>
      </dgm:t>
    </dgm:pt>
    <dgm:pt modelId="{042FF183-4520-4467-B4ED-A9394B694C67}" type="parTrans" cxnId="{4B893F96-3676-4FDB-8ABB-19C0C6C24695}">
      <dgm:prSet/>
      <dgm:spPr/>
      <dgm:t>
        <a:bodyPr/>
        <a:lstStyle/>
        <a:p>
          <a:endParaRPr lang="en-US"/>
        </a:p>
      </dgm:t>
    </dgm:pt>
    <dgm:pt modelId="{214C37D9-E43C-41BB-A8C5-2C34D95A2D38}" type="sibTrans" cxnId="{4B893F96-3676-4FDB-8ABB-19C0C6C24695}">
      <dgm:prSet/>
      <dgm:spPr/>
      <dgm:t>
        <a:bodyPr/>
        <a:lstStyle/>
        <a:p>
          <a:endParaRPr lang="en-US"/>
        </a:p>
      </dgm:t>
    </dgm:pt>
    <dgm:pt modelId="{4609EFA8-FA67-473C-9099-A9623CFBABED}" type="pres">
      <dgm:prSet presAssocID="{8770CE9D-B8CB-4999-947F-1F73833A21C3}" presName="Name0" presStyleCnt="0">
        <dgm:presLayoutVars>
          <dgm:dir/>
          <dgm:animLvl val="lvl"/>
          <dgm:resizeHandles val="exact"/>
        </dgm:presLayoutVars>
      </dgm:prSet>
      <dgm:spPr/>
    </dgm:pt>
    <dgm:pt modelId="{A0509689-380B-4582-8509-50E4570D1625}" type="pres">
      <dgm:prSet presAssocID="{E348D9BE-0BD9-4718-AD99-B372BFC75329}" presName="boxAndChildren" presStyleCnt="0"/>
      <dgm:spPr/>
    </dgm:pt>
    <dgm:pt modelId="{E0802EBB-1B8F-4D93-ADD1-F27E140391CC}" type="pres">
      <dgm:prSet presAssocID="{E348D9BE-0BD9-4718-AD99-B372BFC75329}" presName="parentTextBox" presStyleLbl="node1" presStyleIdx="0" presStyleCnt="3"/>
      <dgm:spPr/>
    </dgm:pt>
    <dgm:pt modelId="{F8359F21-0E73-42CD-A027-019AFD53B7D4}" type="pres">
      <dgm:prSet presAssocID="{E348D9BE-0BD9-4718-AD99-B372BFC75329}" presName="entireBox" presStyleLbl="node1" presStyleIdx="0" presStyleCnt="3"/>
      <dgm:spPr/>
    </dgm:pt>
    <dgm:pt modelId="{1AF4E54D-452A-46BD-842B-E63B5229CCF8}" type="pres">
      <dgm:prSet presAssocID="{E348D9BE-0BD9-4718-AD99-B372BFC75329}" presName="descendantBox" presStyleCnt="0"/>
      <dgm:spPr/>
    </dgm:pt>
    <dgm:pt modelId="{68F1A589-1616-4561-9BFC-AAB28BB0C648}" type="pres">
      <dgm:prSet presAssocID="{F83D5726-9907-4B47-8D44-B5EF0098928C}" presName="childTextBox" presStyleLbl="fgAccFollowNode1" presStyleIdx="0" presStyleCnt="3">
        <dgm:presLayoutVars>
          <dgm:bulletEnabled val="1"/>
        </dgm:presLayoutVars>
      </dgm:prSet>
      <dgm:spPr/>
    </dgm:pt>
    <dgm:pt modelId="{0DD59ADA-4C30-4C86-813C-664243043FFA}" type="pres">
      <dgm:prSet presAssocID="{0F1A6E8E-61B8-4154-AB70-B4E116AE1DE6}" presName="childTextBox" presStyleLbl="fgAccFollowNode1" presStyleIdx="1" presStyleCnt="3">
        <dgm:presLayoutVars>
          <dgm:bulletEnabled val="1"/>
        </dgm:presLayoutVars>
      </dgm:prSet>
      <dgm:spPr/>
    </dgm:pt>
    <dgm:pt modelId="{CA4DA318-24F4-420A-91FE-CAE3D26528A0}" type="pres">
      <dgm:prSet presAssocID="{FFE4E2C5-9DBC-4B11-B112-DCEC92CCE1F3}" presName="childTextBox" presStyleLbl="fgAccFollowNode1" presStyleIdx="2" presStyleCnt="3">
        <dgm:presLayoutVars>
          <dgm:bulletEnabled val="1"/>
        </dgm:presLayoutVars>
      </dgm:prSet>
      <dgm:spPr/>
    </dgm:pt>
    <dgm:pt modelId="{FE8BEE3B-C20D-4C10-91B1-9C663A39602B}" type="pres">
      <dgm:prSet presAssocID="{875E11CB-A3D5-4A78-955A-50F81C74BDE3}" presName="sp" presStyleCnt="0"/>
      <dgm:spPr/>
    </dgm:pt>
    <dgm:pt modelId="{008F2D58-F439-4AE4-A6A5-9F375EC41A9A}" type="pres">
      <dgm:prSet presAssocID="{805F53C4-C3D6-4797-9631-F88C09110CB2}" presName="arrowAndChildren" presStyleCnt="0"/>
      <dgm:spPr/>
    </dgm:pt>
    <dgm:pt modelId="{4117C85C-C477-47D5-B811-A1F6B97E2335}" type="pres">
      <dgm:prSet presAssocID="{805F53C4-C3D6-4797-9631-F88C09110CB2}" presName="parentTextArrow" presStyleLbl="node1" presStyleIdx="1" presStyleCnt="3"/>
      <dgm:spPr/>
    </dgm:pt>
    <dgm:pt modelId="{CBCF4E41-5458-4219-90B9-DFDF0326DFD0}" type="pres">
      <dgm:prSet presAssocID="{E6DBBEB7-53C1-40C9-80D3-AA61140B36F8}" presName="sp" presStyleCnt="0"/>
      <dgm:spPr/>
    </dgm:pt>
    <dgm:pt modelId="{39B3287C-AAA2-42C6-A24F-5D795AAB56E4}" type="pres">
      <dgm:prSet presAssocID="{A3C4FC17-88DE-4260-8410-EA98FBCCACFA}" presName="arrowAndChildren" presStyleCnt="0"/>
      <dgm:spPr/>
    </dgm:pt>
    <dgm:pt modelId="{755F4AA5-4B67-452F-9E49-714FC65D75BA}" type="pres">
      <dgm:prSet presAssocID="{A3C4FC17-88DE-4260-8410-EA98FBCCACFA}" presName="parentTextArrow" presStyleLbl="node1" presStyleIdx="2" presStyleCnt="3"/>
      <dgm:spPr/>
    </dgm:pt>
  </dgm:ptLst>
  <dgm:cxnLst>
    <dgm:cxn modelId="{5338771D-F868-4E51-BFCA-8BA02EE75DF8}" srcId="{E348D9BE-0BD9-4718-AD99-B372BFC75329}" destId="{F83D5726-9907-4B47-8D44-B5EF0098928C}" srcOrd="0" destOrd="0" parTransId="{3513BA35-C357-4056-9CDD-D9B453D7F663}" sibTransId="{61922B70-3F49-4446-8F12-7E2B0B4305C0}"/>
    <dgm:cxn modelId="{6B0B664E-FD80-4ADC-BB83-F664773EB629}" type="presOf" srcId="{E348D9BE-0BD9-4718-AD99-B372BFC75329}" destId="{F8359F21-0E73-42CD-A027-019AFD53B7D4}" srcOrd="1" destOrd="0" presId="urn:microsoft.com/office/officeart/2005/8/layout/process4"/>
    <dgm:cxn modelId="{6AF41B8A-864C-4269-816C-AB9CBB3120A0}" type="presOf" srcId="{E348D9BE-0BD9-4718-AD99-B372BFC75329}" destId="{E0802EBB-1B8F-4D93-ADD1-F27E140391CC}" srcOrd="0" destOrd="0" presId="urn:microsoft.com/office/officeart/2005/8/layout/process4"/>
    <dgm:cxn modelId="{4B893F96-3676-4FDB-8ABB-19C0C6C24695}" srcId="{E348D9BE-0BD9-4718-AD99-B372BFC75329}" destId="{FFE4E2C5-9DBC-4B11-B112-DCEC92CCE1F3}" srcOrd="2" destOrd="0" parTransId="{042FF183-4520-4467-B4ED-A9394B694C67}" sibTransId="{214C37D9-E43C-41BB-A8C5-2C34D95A2D38}"/>
    <dgm:cxn modelId="{2CC6B3A4-39A3-4507-AF49-0AF10138BDE5}" type="presOf" srcId="{0F1A6E8E-61B8-4154-AB70-B4E116AE1DE6}" destId="{0DD59ADA-4C30-4C86-813C-664243043FFA}" srcOrd="0" destOrd="0" presId="urn:microsoft.com/office/officeart/2005/8/layout/process4"/>
    <dgm:cxn modelId="{5E7EA1A7-1219-46F3-9D56-7B971401852C}" type="presOf" srcId="{A3C4FC17-88DE-4260-8410-EA98FBCCACFA}" destId="{755F4AA5-4B67-452F-9E49-714FC65D75BA}" srcOrd="0" destOrd="0" presId="urn:microsoft.com/office/officeart/2005/8/layout/process4"/>
    <dgm:cxn modelId="{CB869DBD-A53D-45BC-B074-B90610C51A2D}" type="presOf" srcId="{8770CE9D-B8CB-4999-947F-1F73833A21C3}" destId="{4609EFA8-FA67-473C-9099-A9623CFBABED}" srcOrd="0" destOrd="0" presId="urn:microsoft.com/office/officeart/2005/8/layout/process4"/>
    <dgm:cxn modelId="{54144BBE-48DC-4C4A-84BF-AC9BDB88BCF0}" type="presOf" srcId="{805F53C4-C3D6-4797-9631-F88C09110CB2}" destId="{4117C85C-C477-47D5-B811-A1F6B97E2335}" srcOrd="0" destOrd="0" presId="urn:microsoft.com/office/officeart/2005/8/layout/process4"/>
    <dgm:cxn modelId="{757FF1C0-38E0-4E53-AB1E-34322CD85232}" srcId="{8770CE9D-B8CB-4999-947F-1F73833A21C3}" destId="{805F53C4-C3D6-4797-9631-F88C09110CB2}" srcOrd="1" destOrd="0" parTransId="{B1DD9106-418D-41CA-81E7-E7BB0F320506}" sibTransId="{875E11CB-A3D5-4A78-955A-50F81C74BDE3}"/>
    <dgm:cxn modelId="{E30774C9-4848-4D03-ACB2-13406ABE1578}" srcId="{8770CE9D-B8CB-4999-947F-1F73833A21C3}" destId="{E348D9BE-0BD9-4718-AD99-B372BFC75329}" srcOrd="2" destOrd="0" parTransId="{77C277B7-67F6-4596-81E4-2DBE56AD57D0}" sibTransId="{352644F2-6D84-4EB7-AD8D-DDD7BF372A0B}"/>
    <dgm:cxn modelId="{B184D0D5-32BB-4F51-907D-FD514954881B}" srcId="{E348D9BE-0BD9-4718-AD99-B372BFC75329}" destId="{0F1A6E8E-61B8-4154-AB70-B4E116AE1DE6}" srcOrd="1" destOrd="0" parTransId="{86AF33AE-1E8C-4F5C-B8E9-45211EA5B6F7}" sibTransId="{5341A824-F0AD-4B73-AE6F-B53DCDFBAA14}"/>
    <dgm:cxn modelId="{61A5C4D7-F42D-4FFB-942C-AB767A5A2D65}" type="presOf" srcId="{FFE4E2C5-9DBC-4B11-B112-DCEC92CCE1F3}" destId="{CA4DA318-24F4-420A-91FE-CAE3D26528A0}" srcOrd="0" destOrd="0" presId="urn:microsoft.com/office/officeart/2005/8/layout/process4"/>
    <dgm:cxn modelId="{0CDAE1DF-8674-4696-B1C7-F393C6452B38}" type="presOf" srcId="{F83D5726-9907-4B47-8D44-B5EF0098928C}" destId="{68F1A589-1616-4561-9BFC-AAB28BB0C648}" srcOrd="0" destOrd="0" presId="urn:microsoft.com/office/officeart/2005/8/layout/process4"/>
    <dgm:cxn modelId="{0E249CE7-3FD8-4AEA-883A-777FDBDDAC72}" srcId="{8770CE9D-B8CB-4999-947F-1F73833A21C3}" destId="{A3C4FC17-88DE-4260-8410-EA98FBCCACFA}" srcOrd="0" destOrd="0" parTransId="{C02DAD76-CC14-48F1-99CF-1E0D2D922237}" sibTransId="{E6DBBEB7-53C1-40C9-80D3-AA61140B36F8}"/>
    <dgm:cxn modelId="{8B44B0A8-6D1C-48FE-A732-FD52CB4BD0A3}" type="presParOf" srcId="{4609EFA8-FA67-473C-9099-A9623CFBABED}" destId="{A0509689-380B-4582-8509-50E4570D1625}" srcOrd="0" destOrd="0" presId="urn:microsoft.com/office/officeart/2005/8/layout/process4"/>
    <dgm:cxn modelId="{0263E9E6-3990-4FE2-A6B2-F74DEED2410A}" type="presParOf" srcId="{A0509689-380B-4582-8509-50E4570D1625}" destId="{E0802EBB-1B8F-4D93-ADD1-F27E140391CC}" srcOrd="0" destOrd="0" presId="urn:microsoft.com/office/officeart/2005/8/layout/process4"/>
    <dgm:cxn modelId="{044C9966-58E6-4AF3-A8E7-4575246D060E}" type="presParOf" srcId="{A0509689-380B-4582-8509-50E4570D1625}" destId="{F8359F21-0E73-42CD-A027-019AFD53B7D4}" srcOrd="1" destOrd="0" presId="urn:microsoft.com/office/officeart/2005/8/layout/process4"/>
    <dgm:cxn modelId="{5AC3DC13-2F66-44E4-A524-F4A34D242944}" type="presParOf" srcId="{A0509689-380B-4582-8509-50E4570D1625}" destId="{1AF4E54D-452A-46BD-842B-E63B5229CCF8}" srcOrd="2" destOrd="0" presId="urn:microsoft.com/office/officeart/2005/8/layout/process4"/>
    <dgm:cxn modelId="{97C86923-D3B1-4E3A-95EB-164049D25FC8}" type="presParOf" srcId="{1AF4E54D-452A-46BD-842B-E63B5229CCF8}" destId="{68F1A589-1616-4561-9BFC-AAB28BB0C648}" srcOrd="0" destOrd="0" presId="urn:microsoft.com/office/officeart/2005/8/layout/process4"/>
    <dgm:cxn modelId="{6EE92064-FDA7-44FF-9383-AC7E7472C954}" type="presParOf" srcId="{1AF4E54D-452A-46BD-842B-E63B5229CCF8}" destId="{0DD59ADA-4C30-4C86-813C-664243043FFA}" srcOrd="1" destOrd="0" presId="urn:microsoft.com/office/officeart/2005/8/layout/process4"/>
    <dgm:cxn modelId="{EA2FE031-ECBC-4800-9581-7C5880DDBD9E}" type="presParOf" srcId="{1AF4E54D-452A-46BD-842B-E63B5229CCF8}" destId="{CA4DA318-24F4-420A-91FE-CAE3D26528A0}" srcOrd="2" destOrd="0" presId="urn:microsoft.com/office/officeart/2005/8/layout/process4"/>
    <dgm:cxn modelId="{78869C4F-B2B7-4DA7-BEF3-427D756863BC}" type="presParOf" srcId="{4609EFA8-FA67-473C-9099-A9623CFBABED}" destId="{FE8BEE3B-C20D-4C10-91B1-9C663A39602B}" srcOrd="1" destOrd="0" presId="urn:microsoft.com/office/officeart/2005/8/layout/process4"/>
    <dgm:cxn modelId="{C09DBD00-9E9F-4448-8CBE-7CA01A420784}" type="presParOf" srcId="{4609EFA8-FA67-473C-9099-A9623CFBABED}" destId="{008F2D58-F439-4AE4-A6A5-9F375EC41A9A}" srcOrd="2" destOrd="0" presId="urn:microsoft.com/office/officeart/2005/8/layout/process4"/>
    <dgm:cxn modelId="{FA3BD20E-DA32-47D1-82A9-7B05B0F6FF05}" type="presParOf" srcId="{008F2D58-F439-4AE4-A6A5-9F375EC41A9A}" destId="{4117C85C-C477-47D5-B811-A1F6B97E2335}" srcOrd="0" destOrd="0" presId="urn:microsoft.com/office/officeart/2005/8/layout/process4"/>
    <dgm:cxn modelId="{ACE29795-7433-4E76-B067-D7E5D086FA7E}" type="presParOf" srcId="{4609EFA8-FA67-473C-9099-A9623CFBABED}" destId="{CBCF4E41-5458-4219-90B9-DFDF0326DFD0}" srcOrd="3" destOrd="0" presId="urn:microsoft.com/office/officeart/2005/8/layout/process4"/>
    <dgm:cxn modelId="{A4FAEF8F-36EE-47E2-8A74-9107ECA1C8C6}" type="presParOf" srcId="{4609EFA8-FA67-473C-9099-A9623CFBABED}" destId="{39B3287C-AAA2-42C6-A24F-5D795AAB56E4}" srcOrd="4" destOrd="0" presId="urn:microsoft.com/office/officeart/2005/8/layout/process4"/>
    <dgm:cxn modelId="{487E5E0A-D345-47D0-9672-61DCBAE42FEA}" type="presParOf" srcId="{39B3287C-AAA2-42C6-A24F-5D795AAB56E4}" destId="{755F4AA5-4B67-452F-9E49-714FC65D75B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01BA82-A6D5-4555-99D1-6931D3BC732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ED9C549-F458-4AA6-9B58-ED5E36AC3AE2}">
      <dgm:prSet/>
      <dgm:spPr/>
      <dgm:t>
        <a:bodyPr/>
        <a:lstStyle/>
        <a:p>
          <a:r>
            <a:rPr lang="en-US" b="0" i="0"/>
            <a:t>Although Blob allows for storage of large binary objects in Azure, these are optimized for different three different storage scenarios:</a:t>
          </a:r>
          <a:endParaRPr lang="en-US"/>
        </a:p>
      </dgm:t>
    </dgm:pt>
    <dgm:pt modelId="{42775E90-6F64-413C-B394-BB29F571ABA4}" type="parTrans" cxnId="{6459164F-E6ED-4927-896A-CB7DEB784A2C}">
      <dgm:prSet/>
      <dgm:spPr/>
      <dgm:t>
        <a:bodyPr/>
        <a:lstStyle/>
        <a:p>
          <a:endParaRPr lang="en-US"/>
        </a:p>
      </dgm:t>
    </dgm:pt>
    <dgm:pt modelId="{950098E4-D6C7-459E-9A17-6D2A8EC2A1C6}" type="sibTrans" cxnId="{6459164F-E6ED-4927-896A-CB7DEB784A2C}">
      <dgm:prSet/>
      <dgm:spPr/>
      <dgm:t>
        <a:bodyPr/>
        <a:lstStyle/>
        <a:p>
          <a:endParaRPr lang="en-US"/>
        </a:p>
      </dgm:t>
    </dgm:pt>
    <dgm:pt modelId="{CE908BF9-EF41-43BF-B387-C1787B8A2882}">
      <dgm:prSet/>
      <dgm:spPr/>
      <dgm:t>
        <a:bodyPr/>
        <a:lstStyle/>
        <a:p>
          <a:r>
            <a:rPr lang="en-US" b="1" i="0" dirty="0"/>
            <a:t>Block blobs</a:t>
          </a:r>
          <a:r>
            <a:rPr lang="en-US" b="0" i="0" dirty="0"/>
            <a:t>: these are blobs that are intended to store discrete objects such as images, log files and more. Block blobs can store data up to ~</a:t>
          </a:r>
          <a:r>
            <a:rPr lang="en-US" b="1" i="0" dirty="0"/>
            <a:t>5TB</a:t>
          </a:r>
          <a:r>
            <a:rPr lang="en-US" b="0" i="0" dirty="0"/>
            <a:t>, or 50,000 blocks of up to 100 MB each.</a:t>
          </a:r>
          <a:endParaRPr lang="en-US" dirty="0"/>
        </a:p>
      </dgm:t>
    </dgm:pt>
    <dgm:pt modelId="{2074B991-8A80-4FB4-9D8A-43583B83A5DB}" type="parTrans" cxnId="{EC8A82F5-0560-4379-B0D3-774A9A95FF5C}">
      <dgm:prSet/>
      <dgm:spPr/>
      <dgm:t>
        <a:bodyPr/>
        <a:lstStyle/>
        <a:p>
          <a:endParaRPr lang="en-US"/>
        </a:p>
      </dgm:t>
    </dgm:pt>
    <dgm:pt modelId="{87698609-8B50-4A58-A540-D55CD6B97479}" type="sibTrans" cxnId="{EC8A82F5-0560-4379-B0D3-774A9A95FF5C}">
      <dgm:prSet/>
      <dgm:spPr/>
      <dgm:t>
        <a:bodyPr/>
        <a:lstStyle/>
        <a:p>
          <a:endParaRPr lang="en-US"/>
        </a:p>
      </dgm:t>
    </dgm:pt>
    <dgm:pt modelId="{14FB9C12-BBFE-40C3-8DFF-10B81825F715}">
      <dgm:prSet/>
      <dgm:spPr/>
      <dgm:t>
        <a:bodyPr/>
        <a:lstStyle/>
        <a:p>
          <a:r>
            <a:rPr lang="en-US" b="1" i="0" dirty="0"/>
            <a:t>Page blobs</a:t>
          </a:r>
          <a:r>
            <a:rPr lang="en-US" b="0" i="0" dirty="0"/>
            <a:t>: are optimized for random read and write operations and can grow up to </a:t>
          </a:r>
          <a:r>
            <a:rPr lang="en-US" b="1" i="0" dirty="0"/>
            <a:t>8</a:t>
          </a:r>
          <a:r>
            <a:rPr lang="en-US" b="0" i="0" dirty="0"/>
            <a:t> TB in size. Within the page blob category, Azure offers two types of storage - </a:t>
          </a:r>
          <a:r>
            <a:rPr lang="en-US" b="1" i="0" dirty="0"/>
            <a:t>standard and premium</a:t>
          </a:r>
          <a:r>
            <a:rPr lang="en-US" b="0" i="0" dirty="0"/>
            <a:t>- The latter bring the most ideal for VM’s storage disks (including the operating system disk).</a:t>
          </a:r>
          <a:endParaRPr lang="en-US" dirty="0"/>
        </a:p>
      </dgm:t>
    </dgm:pt>
    <dgm:pt modelId="{7E57E067-70C2-43C1-9A68-BA6024B1AD7E}" type="parTrans" cxnId="{B284270E-CFAB-47CA-AFE4-B3CF25CB154D}">
      <dgm:prSet/>
      <dgm:spPr/>
      <dgm:t>
        <a:bodyPr/>
        <a:lstStyle/>
        <a:p>
          <a:endParaRPr lang="en-US"/>
        </a:p>
      </dgm:t>
    </dgm:pt>
    <dgm:pt modelId="{2C7A593C-32D4-4AF4-B859-863923B8B55B}" type="sibTrans" cxnId="{B284270E-CFAB-47CA-AFE4-B3CF25CB154D}">
      <dgm:prSet/>
      <dgm:spPr/>
      <dgm:t>
        <a:bodyPr/>
        <a:lstStyle/>
        <a:p>
          <a:endParaRPr lang="en-US"/>
        </a:p>
      </dgm:t>
    </dgm:pt>
    <dgm:pt modelId="{7D6B4C75-69EA-420C-8EC3-ADF6C5529593}">
      <dgm:prSet/>
      <dgm:spPr/>
      <dgm:t>
        <a:bodyPr/>
        <a:lstStyle/>
        <a:p>
          <a:r>
            <a:rPr lang="en-US" b="1" i="0" dirty="0"/>
            <a:t>Append Blobs</a:t>
          </a:r>
          <a:r>
            <a:rPr lang="en-US" b="0" i="0" dirty="0"/>
            <a:t>: Optimized for append scenarios like log storage, Append blogs are composed of several blocks of different sizes – up to a maximum of 4 MB. Each append blob can hold up to 50000 blocks, therefore allowing each append blob to grow up to </a:t>
          </a:r>
          <a:r>
            <a:rPr lang="en-US" b="1" i="0" dirty="0"/>
            <a:t>200</a:t>
          </a:r>
          <a:r>
            <a:rPr lang="en-US" b="0" i="0" dirty="0"/>
            <a:t> GB.</a:t>
          </a:r>
          <a:endParaRPr lang="en-US" dirty="0"/>
        </a:p>
      </dgm:t>
    </dgm:pt>
    <dgm:pt modelId="{E0D94B52-8844-4A82-AB77-29DF0948F414}" type="parTrans" cxnId="{C7627AE2-2E46-4B94-A00B-883FFF555E63}">
      <dgm:prSet/>
      <dgm:spPr/>
      <dgm:t>
        <a:bodyPr/>
        <a:lstStyle/>
        <a:p>
          <a:endParaRPr lang="en-US"/>
        </a:p>
      </dgm:t>
    </dgm:pt>
    <dgm:pt modelId="{CBAAA96B-CBCD-46C6-9CB5-3AF64FE62761}" type="sibTrans" cxnId="{C7627AE2-2E46-4B94-A00B-883FFF555E63}">
      <dgm:prSet/>
      <dgm:spPr/>
      <dgm:t>
        <a:bodyPr/>
        <a:lstStyle/>
        <a:p>
          <a:endParaRPr lang="en-US"/>
        </a:p>
      </dgm:t>
    </dgm:pt>
    <dgm:pt modelId="{C65A86C8-3EB7-4602-93FE-9CDEA43E739B}" type="pres">
      <dgm:prSet presAssocID="{7301BA82-A6D5-4555-99D1-6931D3BC732A}" presName="linear" presStyleCnt="0">
        <dgm:presLayoutVars>
          <dgm:animLvl val="lvl"/>
          <dgm:resizeHandles val="exact"/>
        </dgm:presLayoutVars>
      </dgm:prSet>
      <dgm:spPr/>
    </dgm:pt>
    <dgm:pt modelId="{08989576-1D31-4F20-8C66-37053102AA71}" type="pres">
      <dgm:prSet presAssocID="{2ED9C549-F458-4AA6-9B58-ED5E36AC3AE2}" presName="parentText" presStyleLbl="node1" presStyleIdx="0" presStyleCnt="4">
        <dgm:presLayoutVars>
          <dgm:chMax val="0"/>
          <dgm:bulletEnabled val="1"/>
        </dgm:presLayoutVars>
      </dgm:prSet>
      <dgm:spPr/>
    </dgm:pt>
    <dgm:pt modelId="{2DDDA200-984B-4E53-BD64-E8F2F21AD36B}" type="pres">
      <dgm:prSet presAssocID="{950098E4-D6C7-459E-9A17-6D2A8EC2A1C6}" presName="spacer" presStyleCnt="0"/>
      <dgm:spPr/>
    </dgm:pt>
    <dgm:pt modelId="{1232FBF4-3936-4D4E-877F-0631E383A59D}" type="pres">
      <dgm:prSet presAssocID="{CE908BF9-EF41-43BF-B387-C1787B8A2882}" presName="parentText" presStyleLbl="node1" presStyleIdx="1" presStyleCnt="4">
        <dgm:presLayoutVars>
          <dgm:chMax val="0"/>
          <dgm:bulletEnabled val="1"/>
        </dgm:presLayoutVars>
      </dgm:prSet>
      <dgm:spPr/>
    </dgm:pt>
    <dgm:pt modelId="{8988B314-7287-48FD-8497-47E427EEF8D7}" type="pres">
      <dgm:prSet presAssocID="{87698609-8B50-4A58-A540-D55CD6B97479}" presName="spacer" presStyleCnt="0"/>
      <dgm:spPr/>
    </dgm:pt>
    <dgm:pt modelId="{155C9880-798E-4D8A-B73D-5FAF600C582C}" type="pres">
      <dgm:prSet presAssocID="{14FB9C12-BBFE-40C3-8DFF-10B81825F715}" presName="parentText" presStyleLbl="node1" presStyleIdx="2" presStyleCnt="4">
        <dgm:presLayoutVars>
          <dgm:chMax val="0"/>
          <dgm:bulletEnabled val="1"/>
        </dgm:presLayoutVars>
      </dgm:prSet>
      <dgm:spPr/>
    </dgm:pt>
    <dgm:pt modelId="{4145249F-F031-4FD0-A193-1E77018E0C54}" type="pres">
      <dgm:prSet presAssocID="{2C7A593C-32D4-4AF4-B859-863923B8B55B}" presName="spacer" presStyleCnt="0"/>
      <dgm:spPr/>
    </dgm:pt>
    <dgm:pt modelId="{19D10ADC-7A14-4575-8AF1-EBA92A2BF3DD}" type="pres">
      <dgm:prSet presAssocID="{7D6B4C75-69EA-420C-8EC3-ADF6C5529593}" presName="parentText" presStyleLbl="node1" presStyleIdx="3" presStyleCnt="4">
        <dgm:presLayoutVars>
          <dgm:chMax val="0"/>
          <dgm:bulletEnabled val="1"/>
        </dgm:presLayoutVars>
      </dgm:prSet>
      <dgm:spPr/>
    </dgm:pt>
  </dgm:ptLst>
  <dgm:cxnLst>
    <dgm:cxn modelId="{B284270E-CFAB-47CA-AFE4-B3CF25CB154D}" srcId="{7301BA82-A6D5-4555-99D1-6931D3BC732A}" destId="{14FB9C12-BBFE-40C3-8DFF-10B81825F715}" srcOrd="2" destOrd="0" parTransId="{7E57E067-70C2-43C1-9A68-BA6024B1AD7E}" sibTransId="{2C7A593C-32D4-4AF4-B859-863923B8B55B}"/>
    <dgm:cxn modelId="{6459164F-E6ED-4927-896A-CB7DEB784A2C}" srcId="{7301BA82-A6D5-4555-99D1-6931D3BC732A}" destId="{2ED9C549-F458-4AA6-9B58-ED5E36AC3AE2}" srcOrd="0" destOrd="0" parTransId="{42775E90-6F64-413C-B394-BB29F571ABA4}" sibTransId="{950098E4-D6C7-459E-9A17-6D2A8EC2A1C6}"/>
    <dgm:cxn modelId="{CF43B874-02E5-4C46-941D-42676DB082D8}" type="presOf" srcId="{2ED9C549-F458-4AA6-9B58-ED5E36AC3AE2}" destId="{08989576-1D31-4F20-8C66-37053102AA71}" srcOrd="0" destOrd="0" presId="urn:microsoft.com/office/officeart/2005/8/layout/vList2"/>
    <dgm:cxn modelId="{1A777E8F-0307-4088-8F06-C415D0F8C060}" type="presOf" srcId="{14FB9C12-BBFE-40C3-8DFF-10B81825F715}" destId="{155C9880-798E-4D8A-B73D-5FAF600C582C}" srcOrd="0" destOrd="0" presId="urn:microsoft.com/office/officeart/2005/8/layout/vList2"/>
    <dgm:cxn modelId="{D96F0A94-8C57-47EC-B2CE-9B4C7DF62F69}" type="presOf" srcId="{7301BA82-A6D5-4555-99D1-6931D3BC732A}" destId="{C65A86C8-3EB7-4602-93FE-9CDEA43E739B}" srcOrd="0" destOrd="0" presId="urn:microsoft.com/office/officeart/2005/8/layout/vList2"/>
    <dgm:cxn modelId="{4851D8AA-BC49-474A-91E5-39A994E2AB0F}" type="presOf" srcId="{CE908BF9-EF41-43BF-B387-C1787B8A2882}" destId="{1232FBF4-3936-4D4E-877F-0631E383A59D}" srcOrd="0" destOrd="0" presId="urn:microsoft.com/office/officeart/2005/8/layout/vList2"/>
    <dgm:cxn modelId="{72C869DD-13B9-4110-889C-145352769A8E}" type="presOf" srcId="{7D6B4C75-69EA-420C-8EC3-ADF6C5529593}" destId="{19D10ADC-7A14-4575-8AF1-EBA92A2BF3DD}" srcOrd="0" destOrd="0" presId="urn:microsoft.com/office/officeart/2005/8/layout/vList2"/>
    <dgm:cxn modelId="{C7627AE2-2E46-4B94-A00B-883FFF555E63}" srcId="{7301BA82-A6D5-4555-99D1-6931D3BC732A}" destId="{7D6B4C75-69EA-420C-8EC3-ADF6C5529593}" srcOrd="3" destOrd="0" parTransId="{E0D94B52-8844-4A82-AB77-29DF0948F414}" sibTransId="{CBAAA96B-CBCD-46C6-9CB5-3AF64FE62761}"/>
    <dgm:cxn modelId="{EC8A82F5-0560-4379-B0D3-774A9A95FF5C}" srcId="{7301BA82-A6D5-4555-99D1-6931D3BC732A}" destId="{CE908BF9-EF41-43BF-B387-C1787B8A2882}" srcOrd="1" destOrd="0" parTransId="{2074B991-8A80-4FB4-9D8A-43583B83A5DB}" sibTransId="{87698609-8B50-4A58-A540-D55CD6B97479}"/>
    <dgm:cxn modelId="{92BBB5B7-0BF1-48C7-9A05-1709F47F6D2F}" type="presParOf" srcId="{C65A86C8-3EB7-4602-93FE-9CDEA43E739B}" destId="{08989576-1D31-4F20-8C66-37053102AA71}" srcOrd="0" destOrd="0" presId="urn:microsoft.com/office/officeart/2005/8/layout/vList2"/>
    <dgm:cxn modelId="{2B4C157C-BB5A-4391-AF55-F043C61117D7}" type="presParOf" srcId="{C65A86C8-3EB7-4602-93FE-9CDEA43E739B}" destId="{2DDDA200-984B-4E53-BD64-E8F2F21AD36B}" srcOrd="1" destOrd="0" presId="urn:microsoft.com/office/officeart/2005/8/layout/vList2"/>
    <dgm:cxn modelId="{93F40713-F901-48A2-A1AB-50671903D7FA}" type="presParOf" srcId="{C65A86C8-3EB7-4602-93FE-9CDEA43E739B}" destId="{1232FBF4-3936-4D4E-877F-0631E383A59D}" srcOrd="2" destOrd="0" presId="urn:microsoft.com/office/officeart/2005/8/layout/vList2"/>
    <dgm:cxn modelId="{4810A708-06A9-400E-9B4E-2EC5D7929556}" type="presParOf" srcId="{C65A86C8-3EB7-4602-93FE-9CDEA43E739B}" destId="{8988B314-7287-48FD-8497-47E427EEF8D7}" srcOrd="3" destOrd="0" presId="urn:microsoft.com/office/officeart/2005/8/layout/vList2"/>
    <dgm:cxn modelId="{34156EBD-7E26-4034-9E5B-CD775C8EDE5F}" type="presParOf" srcId="{C65A86C8-3EB7-4602-93FE-9CDEA43E739B}" destId="{155C9880-798E-4D8A-B73D-5FAF600C582C}" srcOrd="4" destOrd="0" presId="urn:microsoft.com/office/officeart/2005/8/layout/vList2"/>
    <dgm:cxn modelId="{F0FB22C2-B840-4233-BF45-42FC9318636F}" type="presParOf" srcId="{C65A86C8-3EB7-4602-93FE-9CDEA43E739B}" destId="{4145249F-F031-4FD0-A193-1E77018E0C54}" srcOrd="5" destOrd="0" presId="urn:microsoft.com/office/officeart/2005/8/layout/vList2"/>
    <dgm:cxn modelId="{D8C26E43-31EB-4646-8F8A-758FF5A35A8F}" type="presParOf" srcId="{C65A86C8-3EB7-4602-93FE-9CDEA43E739B}" destId="{19D10ADC-7A14-4575-8AF1-EBA92A2BF3D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40C4F8-F1E7-40AF-9BD5-8362B527783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929D56-5DAF-4F52-91F8-49354194D000}">
      <dgm:prSet/>
      <dgm:spPr/>
      <dgm:t>
        <a:bodyPr/>
        <a:lstStyle/>
        <a:p>
          <a:r>
            <a:rPr lang="en-US" b="1" i="0"/>
            <a:t>Hot Access Tier</a:t>
          </a:r>
          <a:r>
            <a:rPr lang="en-US" b="0" i="0"/>
            <a:t>: Out of the three options, the hot access tier is the most optimized for data that is accessed frequently. It offers the lower access (read-write) cost, but the highest storage cost.</a:t>
          </a:r>
          <a:endParaRPr lang="en-US"/>
        </a:p>
      </dgm:t>
    </dgm:pt>
    <dgm:pt modelId="{5F3508DA-60DF-4B09-BA7C-C287C72D7DAC}" type="parTrans" cxnId="{47513032-C2A7-4E94-84DB-229DA3C77F4F}">
      <dgm:prSet/>
      <dgm:spPr/>
      <dgm:t>
        <a:bodyPr/>
        <a:lstStyle/>
        <a:p>
          <a:endParaRPr lang="en-US"/>
        </a:p>
      </dgm:t>
    </dgm:pt>
    <dgm:pt modelId="{A70C721B-E9E2-4139-97EB-647C604ADF25}" type="sibTrans" cxnId="{47513032-C2A7-4E94-84DB-229DA3C77F4F}">
      <dgm:prSet/>
      <dgm:spPr/>
      <dgm:t>
        <a:bodyPr/>
        <a:lstStyle/>
        <a:p>
          <a:endParaRPr lang="en-US"/>
        </a:p>
      </dgm:t>
    </dgm:pt>
    <dgm:pt modelId="{62BD520F-6DA6-465C-BD0C-9643F464FA8A}">
      <dgm:prSet/>
      <dgm:spPr/>
      <dgm:t>
        <a:bodyPr/>
        <a:lstStyle/>
        <a:p>
          <a:r>
            <a:rPr lang="en-US" b="1" i="0"/>
            <a:t>Cool Access Tier</a:t>
          </a:r>
          <a:r>
            <a:rPr lang="en-US" b="0" i="0"/>
            <a:t>: This option is better suited for use cases where data will remain stored for at least 30 days and is not accessed frequently. Compared to Hot Access Tiers,, this tier offers lower storage cost and higher access costs.</a:t>
          </a:r>
          <a:endParaRPr lang="en-US"/>
        </a:p>
      </dgm:t>
    </dgm:pt>
    <dgm:pt modelId="{950C291D-E5D1-454C-8623-AB257585165E}" type="parTrans" cxnId="{D82372AB-2441-46E3-8061-E844B8938CBD}">
      <dgm:prSet/>
      <dgm:spPr/>
      <dgm:t>
        <a:bodyPr/>
        <a:lstStyle/>
        <a:p>
          <a:endParaRPr lang="en-US"/>
        </a:p>
      </dgm:t>
    </dgm:pt>
    <dgm:pt modelId="{F3E5586E-A258-4FFF-8395-7D9C776F94A4}" type="sibTrans" cxnId="{D82372AB-2441-46E3-8061-E844B8938CBD}">
      <dgm:prSet/>
      <dgm:spPr/>
      <dgm:t>
        <a:bodyPr/>
        <a:lstStyle/>
        <a:p>
          <a:endParaRPr lang="en-US"/>
        </a:p>
      </dgm:t>
    </dgm:pt>
    <dgm:pt modelId="{2CE6376A-3769-41D1-97FC-1EB7AC8CE5D7}">
      <dgm:prSet/>
      <dgm:spPr/>
      <dgm:t>
        <a:bodyPr/>
        <a:lstStyle/>
        <a:p>
          <a:r>
            <a:rPr lang="en-US" b="1" i="0"/>
            <a:t>Archive Access Tier</a:t>
          </a:r>
          <a:r>
            <a:rPr lang="en-US" b="0" i="0"/>
            <a:t>: Archive storage is designed for data that doesn’t need to be accessed immediately. This tier offers higher data retrieval costs, and also higher data access latency. It is designed for use cases where data will be stored for more than 180 days and is rarely accessed.</a:t>
          </a:r>
          <a:endParaRPr lang="en-US"/>
        </a:p>
      </dgm:t>
    </dgm:pt>
    <dgm:pt modelId="{D15DF0AF-DCB9-4200-83E5-20BD95ECBB38}" type="parTrans" cxnId="{F7DC4274-E4E1-4D69-82C5-703A5E0F775E}">
      <dgm:prSet/>
      <dgm:spPr/>
      <dgm:t>
        <a:bodyPr/>
        <a:lstStyle/>
        <a:p>
          <a:endParaRPr lang="en-US"/>
        </a:p>
      </dgm:t>
    </dgm:pt>
    <dgm:pt modelId="{D250CBD6-84AD-4EC4-A8CB-340E3E215D7A}" type="sibTrans" cxnId="{F7DC4274-E4E1-4D69-82C5-703A5E0F775E}">
      <dgm:prSet/>
      <dgm:spPr/>
      <dgm:t>
        <a:bodyPr/>
        <a:lstStyle/>
        <a:p>
          <a:endParaRPr lang="en-US"/>
        </a:p>
      </dgm:t>
    </dgm:pt>
    <dgm:pt modelId="{1BB79D5B-A6C6-4F5B-844F-D23AD3EA9F5E}" type="pres">
      <dgm:prSet presAssocID="{C540C4F8-F1E7-40AF-9BD5-8362B5277837}" presName="root" presStyleCnt="0">
        <dgm:presLayoutVars>
          <dgm:dir/>
          <dgm:resizeHandles val="exact"/>
        </dgm:presLayoutVars>
      </dgm:prSet>
      <dgm:spPr/>
    </dgm:pt>
    <dgm:pt modelId="{AE12A061-F9A5-45A7-8F50-15A9BB1AC70D}" type="pres">
      <dgm:prSet presAssocID="{61929D56-5DAF-4F52-91F8-49354194D000}" presName="compNode" presStyleCnt="0"/>
      <dgm:spPr/>
    </dgm:pt>
    <dgm:pt modelId="{1E9AE6B4-7023-4B71-9DC0-FE6CEC602C7E}" type="pres">
      <dgm:prSet presAssocID="{61929D56-5DAF-4F52-91F8-49354194D000}" presName="bgRect" presStyleLbl="bgShp" presStyleIdx="0" presStyleCnt="3"/>
      <dgm:spPr/>
    </dgm:pt>
    <dgm:pt modelId="{941558B3-BD9E-4C31-99A9-18B24030FC35}" type="pres">
      <dgm:prSet presAssocID="{61929D56-5DAF-4F52-91F8-49354194D0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F7FEE65-66C7-4D74-900C-03EFA7A21383}" type="pres">
      <dgm:prSet presAssocID="{61929D56-5DAF-4F52-91F8-49354194D000}" presName="spaceRect" presStyleCnt="0"/>
      <dgm:spPr/>
    </dgm:pt>
    <dgm:pt modelId="{1643241D-A43C-4862-A461-1839B3237500}" type="pres">
      <dgm:prSet presAssocID="{61929D56-5DAF-4F52-91F8-49354194D000}" presName="parTx" presStyleLbl="revTx" presStyleIdx="0" presStyleCnt="3">
        <dgm:presLayoutVars>
          <dgm:chMax val="0"/>
          <dgm:chPref val="0"/>
        </dgm:presLayoutVars>
      </dgm:prSet>
      <dgm:spPr/>
    </dgm:pt>
    <dgm:pt modelId="{D127855F-B449-4CF0-8D24-3AA195066C95}" type="pres">
      <dgm:prSet presAssocID="{A70C721B-E9E2-4139-97EB-647C604ADF25}" presName="sibTrans" presStyleCnt="0"/>
      <dgm:spPr/>
    </dgm:pt>
    <dgm:pt modelId="{CE6C3ED2-144B-4437-9E43-BE6646A9B354}" type="pres">
      <dgm:prSet presAssocID="{62BD520F-6DA6-465C-BD0C-9643F464FA8A}" presName="compNode" presStyleCnt="0"/>
      <dgm:spPr/>
    </dgm:pt>
    <dgm:pt modelId="{C0EB376F-6B32-41E4-8FBF-9FFDB1024254}" type="pres">
      <dgm:prSet presAssocID="{62BD520F-6DA6-465C-BD0C-9643F464FA8A}" presName="bgRect" presStyleLbl="bgShp" presStyleIdx="1" presStyleCnt="3"/>
      <dgm:spPr/>
    </dgm:pt>
    <dgm:pt modelId="{7A45A889-9C19-403C-897D-1522B8357AD6}" type="pres">
      <dgm:prSet presAssocID="{62BD520F-6DA6-465C-BD0C-9643F464FA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w Temperature"/>
        </a:ext>
      </dgm:extLst>
    </dgm:pt>
    <dgm:pt modelId="{962BFE6F-8547-433C-A9ED-CB7687DE9BDC}" type="pres">
      <dgm:prSet presAssocID="{62BD520F-6DA6-465C-BD0C-9643F464FA8A}" presName="spaceRect" presStyleCnt="0"/>
      <dgm:spPr/>
    </dgm:pt>
    <dgm:pt modelId="{BB85FD66-63C5-47AA-AC6C-C664CB30FB05}" type="pres">
      <dgm:prSet presAssocID="{62BD520F-6DA6-465C-BD0C-9643F464FA8A}" presName="parTx" presStyleLbl="revTx" presStyleIdx="1" presStyleCnt="3">
        <dgm:presLayoutVars>
          <dgm:chMax val="0"/>
          <dgm:chPref val="0"/>
        </dgm:presLayoutVars>
      </dgm:prSet>
      <dgm:spPr/>
    </dgm:pt>
    <dgm:pt modelId="{85F10EC1-B89F-47CA-AFFD-CDF565811589}" type="pres">
      <dgm:prSet presAssocID="{F3E5586E-A258-4FFF-8395-7D9C776F94A4}" presName="sibTrans" presStyleCnt="0"/>
      <dgm:spPr/>
    </dgm:pt>
    <dgm:pt modelId="{89431DE1-F07E-4119-8540-AB1865F680BA}" type="pres">
      <dgm:prSet presAssocID="{2CE6376A-3769-41D1-97FC-1EB7AC8CE5D7}" presName="compNode" presStyleCnt="0"/>
      <dgm:spPr/>
    </dgm:pt>
    <dgm:pt modelId="{CFB3A0AC-324D-478D-8AC0-70183047F7A4}" type="pres">
      <dgm:prSet presAssocID="{2CE6376A-3769-41D1-97FC-1EB7AC8CE5D7}" presName="bgRect" presStyleLbl="bgShp" presStyleIdx="2" presStyleCnt="3"/>
      <dgm:spPr/>
    </dgm:pt>
    <dgm:pt modelId="{741445AD-BA5A-4CC3-8794-B18F5AB23948}" type="pres">
      <dgm:prSet presAssocID="{2CE6376A-3769-41D1-97FC-1EB7AC8CE5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3D1BF9AB-B619-4F13-8B3F-5FDDA9691709}" type="pres">
      <dgm:prSet presAssocID="{2CE6376A-3769-41D1-97FC-1EB7AC8CE5D7}" presName="spaceRect" presStyleCnt="0"/>
      <dgm:spPr/>
    </dgm:pt>
    <dgm:pt modelId="{FB359DD1-2351-4E12-AA2E-DB3ECA913FCA}" type="pres">
      <dgm:prSet presAssocID="{2CE6376A-3769-41D1-97FC-1EB7AC8CE5D7}" presName="parTx" presStyleLbl="revTx" presStyleIdx="2" presStyleCnt="3">
        <dgm:presLayoutVars>
          <dgm:chMax val="0"/>
          <dgm:chPref val="0"/>
        </dgm:presLayoutVars>
      </dgm:prSet>
      <dgm:spPr/>
    </dgm:pt>
  </dgm:ptLst>
  <dgm:cxnLst>
    <dgm:cxn modelId="{EA9CFE21-F5F8-4532-B2C3-EDECC94B2D33}" type="presOf" srcId="{62BD520F-6DA6-465C-BD0C-9643F464FA8A}" destId="{BB85FD66-63C5-47AA-AC6C-C664CB30FB05}" srcOrd="0" destOrd="0" presId="urn:microsoft.com/office/officeart/2018/2/layout/IconVerticalSolidList"/>
    <dgm:cxn modelId="{47513032-C2A7-4E94-84DB-229DA3C77F4F}" srcId="{C540C4F8-F1E7-40AF-9BD5-8362B5277837}" destId="{61929D56-5DAF-4F52-91F8-49354194D000}" srcOrd="0" destOrd="0" parTransId="{5F3508DA-60DF-4B09-BA7C-C287C72D7DAC}" sibTransId="{A70C721B-E9E2-4139-97EB-647C604ADF25}"/>
    <dgm:cxn modelId="{BB44A138-0AD1-4EE3-9DB8-1C8C7CB78D76}" type="presOf" srcId="{C540C4F8-F1E7-40AF-9BD5-8362B5277837}" destId="{1BB79D5B-A6C6-4F5B-844F-D23AD3EA9F5E}" srcOrd="0" destOrd="0" presId="urn:microsoft.com/office/officeart/2018/2/layout/IconVerticalSolidList"/>
    <dgm:cxn modelId="{275D424A-B218-49A9-B596-E996A5F8ED1A}" type="presOf" srcId="{61929D56-5DAF-4F52-91F8-49354194D000}" destId="{1643241D-A43C-4862-A461-1839B3237500}" srcOrd="0" destOrd="0" presId="urn:microsoft.com/office/officeart/2018/2/layout/IconVerticalSolidList"/>
    <dgm:cxn modelId="{F7DC4274-E4E1-4D69-82C5-703A5E0F775E}" srcId="{C540C4F8-F1E7-40AF-9BD5-8362B5277837}" destId="{2CE6376A-3769-41D1-97FC-1EB7AC8CE5D7}" srcOrd="2" destOrd="0" parTransId="{D15DF0AF-DCB9-4200-83E5-20BD95ECBB38}" sibTransId="{D250CBD6-84AD-4EC4-A8CB-340E3E215D7A}"/>
    <dgm:cxn modelId="{D82372AB-2441-46E3-8061-E844B8938CBD}" srcId="{C540C4F8-F1E7-40AF-9BD5-8362B5277837}" destId="{62BD520F-6DA6-465C-BD0C-9643F464FA8A}" srcOrd="1" destOrd="0" parTransId="{950C291D-E5D1-454C-8623-AB257585165E}" sibTransId="{F3E5586E-A258-4FFF-8395-7D9C776F94A4}"/>
    <dgm:cxn modelId="{20BF12FC-9088-4EB3-AB6D-B3A2EAD337CD}" type="presOf" srcId="{2CE6376A-3769-41D1-97FC-1EB7AC8CE5D7}" destId="{FB359DD1-2351-4E12-AA2E-DB3ECA913FCA}" srcOrd="0" destOrd="0" presId="urn:microsoft.com/office/officeart/2018/2/layout/IconVerticalSolidList"/>
    <dgm:cxn modelId="{207EE225-592C-4DFE-BFE3-153EEB809C76}" type="presParOf" srcId="{1BB79D5B-A6C6-4F5B-844F-D23AD3EA9F5E}" destId="{AE12A061-F9A5-45A7-8F50-15A9BB1AC70D}" srcOrd="0" destOrd="0" presId="urn:microsoft.com/office/officeart/2018/2/layout/IconVerticalSolidList"/>
    <dgm:cxn modelId="{3079BD78-5FB0-441E-98A1-FC52D05D2516}" type="presParOf" srcId="{AE12A061-F9A5-45A7-8F50-15A9BB1AC70D}" destId="{1E9AE6B4-7023-4B71-9DC0-FE6CEC602C7E}" srcOrd="0" destOrd="0" presId="urn:microsoft.com/office/officeart/2018/2/layout/IconVerticalSolidList"/>
    <dgm:cxn modelId="{25041819-4792-4619-99E4-A637E6B5124D}" type="presParOf" srcId="{AE12A061-F9A5-45A7-8F50-15A9BB1AC70D}" destId="{941558B3-BD9E-4C31-99A9-18B24030FC35}" srcOrd="1" destOrd="0" presId="urn:microsoft.com/office/officeart/2018/2/layout/IconVerticalSolidList"/>
    <dgm:cxn modelId="{FE688C65-94A3-49BB-B6FF-E57651E7DA3B}" type="presParOf" srcId="{AE12A061-F9A5-45A7-8F50-15A9BB1AC70D}" destId="{9F7FEE65-66C7-4D74-900C-03EFA7A21383}" srcOrd="2" destOrd="0" presId="urn:microsoft.com/office/officeart/2018/2/layout/IconVerticalSolidList"/>
    <dgm:cxn modelId="{01D939F6-D4D1-481A-AEF6-8715E05A4F93}" type="presParOf" srcId="{AE12A061-F9A5-45A7-8F50-15A9BB1AC70D}" destId="{1643241D-A43C-4862-A461-1839B3237500}" srcOrd="3" destOrd="0" presId="urn:microsoft.com/office/officeart/2018/2/layout/IconVerticalSolidList"/>
    <dgm:cxn modelId="{E8B6E34C-63CA-42E5-A3CB-16703D441CBB}" type="presParOf" srcId="{1BB79D5B-A6C6-4F5B-844F-D23AD3EA9F5E}" destId="{D127855F-B449-4CF0-8D24-3AA195066C95}" srcOrd="1" destOrd="0" presId="urn:microsoft.com/office/officeart/2018/2/layout/IconVerticalSolidList"/>
    <dgm:cxn modelId="{C1D018EC-3EFB-4925-B645-96DA8B1E0ADD}" type="presParOf" srcId="{1BB79D5B-A6C6-4F5B-844F-D23AD3EA9F5E}" destId="{CE6C3ED2-144B-4437-9E43-BE6646A9B354}" srcOrd="2" destOrd="0" presId="urn:microsoft.com/office/officeart/2018/2/layout/IconVerticalSolidList"/>
    <dgm:cxn modelId="{E6528556-01A0-44A6-A671-1DD35E7A4E69}" type="presParOf" srcId="{CE6C3ED2-144B-4437-9E43-BE6646A9B354}" destId="{C0EB376F-6B32-41E4-8FBF-9FFDB1024254}" srcOrd="0" destOrd="0" presId="urn:microsoft.com/office/officeart/2018/2/layout/IconVerticalSolidList"/>
    <dgm:cxn modelId="{F9A7111B-550D-40AC-B9D9-CB3A79769995}" type="presParOf" srcId="{CE6C3ED2-144B-4437-9E43-BE6646A9B354}" destId="{7A45A889-9C19-403C-897D-1522B8357AD6}" srcOrd="1" destOrd="0" presId="urn:microsoft.com/office/officeart/2018/2/layout/IconVerticalSolidList"/>
    <dgm:cxn modelId="{17ECA9CE-D488-457F-8275-34DC175E14F4}" type="presParOf" srcId="{CE6C3ED2-144B-4437-9E43-BE6646A9B354}" destId="{962BFE6F-8547-433C-A9ED-CB7687DE9BDC}" srcOrd="2" destOrd="0" presId="urn:microsoft.com/office/officeart/2018/2/layout/IconVerticalSolidList"/>
    <dgm:cxn modelId="{2922ED78-FC81-4E1A-9DF1-FFD5E38BBF95}" type="presParOf" srcId="{CE6C3ED2-144B-4437-9E43-BE6646A9B354}" destId="{BB85FD66-63C5-47AA-AC6C-C664CB30FB05}" srcOrd="3" destOrd="0" presId="urn:microsoft.com/office/officeart/2018/2/layout/IconVerticalSolidList"/>
    <dgm:cxn modelId="{F2640BFD-241A-423B-BB57-8C9A81587A9C}" type="presParOf" srcId="{1BB79D5B-A6C6-4F5B-844F-D23AD3EA9F5E}" destId="{85F10EC1-B89F-47CA-AFFD-CDF565811589}" srcOrd="3" destOrd="0" presId="urn:microsoft.com/office/officeart/2018/2/layout/IconVerticalSolidList"/>
    <dgm:cxn modelId="{E09150CC-F360-4EC2-9C0D-772B1AB1C82B}" type="presParOf" srcId="{1BB79D5B-A6C6-4F5B-844F-D23AD3EA9F5E}" destId="{89431DE1-F07E-4119-8540-AB1865F680BA}" srcOrd="4" destOrd="0" presId="urn:microsoft.com/office/officeart/2018/2/layout/IconVerticalSolidList"/>
    <dgm:cxn modelId="{2FED0A0E-C44E-4E02-84CF-A6B4865AB911}" type="presParOf" srcId="{89431DE1-F07E-4119-8540-AB1865F680BA}" destId="{CFB3A0AC-324D-478D-8AC0-70183047F7A4}" srcOrd="0" destOrd="0" presId="urn:microsoft.com/office/officeart/2018/2/layout/IconVerticalSolidList"/>
    <dgm:cxn modelId="{595DE80A-3B4F-41F8-B9C4-6AA6A7AA2FEF}" type="presParOf" srcId="{89431DE1-F07E-4119-8540-AB1865F680BA}" destId="{741445AD-BA5A-4CC3-8794-B18F5AB23948}" srcOrd="1" destOrd="0" presId="urn:microsoft.com/office/officeart/2018/2/layout/IconVerticalSolidList"/>
    <dgm:cxn modelId="{CDAB7404-2CBA-4723-A3A2-E067862A3DE0}" type="presParOf" srcId="{89431DE1-F07E-4119-8540-AB1865F680BA}" destId="{3D1BF9AB-B619-4F13-8B3F-5FDDA9691709}" srcOrd="2" destOrd="0" presId="urn:microsoft.com/office/officeart/2018/2/layout/IconVerticalSolidList"/>
    <dgm:cxn modelId="{EC62CB4D-AD8C-45E5-8F80-DAE2304F9CB0}" type="presParOf" srcId="{89431DE1-F07E-4119-8540-AB1865F680BA}" destId="{FB359DD1-2351-4E12-AA2E-DB3ECA913F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F66BF7-4681-43F1-B3E7-21A0EC22E52F}"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235CBC2-893E-4A5B-B502-C10BB4735C68}">
      <dgm:prSet custT="1"/>
      <dgm:spPr/>
      <dgm:t>
        <a:bodyPr/>
        <a:lstStyle/>
        <a:p>
          <a:r>
            <a:rPr lang="en-US" sz="2000" b="0" i="0" dirty="0"/>
            <a:t>Much of what data consumers do with storage is focused on dealing with unstructured data such as logs, files, images, videos, etc</a:t>
          </a:r>
          <a:r>
            <a:rPr lang="en-US" sz="1400" b="0" i="0" dirty="0"/>
            <a:t>. </a:t>
          </a:r>
          <a:endParaRPr lang="en-US" sz="1400" dirty="0"/>
        </a:p>
      </dgm:t>
    </dgm:pt>
    <dgm:pt modelId="{1FBC5359-8A1C-4FA6-B6F7-6A5B06138295}" type="parTrans" cxnId="{19E890F1-534D-49DC-86CA-B033E9A8BB2B}">
      <dgm:prSet/>
      <dgm:spPr/>
      <dgm:t>
        <a:bodyPr/>
        <a:lstStyle/>
        <a:p>
          <a:endParaRPr lang="en-US"/>
        </a:p>
      </dgm:t>
    </dgm:pt>
    <dgm:pt modelId="{14EDAAA1-2E5F-4BB0-B7E3-86DF2B2419C3}" type="sibTrans" cxnId="{19E890F1-534D-49DC-86CA-B033E9A8BB2B}">
      <dgm:prSet/>
      <dgm:spPr/>
      <dgm:t>
        <a:bodyPr/>
        <a:lstStyle/>
        <a:p>
          <a:endParaRPr lang="en-US"/>
        </a:p>
      </dgm:t>
    </dgm:pt>
    <dgm:pt modelId="{16E216A7-0063-4A49-99C6-39BA68FEA7D2}">
      <dgm:prSet custT="1"/>
      <dgm:spPr/>
      <dgm:t>
        <a:bodyPr/>
        <a:lstStyle/>
        <a:p>
          <a:r>
            <a:rPr lang="en-US" sz="2000" b="0" i="0" dirty="0"/>
            <a:t>Using Azure’s blob storage is a way to overcome the challenge of having to deploy different database systems for different types of data. </a:t>
          </a:r>
          <a:endParaRPr lang="en-US" sz="2000" dirty="0"/>
        </a:p>
      </dgm:t>
    </dgm:pt>
    <dgm:pt modelId="{8213A3D3-ADBD-48EC-AB27-4BC700677453}" type="parTrans" cxnId="{61B350BB-D7AB-4AA8-8C90-06AB3AB38E05}">
      <dgm:prSet/>
      <dgm:spPr/>
      <dgm:t>
        <a:bodyPr/>
        <a:lstStyle/>
        <a:p>
          <a:endParaRPr lang="en-US"/>
        </a:p>
      </dgm:t>
    </dgm:pt>
    <dgm:pt modelId="{EC36FFB5-7172-4464-B1EB-9A6692FB4FFA}" type="sibTrans" cxnId="{61B350BB-D7AB-4AA8-8C90-06AB3AB38E05}">
      <dgm:prSet/>
      <dgm:spPr/>
      <dgm:t>
        <a:bodyPr/>
        <a:lstStyle/>
        <a:p>
          <a:endParaRPr lang="en-US"/>
        </a:p>
      </dgm:t>
    </dgm:pt>
    <dgm:pt modelId="{BA412A19-A233-4034-93F5-06249D1D7A2C}">
      <dgm:prSet custT="1"/>
      <dgm:spPr/>
      <dgm:t>
        <a:bodyPr/>
        <a:lstStyle/>
        <a:p>
          <a:r>
            <a:rPr lang="en-US" sz="1600" b="0" i="0" dirty="0"/>
            <a:t>Blob storage provides users with </a:t>
          </a:r>
        </a:p>
        <a:p>
          <a:r>
            <a:rPr lang="en-US" sz="1600" b="0" i="0" dirty="0"/>
            <a:t>1. strong data consistency, </a:t>
          </a:r>
        </a:p>
        <a:p>
          <a:r>
            <a:rPr lang="en-US" sz="1600" b="0" i="0" dirty="0"/>
            <a:t>2. storage and access flexibility that adapts to the user’s needs, </a:t>
          </a:r>
        </a:p>
        <a:p>
          <a:r>
            <a:rPr lang="en-US" sz="1600" b="0" i="0" dirty="0"/>
            <a:t>3. and it also provides high availability by implementing geo-replication.</a:t>
          </a:r>
          <a:endParaRPr lang="en-US" sz="1600" dirty="0"/>
        </a:p>
      </dgm:t>
    </dgm:pt>
    <dgm:pt modelId="{18A6E44D-BC52-4D6C-A910-EFFF305B6778}" type="parTrans" cxnId="{43690F8B-9B87-4249-8F76-24CDC8DF7D39}">
      <dgm:prSet/>
      <dgm:spPr/>
      <dgm:t>
        <a:bodyPr/>
        <a:lstStyle/>
        <a:p>
          <a:endParaRPr lang="en-US"/>
        </a:p>
      </dgm:t>
    </dgm:pt>
    <dgm:pt modelId="{9041F94D-4D30-47F0-B710-163FECC96F69}" type="sibTrans" cxnId="{43690F8B-9B87-4249-8F76-24CDC8DF7D39}">
      <dgm:prSet/>
      <dgm:spPr/>
      <dgm:t>
        <a:bodyPr/>
        <a:lstStyle/>
        <a:p>
          <a:endParaRPr lang="en-US"/>
        </a:p>
      </dgm:t>
    </dgm:pt>
    <dgm:pt modelId="{6F30C8DD-3FDD-4A2C-A456-E909C3D97F78}" type="pres">
      <dgm:prSet presAssocID="{82F66BF7-4681-43F1-B3E7-21A0EC22E52F}" presName="root" presStyleCnt="0">
        <dgm:presLayoutVars>
          <dgm:dir/>
          <dgm:resizeHandles val="exact"/>
        </dgm:presLayoutVars>
      </dgm:prSet>
      <dgm:spPr/>
    </dgm:pt>
    <dgm:pt modelId="{9670FBF4-6E03-4289-BF67-F4AEB0D7EA99}" type="pres">
      <dgm:prSet presAssocID="{8235CBC2-893E-4A5B-B502-C10BB4735C68}" presName="compNode" presStyleCnt="0"/>
      <dgm:spPr/>
    </dgm:pt>
    <dgm:pt modelId="{9CD8C55D-9F33-4420-B815-1DD8D7E5799F}" type="pres">
      <dgm:prSet presAssocID="{8235CBC2-893E-4A5B-B502-C10BB4735C68}" presName="bgRect" presStyleLbl="bgShp" presStyleIdx="0" presStyleCnt="3"/>
      <dgm:spPr/>
    </dgm:pt>
    <dgm:pt modelId="{95709373-F191-4EE3-8BBD-085125CC1F1A}" type="pres">
      <dgm:prSet presAssocID="{8235CBC2-893E-4A5B-B502-C10BB4735C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850BD19-9859-48A5-B78F-48414725B2C7}" type="pres">
      <dgm:prSet presAssocID="{8235CBC2-893E-4A5B-B502-C10BB4735C68}" presName="spaceRect" presStyleCnt="0"/>
      <dgm:spPr/>
    </dgm:pt>
    <dgm:pt modelId="{520E01E1-6BDF-4EAE-8367-8330B4DB7108}" type="pres">
      <dgm:prSet presAssocID="{8235CBC2-893E-4A5B-B502-C10BB4735C68}" presName="parTx" presStyleLbl="revTx" presStyleIdx="0" presStyleCnt="3">
        <dgm:presLayoutVars>
          <dgm:chMax val="0"/>
          <dgm:chPref val="0"/>
        </dgm:presLayoutVars>
      </dgm:prSet>
      <dgm:spPr/>
    </dgm:pt>
    <dgm:pt modelId="{FEC81258-2EA4-46E7-9A3E-A0C04DA13EDD}" type="pres">
      <dgm:prSet presAssocID="{14EDAAA1-2E5F-4BB0-B7E3-86DF2B2419C3}" presName="sibTrans" presStyleCnt="0"/>
      <dgm:spPr/>
    </dgm:pt>
    <dgm:pt modelId="{90DC1709-EE19-4310-B909-337A851467DF}" type="pres">
      <dgm:prSet presAssocID="{16E216A7-0063-4A49-99C6-39BA68FEA7D2}" presName="compNode" presStyleCnt="0"/>
      <dgm:spPr/>
    </dgm:pt>
    <dgm:pt modelId="{BF1AD35B-1788-47F9-B978-A8477C00D1A2}" type="pres">
      <dgm:prSet presAssocID="{16E216A7-0063-4A49-99C6-39BA68FEA7D2}" presName="bgRect" presStyleLbl="bgShp" presStyleIdx="1" presStyleCnt="3"/>
      <dgm:spPr/>
    </dgm:pt>
    <dgm:pt modelId="{FE556B7B-B5E7-465E-BBC3-080A09FD51FD}" type="pres">
      <dgm:prSet presAssocID="{16E216A7-0063-4A49-99C6-39BA68FEA7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7EB7B4C0-26E2-4C31-B1B6-A6374E23C501}" type="pres">
      <dgm:prSet presAssocID="{16E216A7-0063-4A49-99C6-39BA68FEA7D2}" presName="spaceRect" presStyleCnt="0"/>
      <dgm:spPr/>
    </dgm:pt>
    <dgm:pt modelId="{60FDD493-72AE-4C0B-80BD-BCA2F0D0D923}" type="pres">
      <dgm:prSet presAssocID="{16E216A7-0063-4A49-99C6-39BA68FEA7D2}" presName="parTx" presStyleLbl="revTx" presStyleIdx="1" presStyleCnt="3">
        <dgm:presLayoutVars>
          <dgm:chMax val="0"/>
          <dgm:chPref val="0"/>
        </dgm:presLayoutVars>
      </dgm:prSet>
      <dgm:spPr/>
    </dgm:pt>
    <dgm:pt modelId="{22648CE8-1504-45F2-AF6D-5DD074F11ACB}" type="pres">
      <dgm:prSet presAssocID="{EC36FFB5-7172-4464-B1EB-9A6692FB4FFA}" presName="sibTrans" presStyleCnt="0"/>
      <dgm:spPr/>
    </dgm:pt>
    <dgm:pt modelId="{2FDECBC5-D850-41E6-9DA4-1294AFAE6A26}" type="pres">
      <dgm:prSet presAssocID="{BA412A19-A233-4034-93F5-06249D1D7A2C}" presName="compNode" presStyleCnt="0"/>
      <dgm:spPr/>
    </dgm:pt>
    <dgm:pt modelId="{402C8CBA-D339-45C1-84AF-ADCA134EB138}" type="pres">
      <dgm:prSet presAssocID="{BA412A19-A233-4034-93F5-06249D1D7A2C}" presName="bgRect" presStyleLbl="bgShp" presStyleIdx="2" presStyleCnt="3"/>
      <dgm:spPr/>
    </dgm:pt>
    <dgm:pt modelId="{F8B0377A-83C3-4F52-BC4F-4601542305F5}" type="pres">
      <dgm:prSet presAssocID="{BA412A19-A233-4034-93F5-06249D1D7A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a:ext>
      </dgm:extLst>
    </dgm:pt>
    <dgm:pt modelId="{3443F562-9988-4991-A590-6D93E812697B}" type="pres">
      <dgm:prSet presAssocID="{BA412A19-A233-4034-93F5-06249D1D7A2C}" presName="spaceRect" presStyleCnt="0"/>
      <dgm:spPr/>
    </dgm:pt>
    <dgm:pt modelId="{83F46439-5102-4DD3-BAE3-D981C3F23650}" type="pres">
      <dgm:prSet presAssocID="{BA412A19-A233-4034-93F5-06249D1D7A2C}" presName="parTx" presStyleLbl="revTx" presStyleIdx="2" presStyleCnt="3">
        <dgm:presLayoutVars>
          <dgm:chMax val="0"/>
          <dgm:chPref val="0"/>
        </dgm:presLayoutVars>
      </dgm:prSet>
      <dgm:spPr/>
    </dgm:pt>
  </dgm:ptLst>
  <dgm:cxnLst>
    <dgm:cxn modelId="{D2891E73-92BB-4FA7-8E62-2E6B9B48E27E}" type="presOf" srcId="{82F66BF7-4681-43F1-B3E7-21A0EC22E52F}" destId="{6F30C8DD-3FDD-4A2C-A456-E909C3D97F78}" srcOrd="0" destOrd="0" presId="urn:microsoft.com/office/officeart/2018/2/layout/IconVerticalSolidList"/>
    <dgm:cxn modelId="{104F2685-C894-491C-AD06-00F3366735E2}" type="presOf" srcId="{BA412A19-A233-4034-93F5-06249D1D7A2C}" destId="{83F46439-5102-4DD3-BAE3-D981C3F23650}" srcOrd="0" destOrd="0" presId="urn:microsoft.com/office/officeart/2018/2/layout/IconVerticalSolidList"/>
    <dgm:cxn modelId="{43690F8B-9B87-4249-8F76-24CDC8DF7D39}" srcId="{82F66BF7-4681-43F1-B3E7-21A0EC22E52F}" destId="{BA412A19-A233-4034-93F5-06249D1D7A2C}" srcOrd="2" destOrd="0" parTransId="{18A6E44D-BC52-4D6C-A910-EFFF305B6778}" sibTransId="{9041F94D-4D30-47F0-B710-163FECC96F69}"/>
    <dgm:cxn modelId="{F38D74A6-E843-4DE4-BECC-890F045F5DA2}" type="presOf" srcId="{8235CBC2-893E-4A5B-B502-C10BB4735C68}" destId="{520E01E1-6BDF-4EAE-8367-8330B4DB7108}" srcOrd="0" destOrd="0" presId="urn:microsoft.com/office/officeart/2018/2/layout/IconVerticalSolidList"/>
    <dgm:cxn modelId="{61B350BB-D7AB-4AA8-8C90-06AB3AB38E05}" srcId="{82F66BF7-4681-43F1-B3E7-21A0EC22E52F}" destId="{16E216A7-0063-4A49-99C6-39BA68FEA7D2}" srcOrd="1" destOrd="0" parTransId="{8213A3D3-ADBD-48EC-AB27-4BC700677453}" sibTransId="{EC36FFB5-7172-4464-B1EB-9A6692FB4FFA}"/>
    <dgm:cxn modelId="{42D524C8-E338-4EF9-A4A2-459006341B1D}" type="presOf" srcId="{16E216A7-0063-4A49-99C6-39BA68FEA7D2}" destId="{60FDD493-72AE-4C0B-80BD-BCA2F0D0D923}" srcOrd="0" destOrd="0" presId="urn:microsoft.com/office/officeart/2018/2/layout/IconVerticalSolidList"/>
    <dgm:cxn modelId="{19E890F1-534D-49DC-86CA-B033E9A8BB2B}" srcId="{82F66BF7-4681-43F1-B3E7-21A0EC22E52F}" destId="{8235CBC2-893E-4A5B-B502-C10BB4735C68}" srcOrd="0" destOrd="0" parTransId="{1FBC5359-8A1C-4FA6-B6F7-6A5B06138295}" sibTransId="{14EDAAA1-2E5F-4BB0-B7E3-86DF2B2419C3}"/>
    <dgm:cxn modelId="{D40F5C9B-FA14-464D-8750-DDA003F6C8BA}" type="presParOf" srcId="{6F30C8DD-3FDD-4A2C-A456-E909C3D97F78}" destId="{9670FBF4-6E03-4289-BF67-F4AEB0D7EA99}" srcOrd="0" destOrd="0" presId="urn:microsoft.com/office/officeart/2018/2/layout/IconVerticalSolidList"/>
    <dgm:cxn modelId="{F7CCFEA2-25DA-4D32-A0FB-63AA5A3F0A8C}" type="presParOf" srcId="{9670FBF4-6E03-4289-BF67-F4AEB0D7EA99}" destId="{9CD8C55D-9F33-4420-B815-1DD8D7E5799F}" srcOrd="0" destOrd="0" presId="urn:microsoft.com/office/officeart/2018/2/layout/IconVerticalSolidList"/>
    <dgm:cxn modelId="{8BFBC0A1-999E-4356-B30D-30238445C1B5}" type="presParOf" srcId="{9670FBF4-6E03-4289-BF67-F4AEB0D7EA99}" destId="{95709373-F191-4EE3-8BBD-085125CC1F1A}" srcOrd="1" destOrd="0" presId="urn:microsoft.com/office/officeart/2018/2/layout/IconVerticalSolidList"/>
    <dgm:cxn modelId="{02AE0CFA-5BB8-4523-96E8-E18F8D10315C}" type="presParOf" srcId="{9670FBF4-6E03-4289-BF67-F4AEB0D7EA99}" destId="{4850BD19-9859-48A5-B78F-48414725B2C7}" srcOrd="2" destOrd="0" presId="urn:microsoft.com/office/officeart/2018/2/layout/IconVerticalSolidList"/>
    <dgm:cxn modelId="{22C4906D-5A4C-4D6B-AAAC-0C0E537B2518}" type="presParOf" srcId="{9670FBF4-6E03-4289-BF67-F4AEB0D7EA99}" destId="{520E01E1-6BDF-4EAE-8367-8330B4DB7108}" srcOrd="3" destOrd="0" presId="urn:microsoft.com/office/officeart/2018/2/layout/IconVerticalSolidList"/>
    <dgm:cxn modelId="{ECC044A7-EC15-4301-801F-A3A58DD31E39}" type="presParOf" srcId="{6F30C8DD-3FDD-4A2C-A456-E909C3D97F78}" destId="{FEC81258-2EA4-46E7-9A3E-A0C04DA13EDD}" srcOrd="1" destOrd="0" presId="urn:microsoft.com/office/officeart/2018/2/layout/IconVerticalSolidList"/>
    <dgm:cxn modelId="{573C5BDF-F56C-44AB-9039-C923AD6876BA}" type="presParOf" srcId="{6F30C8DD-3FDD-4A2C-A456-E909C3D97F78}" destId="{90DC1709-EE19-4310-B909-337A851467DF}" srcOrd="2" destOrd="0" presId="urn:microsoft.com/office/officeart/2018/2/layout/IconVerticalSolidList"/>
    <dgm:cxn modelId="{A69355D3-7A06-4992-AF59-5572EEE63127}" type="presParOf" srcId="{90DC1709-EE19-4310-B909-337A851467DF}" destId="{BF1AD35B-1788-47F9-B978-A8477C00D1A2}" srcOrd="0" destOrd="0" presId="urn:microsoft.com/office/officeart/2018/2/layout/IconVerticalSolidList"/>
    <dgm:cxn modelId="{7277E200-902D-40B8-9334-383146DE3275}" type="presParOf" srcId="{90DC1709-EE19-4310-B909-337A851467DF}" destId="{FE556B7B-B5E7-465E-BBC3-080A09FD51FD}" srcOrd="1" destOrd="0" presId="urn:microsoft.com/office/officeart/2018/2/layout/IconVerticalSolidList"/>
    <dgm:cxn modelId="{7226B94E-E3F4-45C8-AE02-1ABCF7FF0FC1}" type="presParOf" srcId="{90DC1709-EE19-4310-B909-337A851467DF}" destId="{7EB7B4C0-26E2-4C31-B1B6-A6374E23C501}" srcOrd="2" destOrd="0" presId="urn:microsoft.com/office/officeart/2018/2/layout/IconVerticalSolidList"/>
    <dgm:cxn modelId="{79B63B71-28D0-409C-9C66-FAD718263B75}" type="presParOf" srcId="{90DC1709-EE19-4310-B909-337A851467DF}" destId="{60FDD493-72AE-4C0B-80BD-BCA2F0D0D923}" srcOrd="3" destOrd="0" presId="urn:microsoft.com/office/officeart/2018/2/layout/IconVerticalSolidList"/>
    <dgm:cxn modelId="{298BF778-A70C-40AC-8BA0-4DDA54535E48}" type="presParOf" srcId="{6F30C8DD-3FDD-4A2C-A456-E909C3D97F78}" destId="{22648CE8-1504-45F2-AF6D-5DD074F11ACB}" srcOrd="3" destOrd="0" presId="urn:microsoft.com/office/officeart/2018/2/layout/IconVerticalSolidList"/>
    <dgm:cxn modelId="{8F8CDF49-E422-458A-8663-E0A94E6F47E1}" type="presParOf" srcId="{6F30C8DD-3FDD-4A2C-A456-E909C3D97F78}" destId="{2FDECBC5-D850-41E6-9DA4-1294AFAE6A26}" srcOrd="4" destOrd="0" presId="urn:microsoft.com/office/officeart/2018/2/layout/IconVerticalSolidList"/>
    <dgm:cxn modelId="{D6D6EB28-95BF-465C-91E6-48FE522122DB}" type="presParOf" srcId="{2FDECBC5-D850-41E6-9DA4-1294AFAE6A26}" destId="{402C8CBA-D339-45C1-84AF-ADCA134EB138}" srcOrd="0" destOrd="0" presId="urn:microsoft.com/office/officeart/2018/2/layout/IconVerticalSolidList"/>
    <dgm:cxn modelId="{10E4E79C-8A18-4F64-8FA6-456309D2B731}" type="presParOf" srcId="{2FDECBC5-D850-41E6-9DA4-1294AFAE6A26}" destId="{F8B0377A-83C3-4F52-BC4F-4601542305F5}" srcOrd="1" destOrd="0" presId="urn:microsoft.com/office/officeart/2018/2/layout/IconVerticalSolidList"/>
    <dgm:cxn modelId="{96A044A4-6929-4613-93DD-FAB5B29CE699}" type="presParOf" srcId="{2FDECBC5-D850-41E6-9DA4-1294AFAE6A26}" destId="{3443F562-9988-4991-A590-6D93E812697B}" srcOrd="2" destOrd="0" presId="urn:microsoft.com/office/officeart/2018/2/layout/IconVerticalSolidList"/>
    <dgm:cxn modelId="{2B391BA4-6EA3-4544-858D-D4EDB638F976}" type="presParOf" srcId="{2FDECBC5-D850-41E6-9DA4-1294AFAE6A26}" destId="{83F46439-5102-4DD3-BAE3-D981C3F236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846F45-C3E2-423B-8F28-9C61C2143E1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4581920-ABF2-429F-BF04-829E06C065A7}">
      <dgm:prSet/>
      <dgm:spPr/>
      <dgm:t>
        <a:bodyPr/>
        <a:lstStyle/>
        <a:p>
          <a:r>
            <a:rPr lang="en-US" b="0" i="0" dirty="0"/>
            <a:t>Azure Table Storage is a scalable, NoSQL, key-value data storage system that can be used to store large amounts of data in the cloud. </a:t>
          </a:r>
          <a:endParaRPr lang="en-US" dirty="0"/>
        </a:p>
      </dgm:t>
    </dgm:pt>
    <dgm:pt modelId="{FEAEA60D-0C45-4CB8-B804-A8703A75982C}" type="parTrans" cxnId="{186946D5-3A8E-4758-84DC-58EFC0617D4B}">
      <dgm:prSet/>
      <dgm:spPr/>
      <dgm:t>
        <a:bodyPr/>
        <a:lstStyle/>
        <a:p>
          <a:endParaRPr lang="en-US"/>
        </a:p>
      </dgm:t>
    </dgm:pt>
    <dgm:pt modelId="{A916742D-758B-463F-B851-AD1B154437EC}" type="sibTrans" cxnId="{186946D5-3A8E-4758-84DC-58EFC0617D4B}">
      <dgm:prSet/>
      <dgm:spPr/>
      <dgm:t>
        <a:bodyPr/>
        <a:lstStyle/>
        <a:p>
          <a:endParaRPr lang="en-US"/>
        </a:p>
      </dgm:t>
    </dgm:pt>
    <dgm:pt modelId="{754273E1-71EB-4DF2-9C3A-ABD5B6883BCD}">
      <dgm:prSet/>
      <dgm:spPr/>
      <dgm:t>
        <a:bodyPr/>
        <a:lstStyle/>
        <a:p>
          <a:r>
            <a:rPr lang="en-US" b="0" i="0"/>
            <a:t>This storage offering has a schemaless design, and each table has rows that are composed of key-value pairs. </a:t>
          </a:r>
          <a:endParaRPr lang="en-US"/>
        </a:p>
      </dgm:t>
    </dgm:pt>
    <dgm:pt modelId="{B836A763-1538-4733-AFC1-F097A1F08DF0}" type="parTrans" cxnId="{FD193D7D-3A4D-43CF-B93D-199072BF2FEA}">
      <dgm:prSet/>
      <dgm:spPr/>
      <dgm:t>
        <a:bodyPr/>
        <a:lstStyle/>
        <a:p>
          <a:endParaRPr lang="en-US"/>
        </a:p>
      </dgm:t>
    </dgm:pt>
    <dgm:pt modelId="{F289F03A-DDF6-45AB-AF15-36B6D1E1F771}" type="sibTrans" cxnId="{FD193D7D-3A4D-43CF-B93D-199072BF2FEA}">
      <dgm:prSet/>
      <dgm:spPr/>
      <dgm:t>
        <a:bodyPr/>
        <a:lstStyle/>
        <a:p>
          <a:endParaRPr lang="en-US"/>
        </a:p>
      </dgm:t>
    </dgm:pt>
    <dgm:pt modelId="{CF35FC90-D5E8-426D-8BD2-EE55E2F2C9D1}">
      <dgm:prSet/>
      <dgm:spPr/>
      <dgm:t>
        <a:bodyPr/>
        <a:lstStyle/>
        <a:p>
          <a:r>
            <a:rPr lang="en-US" b="0" i="0"/>
            <a:t>Microsoft describes it as an ideal solution for storing structured and non-relational data, </a:t>
          </a:r>
          <a:endParaRPr lang="en-US"/>
        </a:p>
      </dgm:t>
    </dgm:pt>
    <dgm:pt modelId="{78B9BCBB-A2B8-44C3-B3E0-A7B31A13690D}" type="parTrans" cxnId="{5FD0304B-F612-4226-AAEC-A2F922F147EC}">
      <dgm:prSet/>
      <dgm:spPr/>
      <dgm:t>
        <a:bodyPr/>
        <a:lstStyle/>
        <a:p>
          <a:endParaRPr lang="en-US"/>
        </a:p>
      </dgm:t>
    </dgm:pt>
    <dgm:pt modelId="{7207458A-7B0E-405D-8486-F56BE37109FE}" type="sibTrans" cxnId="{5FD0304B-F612-4226-AAEC-A2F922F147EC}">
      <dgm:prSet/>
      <dgm:spPr/>
      <dgm:t>
        <a:bodyPr/>
        <a:lstStyle/>
        <a:p>
          <a:endParaRPr lang="en-US"/>
        </a:p>
      </dgm:t>
    </dgm:pt>
    <dgm:pt modelId="{140DA31B-0F86-4724-A012-086721527584}">
      <dgm:prSet/>
      <dgm:spPr/>
      <dgm:t>
        <a:bodyPr/>
        <a:lstStyle/>
        <a:p>
          <a:r>
            <a:rPr lang="en-US" b="0" i="0" dirty="0"/>
            <a:t>covering use cases ranging from storing terabytes of structured data </a:t>
          </a:r>
          <a:endParaRPr lang="en-US" dirty="0"/>
        </a:p>
      </dgm:t>
    </dgm:pt>
    <dgm:pt modelId="{5CF33777-6C1A-4626-A5AF-9DE0CA073788}" type="parTrans" cxnId="{A20C7898-88D7-4124-8BB3-F0C7C2D466A0}">
      <dgm:prSet/>
      <dgm:spPr/>
      <dgm:t>
        <a:bodyPr/>
        <a:lstStyle/>
        <a:p>
          <a:endParaRPr lang="en-US"/>
        </a:p>
      </dgm:t>
    </dgm:pt>
    <dgm:pt modelId="{89D9BF40-071E-4775-AF4F-71D188D4A902}" type="sibTrans" cxnId="{A20C7898-88D7-4124-8BB3-F0C7C2D466A0}">
      <dgm:prSet/>
      <dgm:spPr/>
      <dgm:t>
        <a:bodyPr/>
        <a:lstStyle/>
        <a:p>
          <a:endParaRPr lang="en-US"/>
        </a:p>
      </dgm:t>
    </dgm:pt>
    <dgm:pt modelId="{2A646CA2-9D43-4897-A824-3A27514796C9}">
      <dgm:prSet/>
      <dgm:spPr/>
      <dgm:t>
        <a:bodyPr/>
        <a:lstStyle/>
        <a:p>
          <a:r>
            <a:rPr lang="en-US" b="0" i="0" dirty="0"/>
            <a:t>that serves web applications, to storing datasets that do not require complex joins or foreign keys to accessing data using . NET libraries.</a:t>
          </a:r>
          <a:endParaRPr lang="en-US" dirty="0"/>
        </a:p>
      </dgm:t>
    </dgm:pt>
    <dgm:pt modelId="{8B961A4E-532E-477F-B9CE-1B8D637D3B9B}" type="parTrans" cxnId="{7E2DAD31-1D50-49CE-BBB5-BB07F9CD1AD2}">
      <dgm:prSet/>
      <dgm:spPr/>
      <dgm:t>
        <a:bodyPr/>
        <a:lstStyle/>
        <a:p>
          <a:endParaRPr lang="en-US"/>
        </a:p>
      </dgm:t>
    </dgm:pt>
    <dgm:pt modelId="{1340D339-4E0C-4491-B150-0E67ED70ACE9}" type="sibTrans" cxnId="{7E2DAD31-1D50-49CE-BBB5-BB07F9CD1AD2}">
      <dgm:prSet/>
      <dgm:spPr/>
      <dgm:t>
        <a:bodyPr/>
        <a:lstStyle/>
        <a:p>
          <a:endParaRPr lang="en-US"/>
        </a:p>
      </dgm:t>
    </dgm:pt>
    <dgm:pt modelId="{B36C9FB1-C4C9-424C-A494-583906CBFC24}" type="pres">
      <dgm:prSet presAssocID="{82846F45-C3E2-423B-8F28-9C61C2143E11}" presName="linear" presStyleCnt="0">
        <dgm:presLayoutVars>
          <dgm:animLvl val="lvl"/>
          <dgm:resizeHandles val="exact"/>
        </dgm:presLayoutVars>
      </dgm:prSet>
      <dgm:spPr/>
    </dgm:pt>
    <dgm:pt modelId="{D583FFEF-8358-45CD-BD9E-E067D7943795}" type="pres">
      <dgm:prSet presAssocID="{E4581920-ABF2-429F-BF04-829E06C065A7}" presName="parentText" presStyleLbl="node1" presStyleIdx="0" presStyleCnt="5">
        <dgm:presLayoutVars>
          <dgm:chMax val="0"/>
          <dgm:bulletEnabled val="1"/>
        </dgm:presLayoutVars>
      </dgm:prSet>
      <dgm:spPr/>
    </dgm:pt>
    <dgm:pt modelId="{C2380747-2703-43CF-9D2B-A4F4428C84A2}" type="pres">
      <dgm:prSet presAssocID="{A916742D-758B-463F-B851-AD1B154437EC}" presName="spacer" presStyleCnt="0"/>
      <dgm:spPr/>
    </dgm:pt>
    <dgm:pt modelId="{3DA02E50-5928-42D0-AC41-265D43649E63}" type="pres">
      <dgm:prSet presAssocID="{754273E1-71EB-4DF2-9C3A-ABD5B6883BCD}" presName="parentText" presStyleLbl="node1" presStyleIdx="1" presStyleCnt="5">
        <dgm:presLayoutVars>
          <dgm:chMax val="0"/>
          <dgm:bulletEnabled val="1"/>
        </dgm:presLayoutVars>
      </dgm:prSet>
      <dgm:spPr/>
    </dgm:pt>
    <dgm:pt modelId="{108894A0-DF93-4089-866A-390DB94FBA6A}" type="pres">
      <dgm:prSet presAssocID="{F289F03A-DDF6-45AB-AF15-36B6D1E1F771}" presName="spacer" presStyleCnt="0"/>
      <dgm:spPr/>
    </dgm:pt>
    <dgm:pt modelId="{5567CC94-6731-474D-84C0-DEEB78414F33}" type="pres">
      <dgm:prSet presAssocID="{CF35FC90-D5E8-426D-8BD2-EE55E2F2C9D1}" presName="parentText" presStyleLbl="node1" presStyleIdx="2" presStyleCnt="5">
        <dgm:presLayoutVars>
          <dgm:chMax val="0"/>
          <dgm:bulletEnabled val="1"/>
        </dgm:presLayoutVars>
      </dgm:prSet>
      <dgm:spPr/>
    </dgm:pt>
    <dgm:pt modelId="{84A86598-262D-417B-AA7D-D494AA701F42}" type="pres">
      <dgm:prSet presAssocID="{7207458A-7B0E-405D-8486-F56BE37109FE}" presName="spacer" presStyleCnt="0"/>
      <dgm:spPr/>
    </dgm:pt>
    <dgm:pt modelId="{6E0FF084-407A-4311-B134-AF47BD02E8E1}" type="pres">
      <dgm:prSet presAssocID="{140DA31B-0F86-4724-A012-086721527584}" presName="parentText" presStyleLbl="node1" presStyleIdx="3" presStyleCnt="5">
        <dgm:presLayoutVars>
          <dgm:chMax val="0"/>
          <dgm:bulletEnabled val="1"/>
        </dgm:presLayoutVars>
      </dgm:prSet>
      <dgm:spPr/>
    </dgm:pt>
    <dgm:pt modelId="{BD04A23A-2D6E-4736-A4FD-B299FA9813E2}" type="pres">
      <dgm:prSet presAssocID="{89D9BF40-071E-4775-AF4F-71D188D4A902}" presName="spacer" presStyleCnt="0"/>
      <dgm:spPr/>
    </dgm:pt>
    <dgm:pt modelId="{F9654AF1-74FE-492F-BC64-65C9157C773D}" type="pres">
      <dgm:prSet presAssocID="{2A646CA2-9D43-4897-A824-3A27514796C9}" presName="parentText" presStyleLbl="node1" presStyleIdx="4" presStyleCnt="5">
        <dgm:presLayoutVars>
          <dgm:chMax val="0"/>
          <dgm:bulletEnabled val="1"/>
        </dgm:presLayoutVars>
      </dgm:prSet>
      <dgm:spPr/>
    </dgm:pt>
  </dgm:ptLst>
  <dgm:cxnLst>
    <dgm:cxn modelId="{DAD55B20-8D83-4C4D-928B-333579845C0E}" type="presOf" srcId="{E4581920-ABF2-429F-BF04-829E06C065A7}" destId="{D583FFEF-8358-45CD-BD9E-E067D7943795}" srcOrd="0" destOrd="0" presId="urn:microsoft.com/office/officeart/2005/8/layout/vList2"/>
    <dgm:cxn modelId="{B869CB26-6D99-4B0C-9AD3-670E69BF36CC}" type="presOf" srcId="{82846F45-C3E2-423B-8F28-9C61C2143E11}" destId="{B36C9FB1-C4C9-424C-A494-583906CBFC24}" srcOrd="0" destOrd="0" presId="urn:microsoft.com/office/officeart/2005/8/layout/vList2"/>
    <dgm:cxn modelId="{16E90127-12C5-4216-B9E2-7E1C05CCC6C7}" type="presOf" srcId="{CF35FC90-D5E8-426D-8BD2-EE55E2F2C9D1}" destId="{5567CC94-6731-474D-84C0-DEEB78414F33}" srcOrd="0" destOrd="0" presId="urn:microsoft.com/office/officeart/2005/8/layout/vList2"/>
    <dgm:cxn modelId="{7E2DAD31-1D50-49CE-BBB5-BB07F9CD1AD2}" srcId="{82846F45-C3E2-423B-8F28-9C61C2143E11}" destId="{2A646CA2-9D43-4897-A824-3A27514796C9}" srcOrd="4" destOrd="0" parTransId="{8B961A4E-532E-477F-B9CE-1B8D637D3B9B}" sibTransId="{1340D339-4E0C-4491-B150-0E67ED70ACE9}"/>
    <dgm:cxn modelId="{890E7334-CE1C-4C79-9455-4A75236BE613}" type="presOf" srcId="{140DA31B-0F86-4724-A012-086721527584}" destId="{6E0FF084-407A-4311-B134-AF47BD02E8E1}" srcOrd="0" destOrd="0" presId="urn:microsoft.com/office/officeart/2005/8/layout/vList2"/>
    <dgm:cxn modelId="{5FD0304B-F612-4226-AAEC-A2F922F147EC}" srcId="{82846F45-C3E2-423B-8F28-9C61C2143E11}" destId="{CF35FC90-D5E8-426D-8BD2-EE55E2F2C9D1}" srcOrd="2" destOrd="0" parTransId="{78B9BCBB-A2B8-44C3-B3E0-A7B31A13690D}" sibTransId="{7207458A-7B0E-405D-8486-F56BE37109FE}"/>
    <dgm:cxn modelId="{FD193D7D-3A4D-43CF-B93D-199072BF2FEA}" srcId="{82846F45-C3E2-423B-8F28-9C61C2143E11}" destId="{754273E1-71EB-4DF2-9C3A-ABD5B6883BCD}" srcOrd="1" destOrd="0" parTransId="{B836A763-1538-4733-AFC1-F097A1F08DF0}" sibTransId="{F289F03A-DDF6-45AB-AF15-36B6D1E1F771}"/>
    <dgm:cxn modelId="{A20C7898-88D7-4124-8BB3-F0C7C2D466A0}" srcId="{82846F45-C3E2-423B-8F28-9C61C2143E11}" destId="{140DA31B-0F86-4724-A012-086721527584}" srcOrd="3" destOrd="0" parTransId="{5CF33777-6C1A-4626-A5AF-9DE0CA073788}" sibTransId="{89D9BF40-071E-4775-AF4F-71D188D4A902}"/>
    <dgm:cxn modelId="{9304B7B8-24FD-4185-92A0-2FD9CFCD5968}" type="presOf" srcId="{754273E1-71EB-4DF2-9C3A-ABD5B6883BCD}" destId="{3DA02E50-5928-42D0-AC41-265D43649E63}" srcOrd="0" destOrd="0" presId="urn:microsoft.com/office/officeart/2005/8/layout/vList2"/>
    <dgm:cxn modelId="{8B76BEC9-36FE-41D9-9849-C062E941B93C}" type="presOf" srcId="{2A646CA2-9D43-4897-A824-3A27514796C9}" destId="{F9654AF1-74FE-492F-BC64-65C9157C773D}" srcOrd="0" destOrd="0" presId="urn:microsoft.com/office/officeart/2005/8/layout/vList2"/>
    <dgm:cxn modelId="{186946D5-3A8E-4758-84DC-58EFC0617D4B}" srcId="{82846F45-C3E2-423B-8F28-9C61C2143E11}" destId="{E4581920-ABF2-429F-BF04-829E06C065A7}" srcOrd="0" destOrd="0" parTransId="{FEAEA60D-0C45-4CB8-B804-A8703A75982C}" sibTransId="{A916742D-758B-463F-B851-AD1B154437EC}"/>
    <dgm:cxn modelId="{A2FA4D69-82E1-4127-8FE8-C5FD39EA93CC}" type="presParOf" srcId="{B36C9FB1-C4C9-424C-A494-583906CBFC24}" destId="{D583FFEF-8358-45CD-BD9E-E067D7943795}" srcOrd="0" destOrd="0" presId="urn:microsoft.com/office/officeart/2005/8/layout/vList2"/>
    <dgm:cxn modelId="{A82547A4-8449-4B41-9908-CEFF2D3804EE}" type="presParOf" srcId="{B36C9FB1-C4C9-424C-A494-583906CBFC24}" destId="{C2380747-2703-43CF-9D2B-A4F4428C84A2}" srcOrd="1" destOrd="0" presId="urn:microsoft.com/office/officeart/2005/8/layout/vList2"/>
    <dgm:cxn modelId="{1892A739-12CD-4547-83F1-EAF5BAB27C88}" type="presParOf" srcId="{B36C9FB1-C4C9-424C-A494-583906CBFC24}" destId="{3DA02E50-5928-42D0-AC41-265D43649E63}" srcOrd="2" destOrd="0" presId="urn:microsoft.com/office/officeart/2005/8/layout/vList2"/>
    <dgm:cxn modelId="{C5FB4085-6CFE-4A04-A27D-0D1094DC5113}" type="presParOf" srcId="{B36C9FB1-C4C9-424C-A494-583906CBFC24}" destId="{108894A0-DF93-4089-866A-390DB94FBA6A}" srcOrd="3" destOrd="0" presId="urn:microsoft.com/office/officeart/2005/8/layout/vList2"/>
    <dgm:cxn modelId="{7F996E6D-F033-48B5-A100-8E87C13FEB64}" type="presParOf" srcId="{B36C9FB1-C4C9-424C-A494-583906CBFC24}" destId="{5567CC94-6731-474D-84C0-DEEB78414F33}" srcOrd="4" destOrd="0" presId="urn:microsoft.com/office/officeart/2005/8/layout/vList2"/>
    <dgm:cxn modelId="{C5F19736-EF18-4A68-B7A8-FE87C177B218}" type="presParOf" srcId="{B36C9FB1-C4C9-424C-A494-583906CBFC24}" destId="{84A86598-262D-417B-AA7D-D494AA701F42}" srcOrd="5" destOrd="0" presId="urn:microsoft.com/office/officeart/2005/8/layout/vList2"/>
    <dgm:cxn modelId="{17F04A71-FF47-4A5D-9CF8-B78DABAAA46B}" type="presParOf" srcId="{B36C9FB1-C4C9-424C-A494-583906CBFC24}" destId="{6E0FF084-407A-4311-B134-AF47BD02E8E1}" srcOrd="6" destOrd="0" presId="urn:microsoft.com/office/officeart/2005/8/layout/vList2"/>
    <dgm:cxn modelId="{9E63312E-4754-4076-BC77-28B3A28266EA}" type="presParOf" srcId="{B36C9FB1-C4C9-424C-A494-583906CBFC24}" destId="{BD04A23A-2D6E-4736-A4FD-B299FA9813E2}" srcOrd="7" destOrd="0" presId="urn:microsoft.com/office/officeart/2005/8/layout/vList2"/>
    <dgm:cxn modelId="{B4CA53C6-0C94-4B20-B038-59846548B5A4}" type="presParOf" srcId="{B36C9FB1-C4C9-424C-A494-583906CBFC24}" destId="{F9654AF1-74FE-492F-BC64-65C9157C77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986CEA-4008-4BF3-B1AD-45842705A92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1825558-DC1F-4C98-87D6-B8EFCEC3214F}">
      <dgm:prSet/>
      <dgm:spPr/>
      <dgm:t>
        <a:bodyPr/>
        <a:lstStyle/>
        <a:p>
          <a:r>
            <a:rPr lang="en-US" b="0" i="0"/>
            <a:t>Table Storage includes:</a:t>
          </a:r>
          <a:endParaRPr lang="en-US"/>
        </a:p>
      </dgm:t>
    </dgm:pt>
    <dgm:pt modelId="{F7491FE9-41D7-4455-AEAB-E9586C97D12B}" type="parTrans" cxnId="{A80D3212-5552-47BD-B046-CE1E9DDEAB36}">
      <dgm:prSet/>
      <dgm:spPr/>
      <dgm:t>
        <a:bodyPr/>
        <a:lstStyle/>
        <a:p>
          <a:endParaRPr lang="en-US"/>
        </a:p>
      </dgm:t>
    </dgm:pt>
    <dgm:pt modelId="{92E994D3-CBE0-40E0-A074-AD80CA124C54}" type="sibTrans" cxnId="{A80D3212-5552-47BD-B046-CE1E9DDEAB36}">
      <dgm:prSet/>
      <dgm:spPr/>
      <dgm:t>
        <a:bodyPr/>
        <a:lstStyle/>
        <a:p>
          <a:endParaRPr lang="en-US"/>
        </a:p>
      </dgm:t>
    </dgm:pt>
    <dgm:pt modelId="{BEE270B4-10D4-4238-A693-B6C9387AF3D2}">
      <dgm:prSet/>
      <dgm:spPr/>
      <dgm:t>
        <a:bodyPr/>
        <a:lstStyle/>
        <a:p>
          <a:r>
            <a:rPr lang="en-US" b="0" i="0"/>
            <a:t>A Storage Account, which contains all your tables.</a:t>
          </a:r>
          <a:endParaRPr lang="en-US"/>
        </a:p>
      </dgm:t>
    </dgm:pt>
    <dgm:pt modelId="{80A6CA1D-79C5-42CC-9B7B-9087E731F81D}" type="parTrans" cxnId="{4CD36B21-DFF7-4ADC-938F-DFCE2C8CE84E}">
      <dgm:prSet/>
      <dgm:spPr/>
      <dgm:t>
        <a:bodyPr/>
        <a:lstStyle/>
        <a:p>
          <a:endParaRPr lang="en-US"/>
        </a:p>
      </dgm:t>
    </dgm:pt>
    <dgm:pt modelId="{F3556EF1-1C55-4073-945B-2B54888E8F32}" type="sibTrans" cxnId="{4CD36B21-DFF7-4ADC-938F-DFCE2C8CE84E}">
      <dgm:prSet/>
      <dgm:spPr/>
      <dgm:t>
        <a:bodyPr/>
        <a:lstStyle/>
        <a:p>
          <a:endParaRPr lang="en-US"/>
        </a:p>
      </dgm:t>
    </dgm:pt>
    <dgm:pt modelId="{83AC823B-425E-4B2D-BAED-39EE251AB541}">
      <dgm:prSet/>
      <dgm:spPr/>
      <dgm:t>
        <a:bodyPr/>
        <a:lstStyle/>
        <a:p>
          <a:r>
            <a:rPr lang="en-US" b="0" i="0" dirty="0"/>
            <a:t>Tables, which are composed of collections of “entities”.</a:t>
          </a:r>
          <a:endParaRPr lang="en-US" dirty="0"/>
        </a:p>
      </dgm:t>
    </dgm:pt>
    <dgm:pt modelId="{F3C8BB26-32A4-40FC-BAE0-BE70FA8F785D}" type="parTrans" cxnId="{9E9D9968-797A-4CF9-AA77-3691AE65B14E}">
      <dgm:prSet/>
      <dgm:spPr/>
      <dgm:t>
        <a:bodyPr/>
        <a:lstStyle/>
        <a:p>
          <a:endParaRPr lang="en-US"/>
        </a:p>
      </dgm:t>
    </dgm:pt>
    <dgm:pt modelId="{20AE371E-78EF-4E79-9D22-A72AFC479EA7}" type="sibTrans" cxnId="{9E9D9968-797A-4CF9-AA77-3691AE65B14E}">
      <dgm:prSet/>
      <dgm:spPr/>
      <dgm:t>
        <a:bodyPr/>
        <a:lstStyle/>
        <a:p>
          <a:endParaRPr lang="en-US"/>
        </a:p>
      </dgm:t>
    </dgm:pt>
    <dgm:pt modelId="{2CFA7603-0E01-49D0-8148-15ECD5BA1068}">
      <dgm:prSet/>
      <dgm:spPr/>
      <dgm:t>
        <a:bodyPr/>
        <a:lstStyle/>
        <a:p>
          <a:r>
            <a:rPr lang="en-US" b="0" i="0"/>
            <a:t>Entities, which are sets of properties, similar to database rows. An entity can grow to up to 1MB in size.</a:t>
          </a:r>
          <a:endParaRPr lang="en-US"/>
        </a:p>
      </dgm:t>
    </dgm:pt>
    <dgm:pt modelId="{3D6BCEF3-875E-4C8C-9FBC-C9C213356CA2}" type="parTrans" cxnId="{C1A6109C-EFC2-4665-BB73-FE811D24ACB2}">
      <dgm:prSet/>
      <dgm:spPr/>
      <dgm:t>
        <a:bodyPr/>
        <a:lstStyle/>
        <a:p>
          <a:endParaRPr lang="en-US"/>
        </a:p>
      </dgm:t>
    </dgm:pt>
    <dgm:pt modelId="{BAEBCB94-8FE3-490C-BC5F-C20B74817399}" type="sibTrans" cxnId="{C1A6109C-EFC2-4665-BB73-FE811D24ACB2}">
      <dgm:prSet/>
      <dgm:spPr/>
      <dgm:t>
        <a:bodyPr/>
        <a:lstStyle/>
        <a:p>
          <a:endParaRPr lang="en-US"/>
        </a:p>
      </dgm:t>
    </dgm:pt>
    <dgm:pt modelId="{70E5BF4A-DE58-44C3-891D-AD24FD69EE54}">
      <dgm:prSet/>
      <dgm:spPr/>
      <dgm:t>
        <a:bodyPr/>
        <a:lstStyle/>
        <a:p>
          <a:r>
            <a:rPr lang="en-US" b="0" i="0" dirty="0"/>
            <a:t>Properties: the most granular element in the list. Properties are composed of name-value pairs. Entities can wrap up to 252 properties to store data, and each entity contains three system properties that define its partition key, row key and time stamp.</a:t>
          </a:r>
          <a:endParaRPr lang="en-US" dirty="0"/>
        </a:p>
      </dgm:t>
    </dgm:pt>
    <dgm:pt modelId="{232AE567-9095-4B5C-8BDA-F7B6BD1C272F}" type="parTrans" cxnId="{3A4F4FB8-328F-4D72-A5F4-28F38AE108AA}">
      <dgm:prSet/>
      <dgm:spPr/>
      <dgm:t>
        <a:bodyPr/>
        <a:lstStyle/>
        <a:p>
          <a:endParaRPr lang="en-US"/>
        </a:p>
      </dgm:t>
    </dgm:pt>
    <dgm:pt modelId="{1AD57BB7-F8F9-48AE-8567-FB6CF113C5F0}" type="sibTrans" cxnId="{3A4F4FB8-328F-4D72-A5F4-28F38AE108AA}">
      <dgm:prSet/>
      <dgm:spPr/>
      <dgm:t>
        <a:bodyPr/>
        <a:lstStyle/>
        <a:p>
          <a:endParaRPr lang="en-US"/>
        </a:p>
      </dgm:t>
    </dgm:pt>
    <dgm:pt modelId="{096A4298-44F0-443F-B090-8438337B88C2}" type="pres">
      <dgm:prSet presAssocID="{17986CEA-4008-4BF3-B1AD-45842705A92F}" presName="linear" presStyleCnt="0">
        <dgm:presLayoutVars>
          <dgm:animLvl val="lvl"/>
          <dgm:resizeHandles val="exact"/>
        </dgm:presLayoutVars>
      </dgm:prSet>
      <dgm:spPr/>
    </dgm:pt>
    <dgm:pt modelId="{0B9CF835-D3D6-4879-8058-FEBA45A309AE}" type="pres">
      <dgm:prSet presAssocID="{11825558-DC1F-4C98-87D6-B8EFCEC3214F}" presName="parentText" presStyleLbl="node1" presStyleIdx="0" presStyleCnt="5">
        <dgm:presLayoutVars>
          <dgm:chMax val="0"/>
          <dgm:bulletEnabled val="1"/>
        </dgm:presLayoutVars>
      </dgm:prSet>
      <dgm:spPr/>
    </dgm:pt>
    <dgm:pt modelId="{43C17E50-28E9-4D85-B8A3-025722AF4BB3}" type="pres">
      <dgm:prSet presAssocID="{92E994D3-CBE0-40E0-A074-AD80CA124C54}" presName="spacer" presStyleCnt="0"/>
      <dgm:spPr/>
    </dgm:pt>
    <dgm:pt modelId="{8D866E71-1427-4F04-984C-EDBC564AB093}" type="pres">
      <dgm:prSet presAssocID="{BEE270B4-10D4-4238-A693-B6C9387AF3D2}" presName="parentText" presStyleLbl="node1" presStyleIdx="1" presStyleCnt="5">
        <dgm:presLayoutVars>
          <dgm:chMax val="0"/>
          <dgm:bulletEnabled val="1"/>
        </dgm:presLayoutVars>
      </dgm:prSet>
      <dgm:spPr/>
    </dgm:pt>
    <dgm:pt modelId="{49F82D9B-3B01-4DF7-B8EC-7C42745FE7A4}" type="pres">
      <dgm:prSet presAssocID="{F3556EF1-1C55-4073-945B-2B54888E8F32}" presName="spacer" presStyleCnt="0"/>
      <dgm:spPr/>
    </dgm:pt>
    <dgm:pt modelId="{A533B7F0-1098-48D9-8293-283B9E853D3E}" type="pres">
      <dgm:prSet presAssocID="{83AC823B-425E-4B2D-BAED-39EE251AB541}" presName="parentText" presStyleLbl="node1" presStyleIdx="2" presStyleCnt="5">
        <dgm:presLayoutVars>
          <dgm:chMax val="0"/>
          <dgm:bulletEnabled val="1"/>
        </dgm:presLayoutVars>
      </dgm:prSet>
      <dgm:spPr/>
    </dgm:pt>
    <dgm:pt modelId="{7AE79517-4EB8-46EF-9F42-8C44CED5F2AB}" type="pres">
      <dgm:prSet presAssocID="{20AE371E-78EF-4E79-9D22-A72AFC479EA7}" presName="spacer" presStyleCnt="0"/>
      <dgm:spPr/>
    </dgm:pt>
    <dgm:pt modelId="{330A0252-D9D9-4700-9D9D-0407E8E838E4}" type="pres">
      <dgm:prSet presAssocID="{2CFA7603-0E01-49D0-8148-15ECD5BA1068}" presName="parentText" presStyleLbl="node1" presStyleIdx="3" presStyleCnt="5">
        <dgm:presLayoutVars>
          <dgm:chMax val="0"/>
          <dgm:bulletEnabled val="1"/>
        </dgm:presLayoutVars>
      </dgm:prSet>
      <dgm:spPr/>
    </dgm:pt>
    <dgm:pt modelId="{FCB15BD2-2AD4-4FEF-B4F5-2ACADF7C181B}" type="pres">
      <dgm:prSet presAssocID="{BAEBCB94-8FE3-490C-BC5F-C20B74817399}" presName="spacer" presStyleCnt="0"/>
      <dgm:spPr/>
    </dgm:pt>
    <dgm:pt modelId="{A51358F8-1B7C-4F6B-A8CA-E36E995FE99D}" type="pres">
      <dgm:prSet presAssocID="{70E5BF4A-DE58-44C3-891D-AD24FD69EE54}" presName="parentText" presStyleLbl="node1" presStyleIdx="4" presStyleCnt="5">
        <dgm:presLayoutVars>
          <dgm:chMax val="0"/>
          <dgm:bulletEnabled val="1"/>
        </dgm:presLayoutVars>
      </dgm:prSet>
      <dgm:spPr/>
    </dgm:pt>
  </dgm:ptLst>
  <dgm:cxnLst>
    <dgm:cxn modelId="{A80D3212-5552-47BD-B046-CE1E9DDEAB36}" srcId="{17986CEA-4008-4BF3-B1AD-45842705A92F}" destId="{11825558-DC1F-4C98-87D6-B8EFCEC3214F}" srcOrd="0" destOrd="0" parTransId="{F7491FE9-41D7-4455-AEAB-E9586C97D12B}" sibTransId="{92E994D3-CBE0-40E0-A074-AD80CA124C54}"/>
    <dgm:cxn modelId="{4CD36B21-DFF7-4ADC-938F-DFCE2C8CE84E}" srcId="{17986CEA-4008-4BF3-B1AD-45842705A92F}" destId="{BEE270B4-10D4-4238-A693-B6C9387AF3D2}" srcOrd="1" destOrd="0" parTransId="{80A6CA1D-79C5-42CC-9B7B-9087E731F81D}" sibTransId="{F3556EF1-1C55-4073-945B-2B54888E8F32}"/>
    <dgm:cxn modelId="{F7DF7E35-2180-446C-85BD-D246AFB94C77}" type="presOf" srcId="{17986CEA-4008-4BF3-B1AD-45842705A92F}" destId="{096A4298-44F0-443F-B090-8438337B88C2}" srcOrd="0" destOrd="0" presId="urn:microsoft.com/office/officeart/2005/8/layout/vList2"/>
    <dgm:cxn modelId="{9E9D9968-797A-4CF9-AA77-3691AE65B14E}" srcId="{17986CEA-4008-4BF3-B1AD-45842705A92F}" destId="{83AC823B-425E-4B2D-BAED-39EE251AB541}" srcOrd="2" destOrd="0" parTransId="{F3C8BB26-32A4-40FC-BAE0-BE70FA8F785D}" sibTransId="{20AE371E-78EF-4E79-9D22-A72AFC479EA7}"/>
    <dgm:cxn modelId="{B054B650-12F6-4FDE-8866-8B138D9F584D}" type="presOf" srcId="{11825558-DC1F-4C98-87D6-B8EFCEC3214F}" destId="{0B9CF835-D3D6-4879-8058-FEBA45A309AE}" srcOrd="0" destOrd="0" presId="urn:microsoft.com/office/officeart/2005/8/layout/vList2"/>
    <dgm:cxn modelId="{EDB56D5A-572D-4272-84D7-AE8764932B4F}" type="presOf" srcId="{BEE270B4-10D4-4238-A693-B6C9387AF3D2}" destId="{8D866E71-1427-4F04-984C-EDBC564AB093}" srcOrd="0" destOrd="0" presId="urn:microsoft.com/office/officeart/2005/8/layout/vList2"/>
    <dgm:cxn modelId="{C1A6109C-EFC2-4665-BB73-FE811D24ACB2}" srcId="{17986CEA-4008-4BF3-B1AD-45842705A92F}" destId="{2CFA7603-0E01-49D0-8148-15ECD5BA1068}" srcOrd="3" destOrd="0" parTransId="{3D6BCEF3-875E-4C8C-9FBC-C9C213356CA2}" sibTransId="{BAEBCB94-8FE3-490C-BC5F-C20B74817399}"/>
    <dgm:cxn modelId="{A215FF9E-52B0-4592-80FA-FD2C6FFD07BB}" type="presOf" srcId="{70E5BF4A-DE58-44C3-891D-AD24FD69EE54}" destId="{A51358F8-1B7C-4F6B-A8CA-E36E995FE99D}" srcOrd="0" destOrd="0" presId="urn:microsoft.com/office/officeart/2005/8/layout/vList2"/>
    <dgm:cxn modelId="{8EC098A7-FA1C-493C-90C1-0FF97034911D}" type="presOf" srcId="{2CFA7603-0E01-49D0-8148-15ECD5BA1068}" destId="{330A0252-D9D9-4700-9D9D-0407E8E838E4}" srcOrd="0" destOrd="0" presId="urn:microsoft.com/office/officeart/2005/8/layout/vList2"/>
    <dgm:cxn modelId="{3A4F4FB8-328F-4D72-A5F4-28F38AE108AA}" srcId="{17986CEA-4008-4BF3-B1AD-45842705A92F}" destId="{70E5BF4A-DE58-44C3-891D-AD24FD69EE54}" srcOrd="4" destOrd="0" parTransId="{232AE567-9095-4B5C-8BDA-F7B6BD1C272F}" sibTransId="{1AD57BB7-F8F9-48AE-8567-FB6CF113C5F0}"/>
    <dgm:cxn modelId="{EA21D0ED-717A-4819-8221-7ED5818512B7}" type="presOf" srcId="{83AC823B-425E-4B2D-BAED-39EE251AB541}" destId="{A533B7F0-1098-48D9-8293-283B9E853D3E}" srcOrd="0" destOrd="0" presId="urn:microsoft.com/office/officeart/2005/8/layout/vList2"/>
    <dgm:cxn modelId="{8F1ED869-8E63-48B8-9E51-C3DC208D91D8}" type="presParOf" srcId="{096A4298-44F0-443F-B090-8438337B88C2}" destId="{0B9CF835-D3D6-4879-8058-FEBA45A309AE}" srcOrd="0" destOrd="0" presId="urn:microsoft.com/office/officeart/2005/8/layout/vList2"/>
    <dgm:cxn modelId="{998F6A61-66F4-4D23-BD69-E9C3F8556A70}" type="presParOf" srcId="{096A4298-44F0-443F-B090-8438337B88C2}" destId="{43C17E50-28E9-4D85-B8A3-025722AF4BB3}" srcOrd="1" destOrd="0" presId="urn:microsoft.com/office/officeart/2005/8/layout/vList2"/>
    <dgm:cxn modelId="{E1FA379D-1805-4454-837D-7A6F620DFDA0}" type="presParOf" srcId="{096A4298-44F0-443F-B090-8438337B88C2}" destId="{8D866E71-1427-4F04-984C-EDBC564AB093}" srcOrd="2" destOrd="0" presId="urn:microsoft.com/office/officeart/2005/8/layout/vList2"/>
    <dgm:cxn modelId="{17499960-D89E-450F-80E2-4556A7F94038}" type="presParOf" srcId="{096A4298-44F0-443F-B090-8438337B88C2}" destId="{49F82D9B-3B01-4DF7-B8EC-7C42745FE7A4}" srcOrd="3" destOrd="0" presId="urn:microsoft.com/office/officeart/2005/8/layout/vList2"/>
    <dgm:cxn modelId="{4CFF0ADD-55A5-49E0-BD4E-579861A21C4E}" type="presParOf" srcId="{096A4298-44F0-443F-B090-8438337B88C2}" destId="{A533B7F0-1098-48D9-8293-283B9E853D3E}" srcOrd="4" destOrd="0" presId="urn:microsoft.com/office/officeart/2005/8/layout/vList2"/>
    <dgm:cxn modelId="{22334955-45B9-43F6-AEBD-0E5AD65A17F2}" type="presParOf" srcId="{096A4298-44F0-443F-B090-8438337B88C2}" destId="{7AE79517-4EB8-46EF-9F42-8C44CED5F2AB}" srcOrd="5" destOrd="0" presId="urn:microsoft.com/office/officeart/2005/8/layout/vList2"/>
    <dgm:cxn modelId="{26FDD240-F143-4CDE-95B2-46B6EEEAEECB}" type="presParOf" srcId="{096A4298-44F0-443F-B090-8438337B88C2}" destId="{330A0252-D9D9-4700-9D9D-0407E8E838E4}" srcOrd="6" destOrd="0" presId="urn:microsoft.com/office/officeart/2005/8/layout/vList2"/>
    <dgm:cxn modelId="{AF0C0E79-A784-4515-BB9D-7B3E2F45B0C7}" type="presParOf" srcId="{096A4298-44F0-443F-B090-8438337B88C2}" destId="{FCB15BD2-2AD4-4FEF-B4F5-2ACADF7C181B}" srcOrd="7" destOrd="0" presId="urn:microsoft.com/office/officeart/2005/8/layout/vList2"/>
    <dgm:cxn modelId="{A086A784-F4B5-411E-8F96-BD5030FCD021}" type="presParOf" srcId="{096A4298-44F0-443F-B090-8438337B88C2}" destId="{A51358F8-1B7C-4F6B-A8CA-E36E995FE99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7E47D0B-5329-42FA-894D-431A2833E87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BF187D7-166D-4BE4-BF64-D792301A1DBA}">
      <dgm:prSet/>
      <dgm:spPr/>
      <dgm:t>
        <a:bodyPr/>
        <a:lstStyle/>
        <a:p>
          <a:r>
            <a:rPr lang="en-US" b="0" i="0"/>
            <a:t>These two technologies, while very similar, are designed to tackle very different use cases. </a:t>
          </a:r>
          <a:endParaRPr lang="en-US"/>
        </a:p>
      </dgm:t>
    </dgm:pt>
    <dgm:pt modelId="{D81F0928-8C8D-499C-A020-AFA7A97DCFDA}" type="parTrans" cxnId="{FF816176-5551-4AA4-BE6B-B6E06DE45FDE}">
      <dgm:prSet/>
      <dgm:spPr/>
      <dgm:t>
        <a:bodyPr/>
        <a:lstStyle/>
        <a:p>
          <a:endParaRPr lang="en-US"/>
        </a:p>
      </dgm:t>
    </dgm:pt>
    <dgm:pt modelId="{826239DA-2996-4BE9-9F8A-E9B131426FBC}" type="sibTrans" cxnId="{FF816176-5551-4AA4-BE6B-B6E06DE45FDE}">
      <dgm:prSet/>
      <dgm:spPr/>
      <dgm:t>
        <a:bodyPr/>
        <a:lstStyle/>
        <a:p>
          <a:endParaRPr lang="en-US"/>
        </a:p>
      </dgm:t>
    </dgm:pt>
    <dgm:pt modelId="{6C10DDDC-E472-49F4-AA76-61BCFED6C116}">
      <dgm:prSet/>
      <dgm:spPr/>
      <dgm:t>
        <a:bodyPr/>
        <a:lstStyle/>
        <a:p>
          <a:r>
            <a:rPr lang="en-US" b="0" i="0"/>
            <a:t>However, one of the main differences between the two is their capacity. </a:t>
          </a:r>
          <a:endParaRPr lang="en-US"/>
        </a:p>
      </dgm:t>
    </dgm:pt>
    <dgm:pt modelId="{B27ACA08-7449-422B-8D9F-BAA62C6F9B0B}" type="parTrans" cxnId="{9E9C6586-AC73-46E0-92FC-5A2E5B5397A9}">
      <dgm:prSet/>
      <dgm:spPr/>
      <dgm:t>
        <a:bodyPr/>
        <a:lstStyle/>
        <a:p>
          <a:endParaRPr lang="en-US"/>
        </a:p>
      </dgm:t>
    </dgm:pt>
    <dgm:pt modelId="{D61B5379-8403-4811-81D1-676204BB6B84}" type="sibTrans" cxnId="{9E9C6586-AC73-46E0-92FC-5A2E5B5397A9}">
      <dgm:prSet/>
      <dgm:spPr/>
      <dgm:t>
        <a:bodyPr/>
        <a:lstStyle/>
        <a:p>
          <a:endParaRPr lang="en-US"/>
        </a:p>
      </dgm:t>
    </dgm:pt>
    <dgm:pt modelId="{AE2769BD-4B50-4E72-8B12-51DD14F536D0}">
      <dgm:prSet/>
      <dgm:spPr/>
      <dgm:t>
        <a:bodyPr/>
        <a:lstStyle/>
        <a:p>
          <a:r>
            <a:rPr lang="en-US" b="0" i="0"/>
            <a:t>Azure Tables can have rows of up to 1 MB in size with no more than 255 properties including the three identifying keys: Partition, Row and Timestamp.</a:t>
          </a:r>
          <a:endParaRPr lang="en-US"/>
        </a:p>
      </dgm:t>
    </dgm:pt>
    <dgm:pt modelId="{EEB46D92-B1C7-4382-9A2C-666B8AA6E67E}" type="parTrans" cxnId="{E2C6F904-0EE2-4C6B-82A5-7404842A635A}">
      <dgm:prSet/>
      <dgm:spPr/>
      <dgm:t>
        <a:bodyPr/>
        <a:lstStyle/>
        <a:p>
          <a:endParaRPr lang="en-US"/>
        </a:p>
      </dgm:t>
    </dgm:pt>
    <dgm:pt modelId="{B44C7170-4CC9-42DF-BEA1-4E215BC2FB59}" type="sibTrans" cxnId="{E2C6F904-0EE2-4C6B-82A5-7404842A635A}">
      <dgm:prSet/>
      <dgm:spPr/>
      <dgm:t>
        <a:bodyPr/>
        <a:lstStyle/>
        <a:p>
          <a:endParaRPr lang="en-US"/>
        </a:p>
      </dgm:t>
    </dgm:pt>
    <dgm:pt modelId="{BC985977-F36B-4824-A8D5-81D16EBB5E47}">
      <dgm:prSet/>
      <dgm:spPr/>
      <dgm:t>
        <a:bodyPr/>
        <a:lstStyle/>
        <a:p>
          <a:r>
            <a:rPr lang="en-US" b="0" i="0"/>
            <a:t>Meaning, that when users add the size of all 255 properties, they can’t exceed 1 MB.</a:t>
          </a:r>
          <a:endParaRPr lang="en-US"/>
        </a:p>
      </dgm:t>
    </dgm:pt>
    <dgm:pt modelId="{B526D43A-F92D-4735-BCD3-7F87CDA27F9D}" type="parTrans" cxnId="{049CBAB3-800E-45FC-B318-DDCFD63AD2DE}">
      <dgm:prSet/>
      <dgm:spPr/>
      <dgm:t>
        <a:bodyPr/>
        <a:lstStyle/>
        <a:p>
          <a:endParaRPr lang="en-US"/>
        </a:p>
      </dgm:t>
    </dgm:pt>
    <dgm:pt modelId="{72507C90-9E2E-45A2-81F5-3CA4A5CF7E07}" type="sibTrans" cxnId="{049CBAB3-800E-45FC-B318-DDCFD63AD2DE}">
      <dgm:prSet/>
      <dgm:spPr/>
      <dgm:t>
        <a:bodyPr/>
        <a:lstStyle/>
        <a:p>
          <a:endParaRPr lang="en-US"/>
        </a:p>
      </dgm:t>
    </dgm:pt>
    <dgm:pt modelId="{2BE3BEF7-AAB9-45C8-BD9D-00EC89CB8D50}">
      <dgm:prSet/>
      <dgm:spPr/>
      <dgm:t>
        <a:bodyPr/>
        <a:lstStyle/>
        <a:p>
          <a:r>
            <a:rPr lang="en-US" b="0" i="0"/>
            <a:t>On the other side, Azure SQL databases can have rows up to 2 GB in size. </a:t>
          </a:r>
          <a:endParaRPr lang="en-US"/>
        </a:p>
      </dgm:t>
    </dgm:pt>
    <dgm:pt modelId="{D9503C47-843A-47BA-92AD-A7E6F51DEF38}" type="parTrans" cxnId="{BF1459A4-5B5E-4DDF-B124-7024C6C38CFE}">
      <dgm:prSet/>
      <dgm:spPr/>
      <dgm:t>
        <a:bodyPr/>
        <a:lstStyle/>
        <a:p>
          <a:endParaRPr lang="en-US"/>
        </a:p>
      </dgm:t>
    </dgm:pt>
    <dgm:pt modelId="{C3959420-DDD9-46D2-A631-396BF981F872}" type="sibTrans" cxnId="{BF1459A4-5B5E-4DDF-B124-7024C6C38CFE}">
      <dgm:prSet/>
      <dgm:spPr/>
      <dgm:t>
        <a:bodyPr/>
        <a:lstStyle/>
        <a:p>
          <a:endParaRPr lang="en-US"/>
        </a:p>
      </dgm:t>
    </dgm:pt>
    <dgm:pt modelId="{5238F431-2163-49B4-A1A9-4C6E0DD62454}">
      <dgm:prSet/>
      <dgm:spPr/>
      <dgm:t>
        <a:bodyPr/>
        <a:lstStyle/>
        <a:p>
          <a:r>
            <a:rPr lang="en-US" b="0" i="0"/>
            <a:t>Naturally, this would make the user think that Azure SQL databases are a no-brainer when it comes to storing large amounts of data. </a:t>
          </a:r>
          <a:endParaRPr lang="en-US"/>
        </a:p>
      </dgm:t>
    </dgm:pt>
    <dgm:pt modelId="{64CFFBB6-018A-42A7-BC3F-A189BC1B08C7}" type="parTrans" cxnId="{243B7896-4B64-4427-84ED-4509CFD53E1B}">
      <dgm:prSet/>
      <dgm:spPr/>
      <dgm:t>
        <a:bodyPr/>
        <a:lstStyle/>
        <a:p>
          <a:endParaRPr lang="en-US"/>
        </a:p>
      </dgm:t>
    </dgm:pt>
    <dgm:pt modelId="{52092320-C1E1-43DF-A02E-6613AE7C1BC6}" type="sibTrans" cxnId="{243B7896-4B64-4427-84ED-4509CFD53E1B}">
      <dgm:prSet/>
      <dgm:spPr/>
      <dgm:t>
        <a:bodyPr/>
        <a:lstStyle/>
        <a:p>
          <a:endParaRPr lang="en-US"/>
        </a:p>
      </dgm:t>
    </dgm:pt>
    <dgm:pt modelId="{B4B24593-3356-40E4-AA68-154B7EC7838B}">
      <dgm:prSet/>
      <dgm:spPr/>
      <dgm:t>
        <a:bodyPr/>
        <a:lstStyle/>
        <a:p>
          <a:r>
            <a:rPr lang="en-US" b="0" i="0"/>
            <a:t>However, Azure SQL databases can scale up to 150 GB only, while the maximum data size for Azure tables is 200 TB per table.</a:t>
          </a:r>
          <a:endParaRPr lang="en-US"/>
        </a:p>
      </dgm:t>
    </dgm:pt>
    <dgm:pt modelId="{675BF3E3-49A1-45F0-AF9C-C59A6CD2DBD0}" type="parTrans" cxnId="{8C68B860-1BC2-4AB3-8953-F0EAA5DAFECF}">
      <dgm:prSet/>
      <dgm:spPr/>
      <dgm:t>
        <a:bodyPr/>
        <a:lstStyle/>
        <a:p>
          <a:endParaRPr lang="en-US"/>
        </a:p>
      </dgm:t>
    </dgm:pt>
    <dgm:pt modelId="{61FBAD69-0BAE-43C6-8427-ACBD71FF9F92}" type="sibTrans" cxnId="{8C68B860-1BC2-4AB3-8953-F0EAA5DAFECF}">
      <dgm:prSet/>
      <dgm:spPr/>
      <dgm:t>
        <a:bodyPr/>
        <a:lstStyle/>
        <a:p>
          <a:endParaRPr lang="en-US"/>
        </a:p>
      </dgm:t>
    </dgm:pt>
    <dgm:pt modelId="{83A7587A-D50B-4F50-A8B6-95B476D62DB4}" type="pres">
      <dgm:prSet presAssocID="{37E47D0B-5329-42FA-894D-431A2833E878}" presName="vert0" presStyleCnt="0">
        <dgm:presLayoutVars>
          <dgm:dir/>
          <dgm:animOne val="branch"/>
          <dgm:animLvl val="lvl"/>
        </dgm:presLayoutVars>
      </dgm:prSet>
      <dgm:spPr/>
    </dgm:pt>
    <dgm:pt modelId="{32FE77C3-CD61-44C5-8B2D-8ECDCE8C37F5}" type="pres">
      <dgm:prSet presAssocID="{EBF187D7-166D-4BE4-BF64-D792301A1DBA}" presName="thickLine" presStyleLbl="alignNode1" presStyleIdx="0" presStyleCnt="7"/>
      <dgm:spPr/>
    </dgm:pt>
    <dgm:pt modelId="{AABB8872-9B63-46B8-AC7A-943B1F30ED70}" type="pres">
      <dgm:prSet presAssocID="{EBF187D7-166D-4BE4-BF64-D792301A1DBA}" presName="horz1" presStyleCnt="0"/>
      <dgm:spPr/>
    </dgm:pt>
    <dgm:pt modelId="{3B5775E2-0518-40B6-9B86-064CD1BFCD24}" type="pres">
      <dgm:prSet presAssocID="{EBF187D7-166D-4BE4-BF64-D792301A1DBA}" presName="tx1" presStyleLbl="revTx" presStyleIdx="0" presStyleCnt="7"/>
      <dgm:spPr/>
    </dgm:pt>
    <dgm:pt modelId="{6A0E7E17-F368-44AE-A8DC-31CF7578C2C6}" type="pres">
      <dgm:prSet presAssocID="{EBF187D7-166D-4BE4-BF64-D792301A1DBA}" presName="vert1" presStyleCnt="0"/>
      <dgm:spPr/>
    </dgm:pt>
    <dgm:pt modelId="{9DEFA994-261A-49A3-B45C-08792A7CFCA8}" type="pres">
      <dgm:prSet presAssocID="{6C10DDDC-E472-49F4-AA76-61BCFED6C116}" presName="thickLine" presStyleLbl="alignNode1" presStyleIdx="1" presStyleCnt="7"/>
      <dgm:spPr/>
    </dgm:pt>
    <dgm:pt modelId="{A98F30F4-5CB4-4645-A59D-B3AA7978E27D}" type="pres">
      <dgm:prSet presAssocID="{6C10DDDC-E472-49F4-AA76-61BCFED6C116}" presName="horz1" presStyleCnt="0"/>
      <dgm:spPr/>
    </dgm:pt>
    <dgm:pt modelId="{888E969C-D026-4358-89EC-18FFC0D13640}" type="pres">
      <dgm:prSet presAssocID="{6C10DDDC-E472-49F4-AA76-61BCFED6C116}" presName="tx1" presStyleLbl="revTx" presStyleIdx="1" presStyleCnt="7"/>
      <dgm:spPr/>
    </dgm:pt>
    <dgm:pt modelId="{AC632CF2-6FAE-4E65-93BB-579B19A38FB2}" type="pres">
      <dgm:prSet presAssocID="{6C10DDDC-E472-49F4-AA76-61BCFED6C116}" presName="vert1" presStyleCnt="0"/>
      <dgm:spPr/>
    </dgm:pt>
    <dgm:pt modelId="{DF444C7A-6B40-4BE3-A941-6ADE0DBE7426}" type="pres">
      <dgm:prSet presAssocID="{AE2769BD-4B50-4E72-8B12-51DD14F536D0}" presName="thickLine" presStyleLbl="alignNode1" presStyleIdx="2" presStyleCnt="7"/>
      <dgm:spPr/>
    </dgm:pt>
    <dgm:pt modelId="{C2C78441-8B35-48B5-AE39-A3BFEBE4E8B2}" type="pres">
      <dgm:prSet presAssocID="{AE2769BD-4B50-4E72-8B12-51DD14F536D0}" presName="horz1" presStyleCnt="0"/>
      <dgm:spPr/>
    </dgm:pt>
    <dgm:pt modelId="{71818408-99C7-49C5-A657-2D8299EDE9B0}" type="pres">
      <dgm:prSet presAssocID="{AE2769BD-4B50-4E72-8B12-51DD14F536D0}" presName="tx1" presStyleLbl="revTx" presStyleIdx="2" presStyleCnt="7"/>
      <dgm:spPr/>
    </dgm:pt>
    <dgm:pt modelId="{78C9F3D9-F261-4243-BA4D-535B0937FF3F}" type="pres">
      <dgm:prSet presAssocID="{AE2769BD-4B50-4E72-8B12-51DD14F536D0}" presName="vert1" presStyleCnt="0"/>
      <dgm:spPr/>
    </dgm:pt>
    <dgm:pt modelId="{A873244A-EDFE-499D-85BE-E77AB39B26EF}" type="pres">
      <dgm:prSet presAssocID="{BC985977-F36B-4824-A8D5-81D16EBB5E47}" presName="thickLine" presStyleLbl="alignNode1" presStyleIdx="3" presStyleCnt="7"/>
      <dgm:spPr/>
    </dgm:pt>
    <dgm:pt modelId="{743113CE-5C94-4146-9DA5-8D2432BC989E}" type="pres">
      <dgm:prSet presAssocID="{BC985977-F36B-4824-A8D5-81D16EBB5E47}" presName="horz1" presStyleCnt="0"/>
      <dgm:spPr/>
    </dgm:pt>
    <dgm:pt modelId="{ECCC1F53-811B-4E8B-84CA-E8270EDC6EAD}" type="pres">
      <dgm:prSet presAssocID="{BC985977-F36B-4824-A8D5-81D16EBB5E47}" presName="tx1" presStyleLbl="revTx" presStyleIdx="3" presStyleCnt="7"/>
      <dgm:spPr/>
    </dgm:pt>
    <dgm:pt modelId="{971E3798-7222-477E-921B-6BA3087FAD66}" type="pres">
      <dgm:prSet presAssocID="{BC985977-F36B-4824-A8D5-81D16EBB5E47}" presName="vert1" presStyleCnt="0"/>
      <dgm:spPr/>
    </dgm:pt>
    <dgm:pt modelId="{6CE95329-CB65-4462-BA4C-41F99294BF64}" type="pres">
      <dgm:prSet presAssocID="{2BE3BEF7-AAB9-45C8-BD9D-00EC89CB8D50}" presName="thickLine" presStyleLbl="alignNode1" presStyleIdx="4" presStyleCnt="7"/>
      <dgm:spPr/>
    </dgm:pt>
    <dgm:pt modelId="{39B592F0-3DFF-4C08-826D-6A0FAAF86196}" type="pres">
      <dgm:prSet presAssocID="{2BE3BEF7-AAB9-45C8-BD9D-00EC89CB8D50}" presName="horz1" presStyleCnt="0"/>
      <dgm:spPr/>
    </dgm:pt>
    <dgm:pt modelId="{985B28FF-15A6-4206-BBC8-86EF6CEC9261}" type="pres">
      <dgm:prSet presAssocID="{2BE3BEF7-AAB9-45C8-BD9D-00EC89CB8D50}" presName="tx1" presStyleLbl="revTx" presStyleIdx="4" presStyleCnt="7"/>
      <dgm:spPr/>
    </dgm:pt>
    <dgm:pt modelId="{DA21DE76-56F4-4CB7-B5A9-BEAD2C3D6C20}" type="pres">
      <dgm:prSet presAssocID="{2BE3BEF7-AAB9-45C8-BD9D-00EC89CB8D50}" presName="vert1" presStyleCnt="0"/>
      <dgm:spPr/>
    </dgm:pt>
    <dgm:pt modelId="{1A56B518-C426-4204-9055-48F870745315}" type="pres">
      <dgm:prSet presAssocID="{5238F431-2163-49B4-A1A9-4C6E0DD62454}" presName="thickLine" presStyleLbl="alignNode1" presStyleIdx="5" presStyleCnt="7"/>
      <dgm:spPr/>
    </dgm:pt>
    <dgm:pt modelId="{F8A2233B-700F-433E-8C45-407F86E15339}" type="pres">
      <dgm:prSet presAssocID="{5238F431-2163-49B4-A1A9-4C6E0DD62454}" presName="horz1" presStyleCnt="0"/>
      <dgm:spPr/>
    </dgm:pt>
    <dgm:pt modelId="{749F2FEB-F500-4BC4-990C-5BBDBE507A86}" type="pres">
      <dgm:prSet presAssocID="{5238F431-2163-49B4-A1A9-4C6E0DD62454}" presName="tx1" presStyleLbl="revTx" presStyleIdx="5" presStyleCnt="7"/>
      <dgm:spPr/>
    </dgm:pt>
    <dgm:pt modelId="{474677C3-E907-496A-9A65-1D57C537A89E}" type="pres">
      <dgm:prSet presAssocID="{5238F431-2163-49B4-A1A9-4C6E0DD62454}" presName="vert1" presStyleCnt="0"/>
      <dgm:spPr/>
    </dgm:pt>
    <dgm:pt modelId="{5134BE27-D449-447C-945E-EC571C4E8A35}" type="pres">
      <dgm:prSet presAssocID="{B4B24593-3356-40E4-AA68-154B7EC7838B}" presName="thickLine" presStyleLbl="alignNode1" presStyleIdx="6" presStyleCnt="7"/>
      <dgm:spPr/>
    </dgm:pt>
    <dgm:pt modelId="{04659B05-DF52-4E72-80E2-1F09CEE752D5}" type="pres">
      <dgm:prSet presAssocID="{B4B24593-3356-40E4-AA68-154B7EC7838B}" presName="horz1" presStyleCnt="0"/>
      <dgm:spPr/>
    </dgm:pt>
    <dgm:pt modelId="{210CAD91-A458-4BFA-93A0-03EC88334D26}" type="pres">
      <dgm:prSet presAssocID="{B4B24593-3356-40E4-AA68-154B7EC7838B}" presName="tx1" presStyleLbl="revTx" presStyleIdx="6" presStyleCnt="7"/>
      <dgm:spPr/>
    </dgm:pt>
    <dgm:pt modelId="{B8C0A0FC-9EBB-4A90-AC5B-A74139E61EB2}" type="pres">
      <dgm:prSet presAssocID="{B4B24593-3356-40E4-AA68-154B7EC7838B}" presName="vert1" presStyleCnt="0"/>
      <dgm:spPr/>
    </dgm:pt>
  </dgm:ptLst>
  <dgm:cxnLst>
    <dgm:cxn modelId="{0F2DC804-5038-4EE4-944A-6996714148A2}" type="presOf" srcId="{2BE3BEF7-AAB9-45C8-BD9D-00EC89CB8D50}" destId="{985B28FF-15A6-4206-BBC8-86EF6CEC9261}" srcOrd="0" destOrd="0" presId="urn:microsoft.com/office/officeart/2008/layout/LinedList"/>
    <dgm:cxn modelId="{E2C6F904-0EE2-4C6B-82A5-7404842A635A}" srcId="{37E47D0B-5329-42FA-894D-431A2833E878}" destId="{AE2769BD-4B50-4E72-8B12-51DD14F536D0}" srcOrd="2" destOrd="0" parTransId="{EEB46D92-B1C7-4382-9A2C-666B8AA6E67E}" sibTransId="{B44C7170-4CC9-42DF-BEA1-4E215BC2FB59}"/>
    <dgm:cxn modelId="{9565C41C-A02C-4BCD-8459-9B55CD137DE4}" type="presOf" srcId="{5238F431-2163-49B4-A1A9-4C6E0DD62454}" destId="{749F2FEB-F500-4BC4-990C-5BBDBE507A86}" srcOrd="0" destOrd="0" presId="urn:microsoft.com/office/officeart/2008/layout/LinedList"/>
    <dgm:cxn modelId="{8C68B860-1BC2-4AB3-8953-F0EAA5DAFECF}" srcId="{37E47D0B-5329-42FA-894D-431A2833E878}" destId="{B4B24593-3356-40E4-AA68-154B7EC7838B}" srcOrd="6" destOrd="0" parTransId="{675BF3E3-49A1-45F0-AF9C-C59A6CD2DBD0}" sibTransId="{61FBAD69-0BAE-43C6-8427-ACBD71FF9F92}"/>
    <dgm:cxn modelId="{FF816176-5551-4AA4-BE6B-B6E06DE45FDE}" srcId="{37E47D0B-5329-42FA-894D-431A2833E878}" destId="{EBF187D7-166D-4BE4-BF64-D792301A1DBA}" srcOrd="0" destOrd="0" parTransId="{D81F0928-8C8D-499C-A020-AFA7A97DCFDA}" sibTransId="{826239DA-2996-4BE9-9F8A-E9B131426FBC}"/>
    <dgm:cxn modelId="{39ADCF7F-67CF-49A2-B783-AACFD07D0235}" type="presOf" srcId="{AE2769BD-4B50-4E72-8B12-51DD14F536D0}" destId="{71818408-99C7-49C5-A657-2D8299EDE9B0}" srcOrd="0" destOrd="0" presId="urn:microsoft.com/office/officeart/2008/layout/LinedList"/>
    <dgm:cxn modelId="{9E9C6586-AC73-46E0-92FC-5A2E5B5397A9}" srcId="{37E47D0B-5329-42FA-894D-431A2833E878}" destId="{6C10DDDC-E472-49F4-AA76-61BCFED6C116}" srcOrd="1" destOrd="0" parTransId="{B27ACA08-7449-422B-8D9F-BAA62C6F9B0B}" sibTransId="{D61B5379-8403-4811-81D1-676204BB6B84}"/>
    <dgm:cxn modelId="{5EBED090-2A21-40DF-9A01-FA41BBC40E9C}" type="presOf" srcId="{B4B24593-3356-40E4-AA68-154B7EC7838B}" destId="{210CAD91-A458-4BFA-93A0-03EC88334D26}" srcOrd="0" destOrd="0" presId="urn:microsoft.com/office/officeart/2008/layout/LinedList"/>
    <dgm:cxn modelId="{243B7896-4B64-4427-84ED-4509CFD53E1B}" srcId="{37E47D0B-5329-42FA-894D-431A2833E878}" destId="{5238F431-2163-49B4-A1A9-4C6E0DD62454}" srcOrd="5" destOrd="0" parTransId="{64CFFBB6-018A-42A7-BC3F-A189BC1B08C7}" sibTransId="{52092320-C1E1-43DF-A02E-6613AE7C1BC6}"/>
    <dgm:cxn modelId="{BF1459A4-5B5E-4DDF-B124-7024C6C38CFE}" srcId="{37E47D0B-5329-42FA-894D-431A2833E878}" destId="{2BE3BEF7-AAB9-45C8-BD9D-00EC89CB8D50}" srcOrd="4" destOrd="0" parTransId="{D9503C47-843A-47BA-92AD-A7E6F51DEF38}" sibTransId="{C3959420-DDD9-46D2-A631-396BF981F872}"/>
    <dgm:cxn modelId="{7F9374A6-401D-41FF-AEBB-F043B71A4DD0}" type="presOf" srcId="{6C10DDDC-E472-49F4-AA76-61BCFED6C116}" destId="{888E969C-D026-4358-89EC-18FFC0D13640}" srcOrd="0" destOrd="0" presId="urn:microsoft.com/office/officeart/2008/layout/LinedList"/>
    <dgm:cxn modelId="{049CBAB3-800E-45FC-B318-DDCFD63AD2DE}" srcId="{37E47D0B-5329-42FA-894D-431A2833E878}" destId="{BC985977-F36B-4824-A8D5-81D16EBB5E47}" srcOrd="3" destOrd="0" parTransId="{B526D43A-F92D-4735-BCD3-7F87CDA27F9D}" sibTransId="{72507C90-9E2E-45A2-81F5-3CA4A5CF7E07}"/>
    <dgm:cxn modelId="{8BEA1DD9-33E5-430E-9A49-97C06E2F72F2}" type="presOf" srcId="{EBF187D7-166D-4BE4-BF64-D792301A1DBA}" destId="{3B5775E2-0518-40B6-9B86-064CD1BFCD24}" srcOrd="0" destOrd="0" presId="urn:microsoft.com/office/officeart/2008/layout/LinedList"/>
    <dgm:cxn modelId="{AF3BBBE0-9431-4FC6-9177-826F29840EDD}" type="presOf" srcId="{37E47D0B-5329-42FA-894D-431A2833E878}" destId="{83A7587A-D50B-4F50-A8B6-95B476D62DB4}" srcOrd="0" destOrd="0" presId="urn:microsoft.com/office/officeart/2008/layout/LinedList"/>
    <dgm:cxn modelId="{84D55EF1-0712-40BD-85A4-2375EBDED4A3}" type="presOf" srcId="{BC985977-F36B-4824-A8D5-81D16EBB5E47}" destId="{ECCC1F53-811B-4E8B-84CA-E8270EDC6EAD}" srcOrd="0" destOrd="0" presId="urn:microsoft.com/office/officeart/2008/layout/LinedList"/>
    <dgm:cxn modelId="{988E3A9C-2621-4F2C-BC55-0CA88E281A22}" type="presParOf" srcId="{83A7587A-D50B-4F50-A8B6-95B476D62DB4}" destId="{32FE77C3-CD61-44C5-8B2D-8ECDCE8C37F5}" srcOrd="0" destOrd="0" presId="urn:microsoft.com/office/officeart/2008/layout/LinedList"/>
    <dgm:cxn modelId="{D797B4A1-2193-48FD-8B44-6A317BD8FB9B}" type="presParOf" srcId="{83A7587A-D50B-4F50-A8B6-95B476D62DB4}" destId="{AABB8872-9B63-46B8-AC7A-943B1F30ED70}" srcOrd="1" destOrd="0" presId="urn:microsoft.com/office/officeart/2008/layout/LinedList"/>
    <dgm:cxn modelId="{B02DD124-666D-43A6-8C2D-D7AD2F4B9048}" type="presParOf" srcId="{AABB8872-9B63-46B8-AC7A-943B1F30ED70}" destId="{3B5775E2-0518-40B6-9B86-064CD1BFCD24}" srcOrd="0" destOrd="0" presId="urn:microsoft.com/office/officeart/2008/layout/LinedList"/>
    <dgm:cxn modelId="{1135EF50-5F3F-441B-893A-A92BB69B210E}" type="presParOf" srcId="{AABB8872-9B63-46B8-AC7A-943B1F30ED70}" destId="{6A0E7E17-F368-44AE-A8DC-31CF7578C2C6}" srcOrd="1" destOrd="0" presId="urn:microsoft.com/office/officeart/2008/layout/LinedList"/>
    <dgm:cxn modelId="{0113C5D3-CE17-462E-B1D7-97A8994A0448}" type="presParOf" srcId="{83A7587A-D50B-4F50-A8B6-95B476D62DB4}" destId="{9DEFA994-261A-49A3-B45C-08792A7CFCA8}" srcOrd="2" destOrd="0" presId="urn:microsoft.com/office/officeart/2008/layout/LinedList"/>
    <dgm:cxn modelId="{8C7A8E31-0839-4BCC-B0CB-AB15C13CB767}" type="presParOf" srcId="{83A7587A-D50B-4F50-A8B6-95B476D62DB4}" destId="{A98F30F4-5CB4-4645-A59D-B3AA7978E27D}" srcOrd="3" destOrd="0" presId="urn:microsoft.com/office/officeart/2008/layout/LinedList"/>
    <dgm:cxn modelId="{3C241539-6AF9-4E0C-9728-BCA103824D16}" type="presParOf" srcId="{A98F30F4-5CB4-4645-A59D-B3AA7978E27D}" destId="{888E969C-D026-4358-89EC-18FFC0D13640}" srcOrd="0" destOrd="0" presId="urn:microsoft.com/office/officeart/2008/layout/LinedList"/>
    <dgm:cxn modelId="{C1B5E3CF-A16C-4F6E-BC7F-6B1E4EAFDDCA}" type="presParOf" srcId="{A98F30F4-5CB4-4645-A59D-B3AA7978E27D}" destId="{AC632CF2-6FAE-4E65-93BB-579B19A38FB2}" srcOrd="1" destOrd="0" presId="urn:microsoft.com/office/officeart/2008/layout/LinedList"/>
    <dgm:cxn modelId="{BC51274D-E205-461D-A61F-D11A7046A87A}" type="presParOf" srcId="{83A7587A-D50B-4F50-A8B6-95B476D62DB4}" destId="{DF444C7A-6B40-4BE3-A941-6ADE0DBE7426}" srcOrd="4" destOrd="0" presId="urn:microsoft.com/office/officeart/2008/layout/LinedList"/>
    <dgm:cxn modelId="{A80ADD16-BA72-4BC7-9F54-35FDFD9D4348}" type="presParOf" srcId="{83A7587A-D50B-4F50-A8B6-95B476D62DB4}" destId="{C2C78441-8B35-48B5-AE39-A3BFEBE4E8B2}" srcOrd="5" destOrd="0" presId="urn:microsoft.com/office/officeart/2008/layout/LinedList"/>
    <dgm:cxn modelId="{D4680D60-8C00-4A74-B553-40D76DA535DB}" type="presParOf" srcId="{C2C78441-8B35-48B5-AE39-A3BFEBE4E8B2}" destId="{71818408-99C7-49C5-A657-2D8299EDE9B0}" srcOrd="0" destOrd="0" presId="urn:microsoft.com/office/officeart/2008/layout/LinedList"/>
    <dgm:cxn modelId="{06AFE45D-C996-4BD1-8D98-19F33469C0B3}" type="presParOf" srcId="{C2C78441-8B35-48B5-AE39-A3BFEBE4E8B2}" destId="{78C9F3D9-F261-4243-BA4D-535B0937FF3F}" srcOrd="1" destOrd="0" presId="urn:microsoft.com/office/officeart/2008/layout/LinedList"/>
    <dgm:cxn modelId="{02CBACED-74AF-4E61-AA18-04EF7199E82E}" type="presParOf" srcId="{83A7587A-D50B-4F50-A8B6-95B476D62DB4}" destId="{A873244A-EDFE-499D-85BE-E77AB39B26EF}" srcOrd="6" destOrd="0" presId="urn:microsoft.com/office/officeart/2008/layout/LinedList"/>
    <dgm:cxn modelId="{EAD4AA36-1F2E-4DBC-AAFE-10EAC64DE09E}" type="presParOf" srcId="{83A7587A-D50B-4F50-A8B6-95B476D62DB4}" destId="{743113CE-5C94-4146-9DA5-8D2432BC989E}" srcOrd="7" destOrd="0" presId="urn:microsoft.com/office/officeart/2008/layout/LinedList"/>
    <dgm:cxn modelId="{83B9DD5A-F250-4AFD-B049-3FFF9E2E5F10}" type="presParOf" srcId="{743113CE-5C94-4146-9DA5-8D2432BC989E}" destId="{ECCC1F53-811B-4E8B-84CA-E8270EDC6EAD}" srcOrd="0" destOrd="0" presId="urn:microsoft.com/office/officeart/2008/layout/LinedList"/>
    <dgm:cxn modelId="{AD4625D6-861F-4C49-8D57-3F7540419D50}" type="presParOf" srcId="{743113CE-5C94-4146-9DA5-8D2432BC989E}" destId="{971E3798-7222-477E-921B-6BA3087FAD66}" srcOrd="1" destOrd="0" presId="urn:microsoft.com/office/officeart/2008/layout/LinedList"/>
    <dgm:cxn modelId="{1B22EA8C-A80C-42EE-9316-25FDD373891A}" type="presParOf" srcId="{83A7587A-D50B-4F50-A8B6-95B476D62DB4}" destId="{6CE95329-CB65-4462-BA4C-41F99294BF64}" srcOrd="8" destOrd="0" presId="urn:microsoft.com/office/officeart/2008/layout/LinedList"/>
    <dgm:cxn modelId="{B85422AE-9A3C-47C5-AFE9-A0B5F1AEDC56}" type="presParOf" srcId="{83A7587A-D50B-4F50-A8B6-95B476D62DB4}" destId="{39B592F0-3DFF-4C08-826D-6A0FAAF86196}" srcOrd="9" destOrd="0" presId="urn:microsoft.com/office/officeart/2008/layout/LinedList"/>
    <dgm:cxn modelId="{1E078F3E-F5E9-475A-9B00-872EF8CF6674}" type="presParOf" srcId="{39B592F0-3DFF-4C08-826D-6A0FAAF86196}" destId="{985B28FF-15A6-4206-BBC8-86EF6CEC9261}" srcOrd="0" destOrd="0" presId="urn:microsoft.com/office/officeart/2008/layout/LinedList"/>
    <dgm:cxn modelId="{EBD5A6A3-9394-40FA-86E4-79681ABD1343}" type="presParOf" srcId="{39B592F0-3DFF-4C08-826D-6A0FAAF86196}" destId="{DA21DE76-56F4-4CB7-B5A9-BEAD2C3D6C20}" srcOrd="1" destOrd="0" presId="urn:microsoft.com/office/officeart/2008/layout/LinedList"/>
    <dgm:cxn modelId="{9B261546-3EE3-4B38-BF71-8FAF972E6941}" type="presParOf" srcId="{83A7587A-D50B-4F50-A8B6-95B476D62DB4}" destId="{1A56B518-C426-4204-9055-48F870745315}" srcOrd="10" destOrd="0" presId="urn:microsoft.com/office/officeart/2008/layout/LinedList"/>
    <dgm:cxn modelId="{0968C2B2-B1F5-4AEC-B649-7FDAECDC85AE}" type="presParOf" srcId="{83A7587A-D50B-4F50-A8B6-95B476D62DB4}" destId="{F8A2233B-700F-433E-8C45-407F86E15339}" srcOrd="11" destOrd="0" presId="urn:microsoft.com/office/officeart/2008/layout/LinedList"/>
    <dgm:cxn modelId="{0A206B44-3758-4DE7-8EA0-89D2BCFAE8A3}" type="presParOf" srcId="{F8A2233B-700F-433E-8C45-407F86E15339}" destId="{749F2FEB-F500-4BC4-990C-5BBDBE507A86}" srcOrd="0" destOrd="0" presId="urn:microsoft.com/office/officeart/2008/layout/LinedList"/>
    <dgm:cxn modelId="{DB16D19D-DC24-434C-98F1-A1A8C4299092}" type="presParOf" srcId="{F8A2233B-700F-433E-8C45-407F86E15339}" destId="{474677C3-E907-496A-9A65-1D57C537A89E}" srcOrd="1" destOrd="0" presId="urn:microsoft.com/office/officeart/2008/layout/LinedList"/>
    <dgm:cxn modelId="{9362E012-06FD-4390-9B36-EAD4ECB21228}" type="presParOf" srcId="{83A7587A-D50B-4F50-A8B6-95B476D62DB4}" destId="{5134BE27-D449-447C-945E-EC571C4E8A35}" srcOrd="12" destOrd="0" presId="urn:microsoft.com/office/officeart/2008/layout/LinedList"/>
    <dgm:cxn modelId="{EDA01CC4-E64C-41A1-9557-AED66488477A}" type="presParOf" srcId="{83A7587A-D50B-4F50-A8B6-95B476D62DB4}" destId="{04659B05-DF52-4E72-80E2-1F09CEE752D5}" srcOrd="13" destOrd="0" presId="urn:microsoft.com/office/officeart/2008/layout/LinedList"/>
    <dgm:cxn modelId="{E12A4E1D-7584-4BC1-8B00-5B5CF044BD99}" type="presParOf" srcId="{04659B05-DF52-4E72-80E2-1F09CEE752D5}" destId="{210CAD91-A458-4BFA-93A0-03EC88334D26}" srcOrd="0" destOrd="0" presId="urn:microsoft.com/office/officeart/2008/layout/LinedList"/>
    <dgm:cxn modelId="{11D6A82F-2A18-48F5-A047-174825C86E90}" type="presParOf" srcId="{04659B05-DF52-4E72-80E2-1F09CEE752D5}" destId="{B8C0A0FC-9EBB-4A90-AC5B-A74139E61E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D8E29-1D2E-4BD0-9A6D-DA87B3D83CDF}">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b="0" i="0" kern="1200"/>
            <a:t>An Azure storage account is an access point to all the elements that compose the Azure storage realm. </a:t>
          </a:r>
          <a:endParaRPr lang="en-US" sz="1900" kern="1200"/>
        </a:p>
      </dsp:txBody>
      <dsp:txXfrm>
        <a:off x="0" y="1653508"/>
        <a:ext cx="3286125" cy="2610802"/>
      </dsp:txXfrm>
    </dsp:sp>
    <dsp:sp modelId="{9C3F576F-C0D1-4851-B8FC-B199F9BB4DE4}">
      <dsp:nvSpPr>
        <dsp:cNvPr id="0" name=""/>
        <dsp:cNvSpPr/>
      </dsp:nvSpPr>
      <dsp:spPr>
        <a:xfrm>
          <a:off x="990361" y="435133"/>
          <a:ext cx="1305401" cy="130540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C1D364E1-61D0-4EF7-9DF8-F24F98F16E9C}">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3EC1E9-C575-4B5B-BCF2-F2B5BE807442}">
      <dsp:nvSpPr>
        <dsp:cNvPr id="0" name=""/>
        <dsp:cNvSpPr/>
      </dsp:nvSpPr>
      <dsp:spPr>
        <a:xfrm>
          <a:off x="3614737" y="0"/>
          <a:ext cx="3286125" cy="435133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b="0" i="0" kern="1200"/>
            <a:t>Once the user creates the storage account, they can select the level of resilience needed and Azure will take care of the rest.</a:t>
          </a:r>
          <a:endParaRPr lang="en-US" sz="1900" kern="1200"/>
        </a:p>
      </dsp:txBody>
      <dsp:txXfrm>
        <a:off x="3614737" y="1653508"/>
        <a:ext cx="3286125" cy="2610802"/>
      </dsp:txXfrm>
    </dsp:sp>
    <dsp:sp modelId="{8A24494E-5103-4123-94F0-850EB5B60D3A}">
      <dsp:nvSpPr>
        <dsp:cNvPr id="0" name=""/>
        <dsp:cNvSpPr/>
      </dsp:nvSpPr>
      <dsp:spPr>
        <a:xfrm>
          <a:off x="4605099" y="435133"/>
          <a:ext cx="1305401" cy="130540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D2AD3356-79A7-4E52-BFD6-E35813E1C6EE}">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2DAB44-677B-4364-8BF8-0942E1415FB1}">
      <dsp:nvSpPr>
        <dsp:cNvPr id="0" name=""/>
        <dsp:cNvSpPr/>
      </dsp:nvSpPr>
      <dsp:spPr>
        <a:xfrm>
          <a:off x="7229475" y="0"/>
          <a:ext cx="3286125" cy="435133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b="0" i="0" kern="1200"/>
            <a:t>A single storage account can store up to 500 TB of data and like any other Azure service, users can take advantage of the pay-per-use pricing model.</a:t>
          </a:r>
          <a:endParaRPr lang="en-US" sz="1900" kern="1200"/>
        </a:p>
      </dsp:txBody>
      <dsp:txXfrm>
        <a:off x="7229475" y="1653508"/>
        <a:ext cx="3286125" cy="2610802"/>
      </dsp:txXfrm>
    </dsp:sp>
    <dsp:sp modelId="{26A63BBC-1B62-4C92-88F0-8655358865A9}">
      <dsp:nvSpPr>
        <dsp:cNvPr id="0" name=""/>
        <dsp:cNvSpPr/>
      </dsp:nvSpPr>
      <dsp:spPr>
        <a:xfrm>
          <a:off x="8219836" y="435133"/>
          <a:ext cx="1305401" cy="130540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C37ED7AB-89DD-4AF2-985C-43684A92B838}">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AB3F37-5C42-4BC4-BBAF-75447837F5FD}">
      <dsp:nvSpPr>
        <dsp:cNvPr id="0" name=""/>
        <dsp:cNvSpPr/>
      </dsp:nvSpPr>
      <dsp:spPr>
        <a:xfrm>
          <a:off x="1318" y="461411"/>
          <a:ext cx="4629652" cy="29398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C29BD-81D1-422F-956A-D123B7B5730F}">
      <dsp:nvSpPr>
        <dsp:cNvPr id="0" name=""/>
        <dsp:cNvSpPr/>
      </dsp:nvSpPr>
      <dsp:spPr>
        <a:xfrm>
          <a:off x="515724" y="950097"/>
          <a:ext cx="4629652" cy="29398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dirty="0"/>
            <a:t>Queues have been around for a long time – their simple FIFO (first in first out) architecture makes queues a versatile solution for storing messages that do not need to be in a certain order. </a:t>
          </a:r>
          <a:endParaRPr lang="en-US" sz="2200" kern="1200" dirty="0"/>
        </a:p>
      </dsp:txBody>
      <dsp:txXfrm>
        <a:off x="601829" y="1036202"/>
        <a:ext cx="4457442" cy="2767619"/>
      </dsp:txXfrm>
    </dsp:sp>
    <dsp:sp modelId="{FA3B56B6-99E7-4C0C-826F-857589A8B8B3}">
      <dsp:nvSpPr>
        <dsp:cNvPr id="0" name=""/>
        <dsp:cNvSpPr/>
      </dsp:nvSpPr>
      <dsp:spPr>
        <a:xfrm>
          <a:off x="5659782" y="461411"/>
          <a:ext cx="4629652" cy="29398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93E9C3-25A1-4990-BF3F-E09EED64C9C4}">
      <dsp:nvSpPr>
        <dsp:cNvPr id="0" name=""/>
        <dsp:cNvSpPr/>
      </dsp:nvSpPr>
      <dsp:spPr>
        <a:xfrm>
          <a:off x="6174188" y="950097"/>
          <a:ext cx="4629652" cy="29398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In simple terms, Azure Queue Storage is a service that allows users to put high volumes of messages, process them asynchronously and consume them when needed while keeping costs down by leveraging a pay-per-use pricing model.</a:t>
          </a:r>
          <a:endParaRPr lang="en-US" sz="2200" kern="1200"/>
        </a:p>
      </dsp:txBody>
      <dsp:txXfrm>
        <a:off x="6260293" y="1036202"/>
        <a:ext cx="4457442" cy="27676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FB5D7-C55F-4625-BB6C-18315B26F694}">
      <dsp:nvSpPr>
        <dsp:cNvPr id="0" name=""/>
        <dsp:cNvSpPr/>
      </dsp:nvSpPr>
      <dsp:spPr>
        <a:xfrm>
          <a:off x="0" y="552"/>
          <a:ext cx="79171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630AA0-30CE-4F19-B082-B0397021399B}">
      <dsp:nvSpPr>
        <dsp:cNvPr id="0" name=""/>
        <dsp:cNvSpPr/>
      </dsp:nvSpPr>
      <dsp:spPr>
        <a:xfrm>
          <a:off x="0" y="552"/>
          <a:ext cx="7917180" cy="646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Azure Storage Queues are composed of the following elements:</a:t>
          </a:r>
          <a:endParaRPr lang="en-US" sz="1500" kern="1200"/>
        </a:p>
      </dsp:txBody>
      <dsp:txXfrm>
        <a:off x="0" y="552"/>
        <a:ext cx="7917180" cy="646782"/>
      </dsp:txXfrm>
    </dsp:sp>
    <dsp:sp modelId="{B720A7F7-C102-4949-B651-1593267D37DC}">
      <dsp:nvSpPr>
        <dsp:cNvPr id="0" name=""/>
        <dsp:cNvSpPr/>
      </dsp:nvSpPr>
      <dsp:spPr>
        <a:xfrm>
          <a:off x="0" y="647335"/>
          <a:ext cx="7917180" cy="0"/>
        </a:xfrm>
        <a:prstGeom prst="line">
          <a:avLst/>
        </a:prstGeom>
        <a:solidFill>
          <a:schemeClr val="accent2">
            <a:hueOff val="-3101675"/>
            <a:satOff val="0"/>
            <a:lumOff val="0"/>
            <a:alphaOff val="0"/>
          </a:schemeClr>
        </a:solidFill>
        <a:ln w="12700" cap="flat" cmpd="sng" algn="ctr">
          <a:solidFill>
            <a:schemeClr val="accent2">
              <a:hueOff val="-3101675"/>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5B969A-D6EA-4821-9BC1-37E9B264384A}">
      <dsp:nvSpPr>
        <dsp:cNvPr id="0" name=""/>
        <dsp:cNvSpPr/>
      </dsp:nvSpPr>
      <dsp:spPr>
        <a:xfrm>
          <a:off x="0" y="647335"/>
          <a:ext cx="7917180" cy="646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Storage Account</a:t>
          </a:r>
          <a:r>
            <a:rPr lang="en-US" sz="1500" b="0" i="0" kern="1200"/>
            <a:t>, which contains all your storage services.</a:t>
          </a:r>
          <a:endParaRPr lang="en-US" sz="1500" kern="1200"/>
        </a:p>
      </dsp:txBody>
      <dsp:txXfrm>
        <a:off x="0" y="647335"/>
        <a:ext cx="7917180" cy="646782"/>
      </dsp:txXfrm>
    </dsp:sp>
    <dsp:sp modelId="{3EC47171-5937-4CEF-A7FA-2201D8F23792}">
      <dsp:nvSpPr>
        <dsp:cNvPr id="0" name=""/>
        <dsp:cNvSpPr/>
      </dsp:nvSpPr>
      <dsp:spPr>
        <a:xfrm>
          <a:off x="0" y="1294117"/>
          <a:ext cx="7917180" cy="0"/>
        </a:xfrm>
        <a:prstGeom prst="line">
          <a:avLst/>
        </a:prstGeom>
        <a:solidFill>
          <a:schemeClr val="accent2">
            <a:hueOff val="-6203351"/>
            <a:satOff val="0"/>
            <a:lumOff val="0"/>
            <a:alphaOff val="0"/>
          </a:schemeClr>
        </a:solidFill>
        <a:ln w="12700" cap="flat" cmpd="sng" algn="ctr">
          <a:solidFill>
            <a:schemeClr val="accent2">
              <a:hueOff val="-6203351"/>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CB9253-A51B-464A-A51A-A86A74114AB1}">
      <dsp:nvSpPr>
        <dsp:cNvPr id="0" name=""/>
        <dsp:cNvSpPr/>
      </dsp:nvSpPr>
      <dsp:spPr>
        <a:xfrm>
          <a:off x="0" y="1294117"/>
          <a:ext cx="7917180" cy="646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Queue</a:t>
          </a:r>
          <a:r>
            <a:rPr lang="en-US" sz="1500" b="0" i="0" kern="1200"/>
            <a:t>, composed of a set of messages.</a:t>
          </a:r>
          <a:endParaRPr lang="en-US" sz="1500" kern="1200"/>
        </a:p>
      </dsp:txBody>
      <dsp:txXfrm>
        <a:off x="0" y="1294117"/>
        <a:ext cx="7917180" cy="646782"/>
      </dsp:txXfrm>
    </dsp:sp>
    <dsp:sp modelId="{F8A95724-095B-4346-A358-5E67CB9ABF0E}">
      <dsp:nvSpPr>
        <dsp:cNvPr id="0" name=""/>
        <dsp:cNvSpPr/>
      </dsp:nvSpPr>
      <dsp:spPr>
        <a:xfrm>
          <a:off x="0" y="1940900"/>
          <a:ext cx="7917180" cy="0"/>
        </a:xfrm>
        <a:prstGeom prst="line">
          <a:avLst/>
        </a:prstGeom>
        <a:solidFill>
          <a:schemeClr val="accent2">
            <a:hueOff val="-9305025"/>
            <a:satOff val="0"/>
            <a:lumOff val="0"/>
            <a:alphaOff val="0"/>
          </a:schemeClr>
        </a:solidFill>
        <a:ln w="12700" cap="flat" cmpd="sng" algn="ctr">
          <a:solidFill>
            <a:schemeClr val="accent2">
              <a:hueOff val="-9305025"/>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1A575E-E339-48AC-9097-5177B656E7FA}">
      <dsp:nvSpPr>
        <dsp:cNvPr id="0" name=""/>
        <dsp:cNvSpPr/>
      </dsp:nvSpPr>
      <dsp:spPr>
        <a:xfrm>
          <a:off x="0" y="1940900"/>
          <a:ext cx="7917180" cy="646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Message</a:t>
          </a:r>
          <a:r>
            <a:rPr lang="en-US" sz="1500" b="0" i="0" kern="1200"/>
            <a:t>: A message can include any kind of information. </a:t>
          </a:r>
          <a:endParaRPr lang="en-US" sz="1500" kern="1200"/>
        </a:p>
      </dsp:txBody>
      <dsp:txXfrm>
        <a:off x="0" y="1940900"/>
        <a:ext cx="7917180" cy="646782"/>
      </dsp:txXfrm>
    </dsp:sp>
    <dsp:sp modelId="{1872A46E-E819-4AB6-8303-54D813B0B5B6}">
      <dsp:nvSpPr>
        <dsp:cNvPr id="0" name=""/>
        <dsp:cNvSpPr/>
      </dsp:nvSpPr>
      <dsp:spPr>
        <a:xfrm>
          <a:off x="0" y="2587682"/>
          <a:ext cx="7917180" cy="0"/>
        </a:xfrm>
        <a:prstGeom prst="line">
          <a:avLst/>
        </a:prstGeom>
        <a:solidFill>
          <a:schemeClr val="accent2">
            <a:hueOff val="-12406701"/>
            <a:satOff val="0"/>
            <a:lumOff val="0"/>
            <a:alphaOff val="0"/>
          </a:schemeClr>
        </a:solidFill>
        <a:ln w="12700" cap="flat" cmpd="sng" algn="ctr">
          <a:solidFill>
            <a:schemeClr val="accent2">
              <a:hueOff val="-12406701"/>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B5C33-C36B-49C7-BC89-26CFA625D994}">
      <dsp:nvSpPr>
        <dsp:cNvPr id="0" name=""/>
        <dsp:cNvSpPr/>
      </dsp:nvSpPr>
      <dsp:spPr>
        <a:xfrm>
          <a:off x="0" y="2587682"/>
          <a:ext cx="7917180" cy="646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For example, a message could be a text message that is supposed to trigger an event on an app, or information about an event that has happened on a website. </a:t>
          </a:r>
          <a:endParaRPr lang="en-US" sz="1500" kern="1200"/>
        </a:p>
      </dsp:txBody>
      <dsp:txXfrm>
        <a:off x="0" y="2587682"/>
        <a:ext cx="7917180" cy="646782"/>
      </dsp:txXfrm>
    </dsp:sp>
    <dsp:sp modelId="{76FED202-0D40-46F2-BB15-47A9425C107F}">
      <dsp:nvSpPr>
        <dsp:cNvPr id="0" name=""/>
        <dsp:cNvSpPr/>
      </dsp:nvSpPr>
      <dsp:spPr>
        <a:xfrm>
          <a:off x="0" y="3234465"/>
          <a:ext cx="7917180" cy="0"/>
        </a:xfrm>
        <a:prstGeom prst="line">
          <a:avLst/>
        </a:prstGeom>
        <a:solidFill>
          <a:schemeClr val="accent2">
            <a:hueOff val="-15508376"/>
            <a:satOff val="0"/>
            <a:lumOff val="0"/>
            <a:alphaOff val="0"/>
          </a:schemeClr>
        </a:solidFill>
        <a:ln w="12700" cap="flat" cmpd="sng" algn="ctr">
          <a:solidFill>
            <a:schemeClr val="accent2">
              <a:hueOff val="-15508376"/>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1D3CA-1010-4A39-B9E3-97FD03F1E5D5}">
      <dsp:nvSpPr>
        <dsp:cNvPr id="0" name=""/>
        <dsp:cNvSpPr/>
      </dsp:nvSpPr>
      <dsp:spPr>
        <a:xfrm>
          <a:off x="0" y="3234465"/>
          <a:ext cx="7917180" cy="646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A message, in any format, can only be up to 64KB in size and the maximum time that a message can remain in a queue is 7 days. </a:t>
          </a:r>
          <a:endParaRPr lang="en-US" sz="1500" kern="1200" dirty="0"/>
        </a:p>
      </dsp:txBody>
      <dsp:txXfrm>
        <a:off x="0" y="3234465"/>
        <a:ext cx="7917180" cy="646782"/>
      </dsp:txXfrm>
    </dsp:sp>
    <dsp:sp modelId="{C4EFC5D5-9A15-4700-BFAD-DA4D9008D266}">
      <dsp:nvSpPr>
        <dsp:cNvPr id="0" name=""/>
        <dsp:cNvSpPr/>
      </dsp:nvSpPr>
      <dsp:spPr>
        <a:xfrm>
          <a:off x="0" y="3881247"/>
          <a:ext cx="7917180" cy="0"/>
        </a:xfrm>
        <a:prstGeom prst="line">
          <a:avLst/>
        </a:prstGeom>
        <a:solidFill>
          <a:schemeClr val="accent2">
            <a:hueOff val="-18610051"/>
            <a:satOff val="0"/>
            <a:lumOff val="0"/>
            <a:alphaOff val="0"/>
          </a:schemeClr>
        </a:solidFill>
        <a:ln w="12700" cap="flat" cmpd="sng" algn="ctr">
          <a:solidFill>
            <a:schemeClr val="accent2">
              <a:hueOff val="-18610051"/>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425A1E-EB3E-4DD6-AE52-7E6849D98953}">
      <dsp:nvSpPr>
        <dsp:cNvPr id="0" name=""/>
        <dsp:cNvSpPr/>
      </dsp:nvSpPr>
      <dsp:spPr>
        <a:xfrm>
          <a:off x="0" y="3881247"/>
          <a:ext cx="7917180" cy="646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However, a single queue can hold up to 200 TB worth of messages. Messages can be text strings or arrays of bytes containing any kind of information in formats such as XML, CSV, etc.</a:t>
          </a:r>
          <a:endParaRPr lang="en-US" sz="1500" kern="1200"/>
        </a:p>
      </dsp:txBody>
      <dsp:txXfrm>
        <a:off x="0" y="3881247"/>
        <a:ext cx="7917180" cy="6467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79BFA-E9F3-4DD0-8674-966675A059C9}">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99C55-1C81-4FFD-95EF-68BF7BE067E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3EB22C-34EE-4452-BFF5-3A5C5B3B7B87}">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b="0" i="0" kern="1200"/>
            <a:t>Queues reduce the possibility of data loss due to timeouts on the data store or long running processes</a:t>
          </a:r>
          <a:endParaRPr lang="en-US" sz="2500" kern="1200"/>
        </a:p>
      </dsp:txBody>
      <dsp:txXfrm>
        <a:off x="1507738" y="707092"/>
        <a:ext cx="9007861" cy="1305401"/>
      </dsp:txXfrm>
    </dsp:sp>
    <dsp:sp modelId="{5EE2EB7F-3D9B-4CD5-A754-FFCB5A8B8DF5}">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07C5EF-7957-47F1-BC5C-73D852FDE090}">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0A262-A1B1-44D4-BBA0-6FB85FF0593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b="0" i="0" kern="1200"/>
            <a:t>Queues allow users to accept all information that comes in and then deal with it at the pace of the application.</a:t>
          </a:r>
          <a:endParaRPr lang="en-US" sz="2500" kern="120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957F7-C24C-407F-AAF1-1811E0B4A3CC}">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7D0CE3-31C7-4B86-81F7-FD9F50AE2565}">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There are two different storage account types. With the “</a:t>
          </a:r>
          <a:r>
            <a:rPr lang="en-US" sz="2400" b="1" i="0" kern="1200" dirty="0"/>
            <a:t>Standard</a:t>
          </a:r>
          <a:r>
            <a:rPr lang="en-US" sz="2400" b="0" i="0" kern="1200" dirty="0"/>
            <a:t>” storage account, users get access to Blob Storage, Table Storage, Queue Storage, and File Storage. </a:t>
          </a:r>
          <a:endParaRPr lang="en-US" sz="2400" kern="1200" dirty="0"/>
        </a:p>
      </dsp:txBody>
      <dsp:txXfrm>
        <a:off x="585701" y="1066737"/>
        <a:ext cx="4337991" cy="2693452"/>
      </dsp:txXfrm>
    </dsp:sp>
    <dsp:sp modelId="{A45A93CE-F669-414E-8851-094D307955F1}">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52E56-E247-4285-A19F-EA9E9C316F16}">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t>The alternative, “</a:t>
          </a:r>
          <a:r>
            <a:rPr lang="en-US" sz="2400" b="1" i="0" kern="1200" dirty="0"/>
            <a:t>Premium</a:t>
          </a:r>
          <a:r>
            <a:rPr lang="en-US" sz="2400" b="0" i="0" kern="1200" dirty="0"/>
            <a:t>” account, is the most recent storage option which provide users with data storage on SSD drives for better IO performance; this option supports only Page Blobs.</a:t>
          </a:r>
          <a:endParaRPr lang="en-US" sz="2400" kern="1200" dirty="0"/>
        </a:p>
      </dsp:txBody>
      <dsp:txXfrm>
        <a:off x="6092527" y="1066737"/>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359F21-0E73-42CD-A027-019AFD53B7D4}">
      <dsp:nvSpPr>
        <dsp:cNvPr id="0" name=""/>
        <dsp:cNvSpPr/>
      </dsp:nvSpPr>
      <dsp:spPr>
        <a:xfrm>
          <a:off x="0" y="4366812"/>
          <a:ext cx="7490460" cy="14332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The blob service includes:</a:t>
          </a:r>
          <a:endParaRPr lang="en-US" sz="2100" kern="1200"/>
        </a:p>
      </dsp:txBody>
      <dsp:txXfrm>
        <a:off x="0" y="4366812"/>
        <a:ext cx="7490460" cy="773974"/>
      </dsp:txXfrm>
    </dsp:sp>
    <dsp:sp modelId="{68F1A589-1616-4561-9BFC-AAB28BB0C648}">
      <dsp:nvSpPr>
        <dsp:cNvPr id="0" name=""/>
        <dsp:cNvSpPr/>
      </dsp:nvSpPr>
      <dsp:spPr>
        <a:xfrm>
          <a:off x="3657" y="5112120"/>
          <a:ext cx="2494381" cy="65931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Blobs, which are the data objects of any type.</a:t>
          </a:r>
          <a:endParaRPr lang="en-US" sz="1400" kern="1200"/>
        </a:p>
      </dsp:txBody>
      <dsp:txXfrm>
        <a:off x="3657" y="5112120"/>
        <a:ext cx="2494381" cy="659311"/>
      </dsp:txXfrm>
    </dsp:sp>
    <dsp:sp modelId="{0DD59ADA-4C30-4C86-813C-664243043FFA}">
      <dsp:nvSpPr>
        <dsp:cNvPr id="0" name=""/>
        <dsp:cNvSpPr/>
      </dsp:nvSpPr>
      <dsp:spPr>
        <a:xfrm>
          <a:off x="2498039" y="5112120"/>
          <a:ext cx="2494381" cy="659311"/>
        </a:xfrm>
        <a:prstGeom prst="rect">
          <a:avLst/>
        </a:prstGeom>
        <a:solidFill>
          <a:schemeClr val="accent2">
            <a:tint val="40000"/>
            <a:alpha val="90000"/>
            <a:hueOff val="-9713957"/>
            <a:satOff val="0"/>
            <a:lumOff val="0"/>
            <a:alphaOff val="0"/>
          </a:schemeClr>
        </a:solidFill>
        <a:ln w="12700" cap="flat" cmpd="sng" algn="ctr">
          <a:solidFill>
            <a:schemeClr val="accent2">
              <a:tint val="40000"/>
              <a:alpha val="90000"/>
              <a:hueOff val="-9713957"/>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Containers, which wrap multiple blobs together.</a:t>
          </a:r>
          <a:endParaRPr lang="en-US" sz="1400" kern="1200"/>
        </a:p>
      </dsp:txBody>
      <dsp:txXfrm>
        <a:off x="2498039" y="5112120"/>
        <a:ext cx="2494381" cy="659311"/>
      </dsp:txXfrm>
    </dsp:sp>
    <dsp:sp modelId="{CA4DA318-24F4-420A-91FE-CAE3D26528A0}">
      <dsp:nvSpPr>
        <dsp:cNvPr id="0" name=""/>
        <dsp:cNvSpPr/>
      </dsp:nvSpPr>
      <dsp:spPr>
        <a:xfrm>
          <a:off x="4992420" y="5112120"/>
          <a:ext cx="2494381" cy="659311"/>
        </a:xfrm>
        <a:prstGeom prst="rect">
          <a:avLst/>
        </a:prstGeom>
        <a:solidFill>
          <a:schemeClr val="accent2">
            <a:tint val="40000"/>
            <a:alpha val="90000"/>
            <a:hueOff val="-19427913"/>
            <a:satOff val="0"/>
            <a:lumOff val="0"/>
            <a:alphaOff val="0"/>
          </a:schemeClr>
        </a:solidFill>
        <a:ln w="12700" cap="flat" cmpd="sng" algn="ctr">
          <a:solidFill>
            <a:schemeClr val="accent2">
              <a:tint val="40000"/>
              <a:alpha val="90000"/>
              <a:hueOff val="-19427913"/>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a:t>Azure Storage Account, which contains all of your Azure storage data objects.</a:t>
          </a:r>
          <a:endParaRPr lang="en-US" sz="1400" kern="1200"/>
        </a:p>
      </dsp:txBody>
      <dsp:txXfrm>
        <a:off x="4992420" y="5112120"/>
        <a:ext cx="2494381" cy="659311"/>
      </dsp:txXfrm>
    </dsp:sp>
    <dsp:sp modelId="{4117C85C-C477-47D5-B811-A1F6B97E2335}">
      <dsp:nvSpPr>
        <dsp:cNvPr id="0" name=""/>
        <dsp:cNvSpPr/>
      </dsp:nvSpPr>
      <dsp:spPr>
        <a:xfrm rot="10800000">
          <a:off x="0" y="2183918"/>
          <a:ext cx="7490460" cy="2204392"/>
        </a:xfrm>
        <a:prstGeom prst="upArrowCallout">
          <a:avLst/>
        </a:prstGeom>
        <a:solidFill>
          <a:schemeClr val="accent2">
            <a:hueOff val="-930502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a:t>Blobs are stored in directory-like structures called ‘Containers’.</a:t>
          </a:r>
          <a:endParaRPr lang="en-US" sz="2100" kern="1200"/>
        </a:p>
      </dsp:txBody>
      <dsp:txXfrm rot="10800000">
        <a:off x="0" y="2183918"/>
        <a:ext cx="7490460" cy="1432348"/>
      </dsp:txXfrm>
    </dsp:sp>
    <dsp:sp modelId="{755F4AA5-4B67-452F-9E49-714FC65D75BA}">
      <dsp:nvSpPr>
        <dsp:cNvPr id="0" name=""/>
        <dsp:cNvSpPr/>
      </dsp:nvSpPr>
      <dsp:spPr>
        <a:xfrm rot="10800000">
          <a:off x="0" y="1025"/>
          <a:ext cx="7490460" cy="2204392"/>
        </a:xfrm>
        <a:prstGeom prst="upArrowCallout">
          <a:avLst/>
        </a:prstGeom>
        <a:solidFill>
          <a:schemeClr val="accent2">
            <a:hueOff val="-18610051"/>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b="0" i="0" kern="1200" dirty="0"/>
            <a:t>Blob storage is Microsoft Azure’s service for storing Binary Large Objects or BLOBs which are typically composed of </a:t>
          </a:r>
          <a:r>
            <a:rPr lang="en-US" sz="2100" b="1" i="0" kern="1200" dirty="0"/>
            <a:t>unstructured</a:t>
          </a:r>
          <a:r>
            <a:rPr lang="en-US" sz="2100" b="0" i="0" kern="1200" dirty="0"/>
            <a:t> data such as text, images, videos, along with their metadata. </a:t>
          </a:r>
          <a:endParaRPr lang="en-US" sz="2100" kern="1200" dirty="0"/>
        </a:p>
      </dsp:txBody>
      <dsp:txXfrm rot="10800000">
        <a:off x="0" y="1025"/>
        <a:ext cx="7490460" cy="1432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89576-1D31-4F20-8C66-37053102AA71}">
      <dsp:nvSpPr>
        <dsp:cNvPr id="0" name=""/>
        <dsp:cNvSpPr/>
      </dsp:nvSpPr>
      <dsp:spPr>
        <a:xfrm>
          <a:off x="0" y="19673"/>
          <a:ext cx="8590108" cy="144284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Although Blob allows for storage of large binary objects in Azure, these are optimized for different three different storage scenarios:</a:t>
          </a:r>
          <a:endParaRPr lang="en-US" sz="2000" kern="1200"/>
        </a:p>
      </dsp:txBody>
      <dsp:txXfrm>
        <a:off x="70434" y="90107"/>
        <a:ext cx="8449240" cy="1301979"/>
      </dsp:txXfrm>
    </dsp:sp>
    <dsp:sp modelId="{1232FBF4-3936-4D4E-877F-0631E383A59D}">
      <dsp:nvSpPr>
        <dsp:cNvPr id="0" name=""/>
        <dsp:cNvSpPr/>
      </dsp:nvSpPr>
      <dsp:spPr>
        <a:xfrm>
          <a:off x="0" y="1520121"/>
          <a:ext cx="8590108" cy="1442847"/>
        </a:xfrm>
        <a:prstGeom prst="roundRect">
          <a:avLst/>
        </a:prstGeom>
        <a:solidFill>
          <a:schemeClr val="accent5">
            <a:hueOff val="498345"/>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t>Block blobs</a:t>
          </a:r>
          <a:r>
            <a:rPr lang="en-US" sz="2000" b="0" i="0" kern="1200" dirty="0"/>
            <a:t>: these are blobs that are intended to store discrete objects such as images, log files and more. Block blobs can store data up to ~</a:t>
          </a:r>
          <a:r>
            <a:rPr lang="en-US" sz="2000" b="1" i="0" kern="1200" dirty="0"/>
            <a:t>5TB</a:t>
          </a:r>
          <a:r>
            <a:rPr lang="en-US" sz="2000" b="0" i="0" kern="1200" dirty="0"/>
            <a:t>, or 50,000 blocks of up to 100 MB each.</a:t>
          </a:r>
          <a:endParaRPr lang="en-US" sz="2000" kern="1200" dirty="0"/>
        </a:p>
      </dsp:txBody>
      <dsp:txXfrm>
        <a:off x="70434" y="1590555"/>
        <a:ext cx="8449240" cy="1301979"/>
      </dsp:txXfrm>
    </dsp:sp>
    <dsp:sp modelId="{155C9880-798E-4D8A-B73D-5FAF600C582C}">
      <dsp:nvSpPr>
        <dsp:cNvPr id="0" name=""/>
        <dsp:cNvSpPr/>
      </dsp:nvSpPr>
      <dsp:spPr>
        <a:xfrm>
          <a:off x="0" y="3020569"/>
          <a:ext cx="8590108" cy="1442847"/>
        </a:xfrm>
        <a:prstGeom prst="roundRect">
          <a:avLst/>
        </a:prstGeom>
        <a:solidFill>
          <a:schemeClr val="accent5">
            <a:hueOff val="996690"/>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t>Page blobs</a:t>
          </a:r>
          <a:r>
            <a:rPr lang="en-US" sz="2000" b="0" i="0" kern="1200" dirty="0"/>
            <a:t>: are optimized for random read and write operations and can grow up to </a:t>
          </a:r>
          <a:r>
            <a:rPr lang="en-US" sz="2000" b="1" i="0" kern="1200" dirty="0"/>
            <a:t>8</a:t>
          </a:r>
          <a:r>
            <a:rPr lang="en-US" sz="2000" b="0" i="0" kern="1200" dirty="0"/>
            <a:t> TB in size. Within the page blob category, Azure offers two types of storage - </a:t>
          </a:r>
          <a:r>
            <a:rPr lang="en-US" sz="2000" b="1" i="0" kern="1200" dirty="0"/>
            <a:t>standard and premium</a:t>
          </a:r>
          <a:r>
            <a:rPr lang="en-US" sz="2000" b="0" i="0" kern="1200" dirty="0"/>
            <a:t>- The latter bring the most ideal for VM’s storage disks (including the operating system disk).</a:t>
          </a:r>
          <a:endParaRPr lang="en-US" sz="2000" kern="1200" dirty="0"/>
        </a:p>
      </dsp:txBody>
      <dsp:txXfrm>
        <a:off x="70434" y="3091003"/>
        <a:ext cx="8449240" cy="1301979"/>
      </dsp:txXfrm>
    </dsp:sp>
    <dsp:sp modelId="{19D10ADC-7A14-4575-8AF1-EBA92A2BF3DD}">
      <dsp:nvSpPr>
        <dsp:cNvPr id="0" name=""/>
        <dsp:cNvSpPr/>
      </dsp:nvSpPr>
      <dsp:spPr>
        <a:xfrm>
          <a:off x="0" y="4521016"/>
          <a:ext cx="8590108" cy="1442847"/>
        </a:xfrm>
        <a:prstGeom prst="roundRect">
          <a:avLst/>
        </a:prstGeom>
        <a:solidFill>
          <a:schemeClr val="accent5">
            <a:hueOff val="1495035"/>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t>Append Blobs</a:t>
          </a:r>
          <a:r>
            <a:rPr lang="en-US" sz="2000" b="0" i="0" kern="1200" dirty="0"/>
            <a:t>: Optimized for append scenarios like log storage, Append blogs are composed of several blocks of different sizes – up to a maximum of 4 MB. Each append blob can hold up to 50000 blocks, therefore allowing each append blob to grow up to </a:t>
          </a:r>
          <a:r>
            <a:rPr lang="en-US" sz="2000" b="1" i="0" kern="1200" dirty="0"/>
            <a:t>200</a:t>
          </a:r>
          <a:r>
            <a:rPr lang="en-US" sz="2000" b="0" i="0" kern="1200" dirty="0"/>
            <a:t> GB.</a:t>
          </a:r>
          <a:endParaRPr lang="en-US" sz="2000" kern="1200" dirty="0"/>
        </a:p>
      </dsp:txBody>
      <dsp:txXfrm>
        <a:off x="70434" y="4591450"/>
        <a:ext cx="8449240" cy="13019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AE6B4-7023-4B71-9DC0-FE6CEC602C7E}">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1558B3-BD9E-4C31-99A9-18B24030FC3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3241D-A43C-4862-A461-1839B323750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i="0" kern="1200"/>
            <a:t>Hot Access Tier</a:t>
          </a:r>
          <a:r>
            <a:rPr lang="en-US" sz="1700" b="0" i="0" kern="1200"/>
            <a:t>: Out of the three options, the hot access tier is the most optimized for data that is accessed frequently. It offers the lower access (read-write) cost, but the highest storage cost.</a:t>
          </a:r>
          <a:endParaRPr lang="en-US" sz="1700" kern="1200"/>
        </a:p>
      </dsp:txBody>
      <dsp:txXfrm>
        <a:off x="1435590" y="531"/>
        <a:ext cx="9080009" cy="1242935"/>
      </dsp:txXfrm>
    </dsp:sp>
    <dsp:sp modelId="{C0EB376F-6B32-41E4-8FBF-9FFDB1024254}">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5A889-9C19-403C-897D-1522B8357AD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85FD66-63C5-47AA-AC6C-C664CB30FB05}">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i="0" kern="1200"/>
            <a:t>Cool Access Tier</a:t>
          </a:r>
          <a:r>
            <a:rPr lang="en-US" sz="1700" b="0" i="0" kern="1200"/>
            <a:t>: This option is better suited for use cases where data will remain stored for at least 30 days and is not accessed frequently. Compared to Hot Access Tiers,, this tier offers lower storage cost and higher access costs.</a:t>
          </a:r>
          <a:endParaRPr lang="en-US" sz="1700" kern="1200"/>
        </a:p>
      </dsp:txBody>
      <dsp:txXfrm>
        <a:off x="1435590" y="1554201"/>
        <a:ext cx="9080009" cy="1242935"/>
      </dsp:txXfrm>
    </dsp:sp>
    <dsp:sp modelId="{CFB3A0AC-324D-478D-8AC0-70183047F7A4}">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445AD-BA5A-4CC3-8794-B18F5AB2394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59DD1-2351-4E12-AA2E-DB3ECA913FC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1" i="0" kern="1200"/>
            <a:t>Archive Access Tier</a:t>
          </a:r>
          <a:r>
            <a:rPr lang="en-US" sz="1700" b="0" i="0" kern="1200"/>
            <a:t>: Archive storage is designed for data that doesn’t need to be accessed immediately. This tier offers higher data retrieval costs, and also higher data access latency. It is designed for use cases where data will be stored for more than 180 days and is rarely accessed.</a:t>
          </a:r>
          <a:endParaRPr lang="en-US" sz="1700" kern="1200"/>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8C55D-9F33-4420-B815-1DD8D7E5799F}">
      <dsp:nvSpPr>
        <dsp:cNvPr id="0" name=""/>
        <dsp:cNvSpPr/>
      </dsp:nvSpPr>
      <dsp:spPr>
        <a:xfrm>
          <a:off x="0" y="3200"/>
          <a:ext cx="6967654" cy="1793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09373-F191-4EE3-8BBD-085125CC1F1A}">
      <dsp:nvSpPr>
        <dsp:cNvPr id="0" name=""/>
        <dsp:cNvSpPr/>
      </dsp:nvSpPr>
      <dsp:spPr>
        <a:xfrm>
          <a:off x="542534" y="406738"/>
          <a:ext cx="987390" cy="9864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E01E1-6BDF-4EAE-8367-8330B4DB7108}">
      <dsp:nvSpPr>
        <dsp:cNvPr id="0" name=""/>
        <dsp:cNvSpPr/>
      </dsp:nvSpPr>
      <dsp:spPr>
        <a:xfrm>
          <a:off x="2072459" y="3200"/>
          <a:ext cx="4703629" cy="1795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998" tIns="189998" rIns="189998" bIns="189998" numCol="1" spcCol="1270" anchor="ctr" anchorCtr="0">
          <a:noAutofit/>
        </a:bodyPr>
        <a:lstStyle/>
        <a:p>
          <a:pPr marL="0" lvl="0" indent="0" algn="l" defTabSz="889000">
            <a:lnSpc>
              <a:spcPct val="90000"/>
            </a:lnSpc>
            <a:spcBef>
              <a:spcPct val="0"/>
            </a:spcBef>
            <a:spcAft>
              <a:spcPct val="35000"/>
            </a:spcAft>
            <a:buNone/>
          </a:pPr>
          <a:r>
            <a:rPr lang="en-US" sz="2000" b="0" i="0" kern="1200" dirty="0"/>
            <a:t>Much of what data consumers do with storage is focused on dealing with unstructured data such as logs, files, images, videos, etc</a:t>
          </a:r>
          <a:r>
            <a:rPr lang="en-US" sz="1400" b="0" i="0" kern="1200" dirty="0"/>
            <a:t>. </a:t>
          </a:r>
          <a:endParaRPr lang="en-US" sz="1400" kern="1200" dirty="0"/>
        </a:p>
      </dsp:txBody>
      <dsp:txXfrm>
        <a:off x="2072459" y="3200"/>
        <a:ext cx="4703629" cy="1795255"/>
      </dsp:txXfrm>
    </dsp:sp>
    <dsp:sp modelId="{BF1AD35B-1788-47F9-B978-A8477C00D1A2}">
      <dsp:nvSpPr>
        <dsp:cNvPr id="0" name=""/>
        <dsp:cNvSpPr/>
      </dsp:nvSpPr>
      <dsp:spPr>
        <a:xfrm>
          <a:off x="0" y="2186618"/>
          <a:ext cx="6967654" cy="1793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556B7B-B5E7-465E-BBC3-080A09FD51FD}">
      <dsp:nvSpPr>
        <dsp:cNvPr id="0" name=""/>
        <dsp:cNvSpPr/>
      </dsp:nvSpPr>
      <dsp:spPr>
        <a:xfrm>
          <a:off x="542534" y="2590156"/>
          <a:ext cx="987390" cy="9864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FDD493-72AE-4C0B-80BD-BCA2F0D0D923}">
      <dsp:nvSpPr>
        <dsp:cNvPr id="0" name=""/>
        <dsp:cNvSpPr/>
      </dsp:nvSpPr>
      <dsp:spPr>
        <a:xfrm>
          <a:off x="2072459" y="2186618"/>
          <a:ext cx="4703629" cy="1795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998" tIns="189998" rIns="189998" bIns="189998" numCol="1" spcCol="1270" anchor="ctr" anchorCtr="0">
          <a:noAutofit/>
        </a:bodyPr>
        <a:lstStyle/>
        <a:p>
          <a:pPr marL="0" lvl="0" indent="0" algn="l" defTabSz="889000">
            <a:lnSpc>
              <a:spcPct val="90000"/>
            </a:lnSpc>
            <a:spcBef>
              <a:spcPct val="0"/>
            </a:spcBef>
            <a:spcAft>
              <a:spcPct val="35000"/>
            </a:spcAft>
            <a:buNone/>
          </a:pPr>
          <a:r>
            <a:rPr lang="en-US" sz="2000" b="0" i="0" kern="1200" dirty="0"/>
            <a:t>Using Azure’s blob storage is a way to overcome the challenge of having to deploy different database systems for different types of data. </a:t>
          </a:r>
          <a:endParaRPr lang="en-US" sz="2000" kern="1200" dirty="0"/>
        </a:p>
      </dsp:txBody>
      <dsp:txXfrm>
        <a:off x="2072459" y="2186618"/>
        <a:ext cx="4703629" cy="1795255"/>
      </dsp:txXfrm>
    </dsp:sp>
    <dsp:sp modelId="{402C8CBA-D339-45C1-84AF-ADCA134EB138}">
      <dsp:nvSpPr>
        <dsp:cNvPr id="0" name=""/>
        <dsp:cNvSpPr/>
      </dsp:nvSpPr>
      <dsp:spPr>
        <a:xfrm>
          <a:off x="0" y="4370037"/>
          <a:ext cx="6967654" cy="1793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0377A-83C3-4F52-BC4F-4601542305F5}">
      <dsp:nvSpPr>
        <dsp:cNvPr id="0" name=""/>
        <dsp:cNvSpPr/>
      </dsp:nvSpPr>
      <dsp:spPr>
        <a:xfrm>
          <a:off x="543064" y="4773575"/>
          <a:ext cx="987390" cy="9864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F46439-5102-4DD3-BAE3-D981C3F23650}">
      <dsp:nvSpPr>
        <dsp:cNvPr id="0" name=""/>
        <dsp:cNvSpPr/>
      </dsp:nvSpPr>
      <dsp:spPr>
        <a:xfrm>
          <a:off x="2073520" y="4370037"/>
          <a:ext cx="4703629" cy="1795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998" tIns="189998" rIns="189998" bIns="189998" numCol="1" spcCol="1270" anchor="ctr" anchorCtr="0">
          <a:noAutofit/>
        </a:bodyPr>
        <a:lstStyle/>
        <a:p>
          <a:pPr marL="0" lvl="0" indent="0" algn="l" defTabSz="711200">
            <a:lnSpc>
              <a:spcPct val="90000"/>
            </a:lnSpc>
            <a:spcBef>
              <a:spcPct val="0"/>
            </a:spcBef>
            <a:spcAft>
              <a:spcPct val="35000"/>
            </a:spcAft>
            <a:buNone/>
          </a:pPr>
          <a:r>
            <a:rPr lang="en-US" sz="1600" b="0" i="0" kern="1200" dirty="0"/>
            <a:t>Blob storage provides users with </a:t>
          </a:r>
        </a:p>
        <a:p>
          <a:pPr marL="0" lvl="0" indent="0" algn="l" defTabSz="711200">
            <a:lnSpc>
              <a:spcPct val="90000"/>
            </a:lnSpc>
            <a:spcBef>
              <a:spcPct val="0"/>
            </a:spcBef>
            <a:spcAft>
              <a:spcPct val="35000"/>
            </a:spcAft>
            <a:buNone/>
          </a:pPr>
          <a:r>
            <a:rPr lang="en-US" sz="1600" b="0" i="0" kern="1200" dirty="0"/>
            <a:t>1. strong data consistency, </a:t>
          </a:r>
        </a:p>
        <a:p>
          <a:pPr marL="0" lvl="0" indent="0" algn="l" defTabSz="711200">
            <a:lnSpc>
              <a:spcPct val="90000"/>
            </a:lnSpc>
            <a:spcBef>
              <a:spcPct val="0"/>
            </a:spcBef>
            <a:spcAft>
              <a:spcPct val="35000"/>
            </a:spcAft>
            <a:buNone/>
          </a:pPr>
          <a:r>
            <a:rPr lang="en-US" sz="1600" b="0" i="0" kern="1200" dirty="0"/>
            <a:t>2. storage and access flexibility that adapts to the user’s needs, </a:t>
          </a:r>
        </a:p>
        <a:p>
          <a:pPr marL="0" lvl="0" indent="0" algn="l" defTabSz="711200">
            <a:lnSpc>
              <a:spcPct val="90000"/>
            </a:lnSpc>
            <a:spcBef>
              <a:spcPct val="0"/>
            </a:spcBef>
            <a:spcAft>
              <a:spcPct val="35000"/>
            </a:spcAft>
            <a:buNone/>
          </a:pPr>
          <a:r>
            <a:rPr lang="en-US" sz="1600" b="0" i="0" kern="1200" dirty="0"/>
            <a:t>3. and it also provides high availability by implementing geo-replication.</a:t>
          </a:r>
          <a:endParaRPr lang="en-US" sz="1600" kern="1200" dirty="0"/>
        </a:p>
      </dsp:txBody>
      <dsp:txXfrm>
        <a:off x="2073520" y="4370037"/>
        <a:ext cx="4703629" cy="17952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3FFEF-8358-45CD-BD9E-E067D7943795}">
      <dsp:nvSpPr>
        <dsp:cNvPr id="0" name=""/>
        <dsp:cNvSpPr/>
      </dsp:nvSpPr>
      <dsp:spPr>
        <a:xfrm>
          <a:off x="0" y="737861"/>
          <a:ext cx="7741920" cy="819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Azure Table Storage is a scalable, NoSQL, key-value data storage system that can be used to store large amounts of data in the cloud. </a:t>
          </a:r>
          <a:endParaRPr lang="en-US" sz="2000" kern="1200" dirty="0"/>
        </a:p>
      </dsp:txBody>
      <dsp:txXfrm>
        <a:off x="39980" y="777841"/>
        <a:ext cx="7661960" cy="739040"/>
      </dsp:txXfrm>
    </dsp:sp>
    <dsp:sp modelId="{3DA02E50-5928-42D0-AC41-265D43649E63}">
      <dsp:nvSpPr>
        <dsp:cNvPr id="0" name=""/>
        <dsp:cNvSpPr/>
      </dsp:nvSpPr>
      <dsp:spPr>
        <a:xfrm>
          <a:off x="0" y="1614461"/>
          <a:ext cx="7741920" cy="819000"/>
        </a:xfrm>
        <a:prstGeom prst="roundRect">
          <a:avLst/>
        </a:prstGeom>
        <a:solidFill>
          <a:schemeClr val="accent2">
            <a:hueOff val="-465251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This storage offering has a schemaless design, and each table has rows that are composed of key-value pairs. </a:t>
          </a:r>
          <a:endParaRPr lang="en-US" sz="2000" kern="1200"/>
        </a:p>
      </dsp:txBody>
      <dsp:txXfrm>
        <a:off x="39980" y="1654441"/>
        <a:ext cx="7661960" cy="739040"/>
      </dsp:txXfrm>
    </dsp:sp>
    <dsp:sp modelId="{5567CC94-6731-474D-84C0-DEEB78414F33}">
      <dsp:nvSpPr>
        <dsp:cNvPr id="0" name=""/>
        <dsp:cNvSpPr/>
      </dsp:nvSpPr>
      <dsp:spPr>
        <a:xfrm>
          <a:off x="0" y="2491061"/>
          <a:ext cx="7741920" cy="819000"/>
        </a:xfrm>
        <a:prstGeom prst="roundRect">
          <a:avLst/>
        </a:prstGeom>
        <a:solidFill>
          <a:schemeClr val="accent2">
            <a:hueOff val="-930502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Microsoft describes it as an ideal solution for storing structured and non-relational data, </a:t>
          </a:r>
          <a:endParaRPr lang="en-US" sz="2000" kern="1200"/>
        </a:p>
      </dsp:txBody>
      <dsp:txXfrm>
        <a:off x="39980" y="2531041"/>
        <a:ext cx="7661960" cy="739040"/>
      </dsp:txXfrm>
    </dsp:sp>
    <dsp:sp modelId="{6E0FF084-407A-4311-B134-AF47BD02E8E1}">
      <dsp:nvSpPr>
        <dsp:cNvPr id="0" name=""/>
        <dsp:cNvSpPr/>
      </dsp:nvSpPr>
      <dsp:spPr>
        <a:xfrm>
          <a:off x="0" y="3367661"/>
          <a:ext cx="7741920" cy="819000"/>
        </a:xfrm>
        <a:prstGeom prst="roundRect">
          <a:avLst/>
        </a:prstGeom>
        <a:solidFill>
          <a:schemeClr val="accent2">
            <a:hueOff val="-13957538"/>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covering use cases ranging from storing terabytes of structured data </a:t>
          </a:r>
          <a:endParaRPr lang="en-US" sz="2000" kern="1200" dirty="0"/>
        </a:p>
      </dsp:txBody>
      <dsp:txXfrm>
        <a:off x="39980" y="3407641"/>
        <a:ext cx="7661960" cy="739040"/>
      </dsp:txXfrm>
    </dsp:sp>
    <dsp:sp modelId="{F9654AF1-74FE-492F-BC64-65C9157C773D}">
      <dsp:nvSpPr>
        <dsp:cNvPr id="0" name=""/>
        <dsp:cNvSpPr/>
      </dsp:nvSpPr>
      <dsp:spPr>
        <a:xfrm>
          <a:off x="0" y="4244261"/>
          <a:ext cx="7741920" cy="819000"/>
        </a:xfrm>
        <a:prstGeom prst="roundRect">
          <a:avLst/>
        </a:prstGeom>
        <a:solidFill>
          <a:schemeClr val="accent2">
            <a:hueOff val="-18610051"/>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that serves web applications, to storing datasets that do not require complex joins or foreign keys to accessing data using . NET libraries.</a:t>
          </a:r>
          <a:endParaRPr lang="en-US" sz="2000" kern="1200" dirty="0"/>
        </a:p>
      </dsp:txBody>
      <dsp:txXfrm>
        <a:off x="39980" y="4284241"/>
        <a:ext cx="7661960" cy="739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CF835-D3D6-4879-8058-FEBA45A309AE}">
      <dsp:nvSpPr>
        <dsp:cNvPr id="0" name=""/>
        <dsp:cNvSpPr/>
      </dsp:nvSpPr>
      <dsp:spPr>
        <a:xfrm>
          <a:off x="0" y="60206"/>
          <a:ext cx="6571413" cy="10872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Table Storage includes:</a:t>
          </a:r>
          <a:endParaRPr lang="en-US" sz="1500" kern="1200"/>
        </a:p>
      </dsp:txBody>
      <dsp:txXfrm>
        <a:off x="53077" y="113283"/>
        <a:ext cx="6465259" cy="981140"/>
      </dsp:txXfrm>
    </dsp:sp>
    <dsp:sp modelId="{8D866E71-1427-4F04-984C-EDBC564AB093}">
      <dsp:nvSpPr>
        <dsp:cNvPr id="0" name=""/>
        <dsp:cNvSpPr/>
      </dsp:nvSpPr>
      <dsp:spPr>
        <a:xfrm>
          <a:off x="0" y="1190701"/>
          <a:ext cx="6571413" cy="1087294"/>
        </a:xfrm>
        <a:prstGeom prst="roundRect">
          <a:avLst/>
        </a:prstGeom>
        <a:solidFill>
          <a:schemeClr val="accent2">
            <a:hueOff val="-465251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 Storage Account, which contains all your tables.</a:t>
          </a:r>
          <a:endParaRPr lang="en-US" sz="1500" kern="1200"/>
        </a:p>
      </dsp:txBody>
      <dsp:txXfrm>
        <a:off x="53077" y="1243778"/>
        <a:ext cx="6465259" cy="981140"/>
      </dsp:txXfrm>
    </dsp:sp>
    <dsp:sp modelId="{A533B7F0-1098-48D9-8293-283B9E853D3E}">
      <dsp:nvSpPr>
        <dsp:cNvPr id="0" name=""/>
        <dsp:cNvSpPr/>
      </dsp:nvSpPr>
      <dsp:spPr>
        <a:xfrm>
          <a:off x="0" y="2321195"/>
          <a:ext cx="6571413" cy="1087294"/>
        </a:xfrm>
        <a:prstGeom prst="roundRect">
          <a:avLst/>
        </a:prstGeom>
        <a:solidFill>
          <a:schemeClr val="accent2">
            <a:hueOff val="-930502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Tables, which are composed of collections of “entities”.</a:t>
          </a:r>
          <a:endParaRPr lang="en-US" sz="1500" kern="1200" dirty="0"/>
        </a:p>
      </dsp:txBody>
      <dsp:txXfrm>
        <a:off x="53077" y="2374272"/>
        <a:ext cx="6465259" cy="981140"/>
      </dsp:txXfrm>
    </dsp:sp>
    <dsp:sp modelId="{330A0252-D9D9-4700-9D9D-0407E8E838E4}">
      <dsp:nvSpPr>
        <dsp:cNvPr id="0" name=""/>
        <dsp:cNvSpPr/>
      </dsp:nvSpPr>
      <dsp:spPr>
        <a:xfrm>
          <a:off x="0" y="3451690"/>
          <a:ext cx="6571413" cy="1087294"/>
        </a:xfrm>
        <a:prstGeom prst="roundRect">
          <a:avLst/>
        </a:prstGeom>
        <a:solidFill>
          <a:schemeClr val="accent2">
            <a:hueOff val="-13957538"/>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Entities, which are sets of properties, similar to database rows. An entity can grow to up to 1MB in size.</a:t>
          </a:r>
          <a:endParaRPr lang="en-US" sz="1500" kern="1200"/>
        </a:p>
      </dsp:txBody>
      <dsp:txXfrm>
        <a:off x="53077" y="3504767"/>
        <a:ext cx="6465259" cy="981140"/>
      </dsp:txXfrm>
    </dsp:sp>
    <dsp:sp modelId="{A51358F8-1B7C-4F6B-A8CA-E36E995FE99D}">
      <dsp:nvSpPr>
        <dsp:cNvPr id="0" name=""/>
        <dsp:cNvSpPr/>
      </dsp:nvSpPr>
      <dsp:spPr>
        <a:xfrm>
          <a:off x="0" y="4582184"/>
          <a:ext cx="6571413" cy="1087294"/>
        </a:xfrm>
        <a:prstGeom prst="roundRect">
          <a:avLst/>
        </a:prstGeom>
        <a:solidFill>
          <a:schemeClr val="accent2">
            <a:hueOff val="-18610051"/>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Properties: the most granular element in the list. Properties are composed of name-value pairs. Entities can wrap up to 252 properties to store data, and each entity contains three system properties that define its partition key, row key and time stamp.</a:t>
          </a:r>
          <a:endParaRPr lang="en-US" sz="1500" kern="1200" dirty="0"/>
        </a:p>
      </dsp:txBody>
      <dsp:txXfrm>
        <a:off x="53077" y="4635261"/>
        <a:ext cx="6465259" cy="9811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E77C3-CD61-44C5-8B2D-8ECDCE8C37F5}">
      <dsp:nvSpPr>
        <dsp:cNvPr id="0" name=""/>
        <dsp:cNvSpPr/>
      </dsp:nvSpPr>
      <dsp:spPr>
        <a:xfrm>
          <a:off x="0" y="531"/>
          <a:ext cx="10988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5775E2-0518-40B6-9B86-064CD1BFCD24}">
      <dsp:nvSpPr>
        <dsp:cNvPr id="0" name=""/>
        <dsp:cNvSpPr/>
      </dsp:nvSpPr>
      <dsp:spPr>
        <a:xfrm>
          <a:off x="0" y="531"/>
          <a:ext cx="1098804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These two technologies, while very similar, are designed to tackle very different use cases. </a:t>
          </a:r>
          <a:endParaRPr lang="en-US" sz="1700" kern="1200"/>
        </a:p>
      </dsp:txBody>
      <dsp:txXfrm>
        <a:off x="0" y="531"/>
        <a:ext cx="10988040" cy="621467"/>
      </dsp:txXfrm>
    </dsp:sp>
    <dsp:sp modelId="{9DEFA994-261A-49A3-B45C-08792A7CFCA8}">
      <dsp:nvSpPr>
        <dsp:cNvPr id="0" name=""/>
        <dsp:cNvSpPr/>
      </dsp:nvSpPr>
      <dsp:spPr>
        <a:xfrm>
          <a:off x="0" y="621999"/>
          <a:ext cx="10988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8E969C-D026-4358-89EC-18FFC0D13640}">
      <dsp:nvSpPr>
        <dsp:cNvPr id="0" name=""/>
        <dsp:cNvSpPr/>
      </dsp:nvSpPr>
      <dsp:spPr>
        <a:xfrm>
          <a:off x="0" y="621999"/>
          <a:ext cx="1098804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However, one of the main differences between the two is their capacity. </a:t>
          </a:r>
          <a:endParaRPr lang="en-US" sz="1700" kern="1200"/>
        </a:p>
      </dsp:txBody>
      <dsp:txXfrm>
        <a:off x="0" y="621999"/>
        <a:ext cx="10988040" cy="621467"/>
      </dsp:txXfrm>
    </dsp:sp>
    <dsp:sp modelId="{DF444C7A-6B40-4BE3-A941-6ADE0DBE7426}">
      <dsp:nvSpPr>
        <dsp:cNvPr id="0" name=""/>
        <dsp:cNvSpPr/>
      </dsp:nvSpPr>
      <dsp:spPr>
        <a:xfrm>
          <a:off x="0" y="1243467"/>
          <a:ext cx="10988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818408-99C7-49C5-A657-2D8299EDE9B0}">
      <dsp:nvSpPr>
        <dsp:cNvPr id="0" name=""/>
        <dsp:cNvSpPr/>
      </dsp:nvSpPr>
      <dsp:spPr>
        <a:xfrm>
          <a:off x="0" y="1243467"/>
          <a:ext cx="1098804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Azure Tables can have rows of up to 1 MB in size with no more than 255 properties including the three identifying keys: Partition, Row and Timestamp.</a:t>
          </a:r>
          <a:endParaRPr lang="en-US" sz="1700" kern="1200"/>
        </a:p>
      </dsp:txBody>
      <dsp:txXfrm>
        <a:off x="0" y="1243467"/>
        <a:ext cx="10988040" cy="621467"/>
      </dsp:txXfrm>
    </dsp:sp>
    <dsp:sp modelId="{A873244A-EDFE-499D-85BE-E77AB39B26EF}">
      <dsp:nvSpPr>
        <dsp:cNvPr id="0" name=""/>
        <dsp:cNvSpPr/>
      </dsp:nvSpPr>
      <dsp:spPr>
        <a:xfrm>
          <a:off x="0" y="1864935"/>
          <a:ext cx="10988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CC1F53-811B-4E8B-84CA-E8270EDC6EAD}">
      <dsp:nvSpPr>
        <dsp:cNvPr id="0" name=""/>
        <dsp:cNvSpPr/>
      </dsp:nvSpPr>
      <dsp:spPr>
        <a:xfrm>
          <a:off x="0" y="1864935"/>
          <a:ext cx="1098804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Meaning, that when users add the size of all 255 properties, they can’t exceed 1 MB.</a:t>
          </a:r>
          <a:endParaRPr lang="en-US" sz="1700" kern="1200"/>
        </a:p>
      </dsp:txBody>
      <dsp:txXfrm>
        <a:off x="0" y="1864935"/>
        <a:ext cx="10988040" cy="621467"/>
      </dsp:txXfrm>
    </dsp:sp>
    <dsp:sp modelId="{6CE95329-CB65-4462-BA4C-41F99294BF64}">
      <dsp:nvSpPr>
        <dsp:cNvPr id="0" name=""/>
        <dsp:cNvSpPr/>
      </dsp:nvSpPr>
      <dsp:spPr>
        <a:xfrm>
          <a:off x="0" y="2486402"/>
          <a:ext cx="10988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B28FF-15A6-4206-BBC8-86EF6CEC9261}">
      <dsp:nvSpPr>
        <dsp:cNvPr id="0" name=""/>
        <dsp:cNvSpPr/>
      </dsp:nvSpPr>
      <dsp:spPr>
        <a:xfrm>
          <a:off x="0" y="2486402"/>
          <a:ext cx="1098804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On the other side, Azure SQL databases can have rows up to 2 GB in size. </a:t>
          </a:r>
          <a:endParaRPr lang="en-US" sz="1700" kern="1200"/>
        </a:p>
      </dsp:txBody>
      <dsp:txXfrm>
        <a:off x="0" y="2486402"/>
        <a:ext cx="10988040" cy="621467"/>
      </dsp:txXfrm>
    </dsp:sp>
    <dsp:sp modelId="{1A56B518-C426-4204-9055-48F870745315}">
      <dsp:nvSpPr>
        <dsp:cNvPr id="0" name=""/>
        <dsp:cNvSpPr/>
      </dsp:nvSpPr>
      <dsp:spPr>
        <a:xfrm>
          <a:off x="0" y="3107870"/>
          <a:ext cx="10988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9F2FEB-F500-4BC4-990C-5BBDBE507A86}">
      <dsp:nvSpPr>
        <dsp:cNvPr id="0" name=""/>
        <dsp:cNvSpPr/>
      </dsp:nvSpPr>
      <dsp:spPr>
        <a:xfrm>
          <a:off x="0" y="3107870"/>
          <a:ext cx="1098804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Naturally, this would make the user think that Azure SQL databases are a no-brainer when it comes to storing large amounts of data. </a:t>
          </a:r>
          <a:endParaRPr lang="en-US" sz="1700" kern="1200"/>
        </a:p>
      </dsp:txBody>
      <dsp:txXfrm>
        <a:off x="0" y="3107870"/>
        <a:ext cx="10988040" cy="621467"/>
      </dsp:txXfrm>
    </dsp:sp>
    <dsp:sp modelId="{5134BE27-D449-447C-945E-EC571C4E8A35}">
      <dsp:nvSpPr>
        <dsp:cNvPr id="0" name=""/>
        <dsp:cNvSpPr/>
      </dsp:nvSpPr>
      <dsp:spPr>
        <a:xfrm>
          <a:off x="0" y="3729338"/>
          <a:ext cx="109880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0CAD91-A458-4BFA-93A0-03EC88334D26}">
      <dsp:nvSpPr>
        <dsp:cNvPr id="0" name=""/>
        <dsp:cNvSpPr/>
      </dsp:nvSpPr>
      <dsp:spPr>
        <a:xfrm>
          <a:off x="0" y="3729338"/>
          <a:ext cx="1098804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However, Azure SQL databases can scale up to 150 GB only, while the maximum data size for Azure tables is 200 TB per table.</a:t>
          </a:r>
          <a:endParaRPr lang="en-US" sz="1700" kern="1200"/>
        </a:p>
      </dsp:txBody>
      <dsp:txXfrm>
        <a:off x="0" y="3729338"/>
        <a:ext cx="10988040" cy="62146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4E9B5-25C0-4DDF-B3D2-93D896BABC1F}" type="datetimeFigureOut">
              <a:rPr lang="en-US" smtClean="0"/>
              <a:t>10/3/2020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EC8AA-EAD1-4722-84C5-65FE4B4EC92C}" type="slidenum">
              <a:rPr lang="en-US" smtClean="0"/>
              <a:t>‹#›</a:t>
            </a:fld>
            <a:endParaRPr lang="en-US"/>
          </a:p>
        </p:txBody>
      </p:sp>
    </p:spTree>
    <p:extLst>
      <p:ext uri="{BB962C8B-B14F-4D97-AF65-F5344CB8AC3E}">
        <p14:creationId xmlns:p14="http://schemas.microsoft.com/office/powerpoint/2010/main" val="143068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Lato"/>
              </a:rPr>
              <a:t>Because Azure Storage Tables are represented in a tabular format, they can be easily confused with RDBMS tables. However, Azure Tables don’t have the notion of columns, constraints, or 1:1 or 1:* relationships and any of their variations.</a:t>
            </a:r>
            <a:endParaRPr lang="en-US" dirty="0"/>
          </a:p>
        </p:txBody>
      </p:sp>
      <p:sp>
        <p:nvSpPr>
          <p:cNvPr id="4" name="Slide Number Placeholder 3"/>
          <p:cNvSpPr>
            <a:spLocks noGrp="1"/>
          </p:cNvSpPr>
          <p:nvPr>
            <p:ph type="sldNum" sz="quarter" idx="5"/>
          </p:nvPr>
        </p:nvSpPr>
        <p:spPr/>
        <p:txBody>
          <a:bodyPr/>
          <a:lstStyle/>
          <a:p>
            <a:fld id="{A5FEC8AA-EAD1-4722-84C5-65FE4B4EC92C}" type="slidenum">
              <a:rPr lang="en-US" smtClean="0"/>
              <a:t>11</a:t>
            </a:fld>
            <a:endParaRPr lang="en-US"/>
          </a:p>
        </p:txBody>
      </p:sp>
    </p:spTree>
    <p:extLst>
      <p:ext uri="{BB962C8B-B14F-4D97-AF65-F5344CB8AC3E}">
        <p14:creationId xmlns:p14="http://schemas.microsoft.com/office/powerpoint/2010/main" val="211966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10/3/2020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402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10/3/2020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809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10/3/2020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49073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10/3/2020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137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10/3/2020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138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10/3/2020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2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10/3/2020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8584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10/3/2020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911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10/3/2020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5631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10/3/2020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6147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10/3/2020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148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10/3/2020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5716821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6.png"/><Relationship Id="rId7" Type="http://schemas.openxmlformats.org/officeDocument/2006/relationships/diagramColors" Target="../diagrams/colors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65D2433-5999-4D73-BC72-EBB4A880B450}"/>
              </a:ext>
            </a:extLst>
          </p:cNvPr>
          <p:cNvPicPr>
            <a:picLocks noChangeAspect="1"/>
          </p:cNvPicPr>
          <p:nvPr/>
        </p:nvPicPr>
        <p:blipFill rotWithShape="1">
          <a:blip r:embed="rId2"/>
          <a:srcRect t="20348" b="4652"/>
          <a:stretch/>
        </p:blipFill>
        <p:spPr>
          <a:xfrm>
            <a:off x="20" y="10"/>
            <a:ext cx="12191978" cy="6857990"/>
          </a:xfrm>
          <a:prstGeom prst="rect">
            <a:avLst/>
          </a:prstGeom>
        </p:spPr>
      </p:pic>
      <p:sp>
        <p:nvSpPr>
          <p:cNvPr id="11" name="Rectangle 10">
            <a:extLst>
              <a:ext uri="{FF2B5EF4-FFF2-40B4-BE49-F238E27FC236}">
                <a16:creationId xmlns:a16="http://schemas.microsoft.com/office/drawing/2014/main" id="{DDA28611-3C49-4908-AE9E-F37B2713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5" name="Freeform: Shape 14">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Rectangle 16">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501BD2-7E08-4D2F-8AFA-637AA7E54B77}"/>
              </a:ext>
            </a:extLst>
          </p:cNvPr>
          <p:cNvSpPr>
            <a:spLocks noGrp="1"/>
          </p:cNvSpPr>
          <p:nvPr>
            <p:ph type="ctrTitle"/>
          </p:nvPr>
        </p:nvSpPr>
        <p:spPr>
          <a:xfrm>
            <a:off x="1069928" y="1006404"/>
            <a:ext cx="4184101" cy="2577893"/>
          </a:xfrm>
        </p:spPr>
        <p:txBody>
          <a:bodyPr>
            <a:normAutofit/>
          </a:bodyPr>
          <a:lstStyle/>
          <a:p>
            <a:r>
              <a:rPr lang="en-US" sz="5000"/>
              <a:t>Azure Storage</a:t>
            </a:r>
          </a:p>
        </p:txBody>
      </p:sp>
      <p:sp>
        <p:nvSpPr>
          <p:cNvPr id="3" name="Subtitle 2">
            <a:extLst>
              <a:ext uri="{FF2B5EF4-FFF2-40B4-BE49-F238E27FC236}">
                <a16:creationId xmlns:a16="http://schemas.microsoft.com/office/drawing/2014/main" id="{54A83801-2194-4C3E-BEE0-B40BA3703898}"/>
              </a:ext>
            </a:extLst>
          </p:cNvPr>
          <p:cNvSpPr>
            <a:spLocks noGrp="1"/>
          </p:cNvSpPr>
          <p:nvPr>
            <p:ph type="subTitle" idx="1"/>
          </p:nvPr>
        </p:nvSpPr>
        <p:spPr>
          <a:xfrm>
            <a:off x="1069928" y="3676373"/>
            <a:ext cx="4184101" cy="809693"/>
          </a:xfrm>
        </p:spPr>
        <p:txBody>
          <a:bodyPr>
            <a:normAutofit/>
          </a:bodyPr>
          <a:lstStyle/>
          <a:p>
            <a:endParaRPr lang="en-US"/>
          </a:p>
        </p:txBody>
      </p:sp>
    </p:spTree>
    <p:extLst>
      <p:ext uri="{BB962C8B-B14F-4D97-AF65-F5344CB8AC3E}">
        <p14:creationId xmlns:p14="http://schemas.microsoft.com/office/powerpoint/2010/main" val="215152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783366A0-9DF0-46F1-AC9A-850256E7F50C}"/>
              </a:ext>
            </a:extLst>
          </p:cNvPr>
          <p:cNvGraphicFramePr>
            <a:graphicFrameLocks noGrp="1"/>
          </p:cNvGraphicFramePr>
          <p:nvPr>
            <p:ph idx="1"/>
            <p:extLst>
              <p:ext uri="{D42A27DB-BD31-4B8C-83A1-F6EECF244321}">
                <p14:modId xmlns:p14="http://schemas.microsoft.com/office/powerpoint/2010/main" val="3852513919"/>
              </p:ext>
            </p:extLst>
          </p:nvPr>
        </p:nvGraphicFramePr>
        <p:xfrm>
          <a:off x="3977640" y="447276"/>
          <a:ext cx="7741920" cy="5801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52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92B8-0C8F-49B0-A589-5E32A47CBEEC}"/>
              </a:ext>
            </a:extLst>
          </p:cNvPr>
          <p:cNvSpPr>
            <a:spLocks noGrp="1"/>
          </p:cNvSpPr>
          <p:nvPr>
            <p:ph type="title"/>
          </p:nvPr>
        </p:nvSpPr>
        <p:spPr>
          <a:xfrm>
            <a:off x="184310" y="1066958"/>
            <a:ext cx="10515600" cy="1325563"/>
          </a:xfrm>
        </p:spPr>
        <p:txBody>
          <a:bodyPr/>
          <a:lstStyle/>
          <a:p>
            <a:r>
              <a:rPr lang="en-US" sz="4400" b="1" i="0" u="none" strike="noStrike" dirty="0">
                <a:effectLst/>
                <a:latin typeface="Lato"/>
              </a:rPr>
              <a:t>Azure Table Storage</a:t>
            </a:r>
            <a:br>
              <a:rPr lang="en-US" sz="4400" b="1" i="0" u="none" strike="noStrike" dirty="0">
                <a:effectLst/>
                <a:latin typeface="Lato"/>
              </a:rPr>
            </a:br>
            <a:r>
              <a:rPr lang="en-US" sz="4400" b="1" i="0" u="none" strike="noStrike" dirty="0">
                <a:effectLst/>
                <a:latin typeface="Lato"/>
              </a:rPr>
              <a:t> Components</a:t>
            </a:r>
            <a:endParaRPr lang="en-US" dirty="0"/>
          </a:p>
        </p:txBody>
      </p:sp>
      <p:pic>
        <p:nvPicPr>
          <p:cNvPr id="5" name="Content Placeholder 4" descr="Diagram&#10;&#10;Description automatically generated">
            <a:extLst>
              <a:ext uri="{FF2B5EF4-FFF2-40B4-BE49-F238E27FC236}">
                <a16:creationId xmlns:a16="http://schemas.microsoft.com/office/drawing/2014/main" id="{5D174DE9-FFF4-4BDE-9940-4766940AB6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1" y="2758123"/>
            <a:ext cx="5263633" cy="3512979"/>
          </a:xfrm>
        </p:spPr>
      </p:pic>
      <p:graphicFrame>
        <p:nvGraphicFramePr>
          <p:cNvPr id="9" name="Content Placeholder 2">
            <a:extLst>
              <a:ext uri="{FF2B5EF4-FFF2-40B4-BE49-F238E27FC236}">
                <a16:creationId xmlns:a16="http://schemas.microsoft.com/office/drawing/2014/main" id="{86B63D97-32AD-4BA8-A784-D60435449CF2}"/>
              </a:ext>
            </a:extLst>
          </p:cNvPr>
          <p:cNvGraphicFramePr>
            <a:graphicFrameLocks/>
          </p:cNvGraphicFramePr>
          <p:nvPr>
            <p:extLst>
              <p:ext uri="{D42A27DB-BD31-4B8C-83A1-F6EECF244321}">
                <p14:modId xmlns:p14="http://schemas.microsoft.com/office/powerpoint/2010/main" val="3801355299"/>
              </p:ext>
            </p:extLst>
          </p:nvPr>
        </p:nvGraphicFramePr>
        <p:xfrm>
          <a:off x="5567246" y="508237"/>
          <a:ext cx="6571413" cy="57296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332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58DC-7865-4B57-864A-9E60E7F03C1C}"/>
              </a:ext>
            </a:extLst>
          </p:cNvPr>
          <p:cNvSpPr>
            <a:spLocks noGrp="1"/>
          </p:cNvSpPr>
          <p:nvPr>
            <p:ph type="title"/>
          </p:nvPr>
        </p:nvSpPr>
        <p:spPr/>
        <p:txBody>
          <a:bodyPr>
            <a:normAutofit fontScale="90000"/>
          </a:bodyPr>
          <a:lstStyle/>
          <a:p>
            <a:r>
              <a:rPr lang="en-US" sz="4000" b="1" i="0" u="none" strike="noStrike" dirty="0">
                <a:solidFill>
                  <a:srgbClr val="212529"/>
                </a:solidFill>
                <a:effectLst/>
                <a:latin typeface="Lato"/>
              </a:rPr>
              <a:t>Azure Table Storage Vs. Azure SQL Database</a:t>
            </a:r>
            <a:br>
              <a:rPr lang="en-US" b="1" i="0" u="none" strike="noStrike" dirty="0">
                <a:solidFill>
                  <a:srgbClr val="212529"/>
                </a:solidFill>
                <a:effectLst/>
                <a:latin typeface="Lato"/>
              </a:rPr>
            </a:br>
            <a:endParaRPr lang="en-US" dirty="0"/>
          </a:p>
        </p:txBody>
      </p:sp>
      <p:graphicFrame>
        <p:nvGraphicFramePr>
          <p:cNvPr id="5" name="Content Placeholder 2">
            <a:extLst>
              <a:ext uri="{FF2B5EF4-FFF2-40B4-BE49-F238E27FC236}">
                <a16:creationId xmlns:a16="http://schemas.microsoft.com/office/drawing/2014/main" id="{60407B73-28D3-476D-A3B8-789D1F5B863B}"/>
              </a:ext>
            </a:extLst>
          </p:cNvPr>
          <p:cNvGraphicFramePr>
            <a:graphicFrameLocks noGrp="1"/>
          </p:cNvGraphicFramePr>
          <p:nvPr>
            <p:ph idx="1"/>
          </p:nvPr>
        </p:nvGraphicFramePr>
        <p:xfrm>
          <a:off x="365760" y="1825625"/>
          <a:ext cx="1098804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DD5D7-F733-44FC-A934-49F2E02871A6}"/>
              </a:ext>
            </a:extLst>
          </p:cNvPr>
          <p:cNvSpPr>
            <a:spLocks noGrp="1"/>
          </p:cNvSpPr>
          <p:nvPr>
            <p:ph type="title"/>
          </p:nvPr>
        </p:nvSpPr>
        <p:spPr/>
        <p:txBody>
          <a:bodyPr/>
          <a:lstStyle/>
          <a:p>
            <a:pPr algn="ctr"/>
            <a:r>
              <a:rPr lang="en-US" b="1" i="0" u="none" strike="noStrike" dirty="0">
                <a:solidFill>
                  <a:srgbClr val="212529"/>
                </a:solidFill>
                <a:effectLst/>
                <a:latin typeface="Lato"/>
              </a:rPr>
              <a:t>Why Use Azure Table Storage?</a:t>
            </a:r>
            <a:br>
              <a:rPr lang="en-US" b="1" i="0" u="none" strike="noStrike" dirty="0">
                <a:solidFill>
                  <a:srgbClr val="212529"/>
                </a:solidFill>
                <a:effectLst/>
                <a:latin typeface="Lato"/>
              </a:rPr>
            </a:br>
            <a:endParaRPr lang="en-US" dirty="0"/>
          </a:p>
        </p:txBody>
      </p:sp>
      <p:sp>
        <p:nvSpPr>
          <p:cNvPr id="3" name="Content Placeholder 2">
            <a:extLst>
              <a:ext uri="{FF2B5EF4-FFF2-40B4-BE49-F238E27FC236}">
                <a16:creationId xmlns:a16="http://schemas.microsoft.com/office/drawing/2014/main" id="{76DDD7F9-0F09-492A-ABA1-03E8787436EC}"/>
              </a:ext>
            </a:extLst>
          </p:cNvPr>
          <p:cNvSpPr>
            <a:spLocks noGrp="1"/>
          </p:cNvSpPr>
          <p:nvPr>
            <p:ph idx="1"/>
          </p:nvPr>
        </p:nvSpPr>
        <p:spPr/>
        <p:txBody>
          <a:bodyPr/>
          <a:lstStyle/>
          <a:p>
            <a:r>
              <a:rPr lang="en-US" b="0" i="0" dirty="0">
                <a:solidFill>
                  <a:srgbClr val="212529"/>
                </a:solidFill>
                <a:effectLst/>
                <a:latin typeface="Lato"/>
              </a:rPr>
              <a:t>Azure Table Storage enables users to build cloud applications easily without worrying about schema lock-downs.</a:t>
            </a:r>
          </a:p>
          <a:p>
            <a:r>
              <a:rPr lang="en-US" b="0" i="0" dirty="0">
                <a:solidFill>
                  <a:srgbClr val="212529"/>
                </a:solidFill>
                <a:effectLst/>
                <a:latin typeface="Lato"/>
              </a:rPr>
              <a:t> Developers should consider using Azure Table Storage when they want to store data in the range of multiple terabytes, while keeping storage costs down – when the data stored does not depend on complex server-side joins or other logic. </a:t>
            </a:r>
          </a:p>
          <a:p>
            <a:r>
              <a:rPr lang="en-US" b="0" i="0" dirty="0">
                <a:solidFill>
                  <a:srgbClr val="212529"/>
                </a:solidFill>
                <a:effectLst/>
                <a:latin typeface="Lato"/>
              </a:rPr>
              <a:t>Additional use cases including disaster recovery scenarios, or storing data up to 500 TB without the need to implement </a:t>
            </a:r>
            <a:r>
              <a:rPr lang="en-US" b="0" i="0" dirty="0" err="1">
                <a:solidFill>
                  <a:srgbClr val="212529"/>
                </a:solidFill>
                <a:effectLst/>
                <a:latin typeface="Lato"/>
              </a:rPr>
              <a:t>sharding</a:t>
            </a:r>
            <a:r>
              <a:rPr lang="en-US" b="0" i="0" dirty="0">
                <a:solidFill>
                  <a:srgbClr val="212529"/>
                </a:solidFill>
                <a:effectLst/>
                <a:latin typeface="Lato"/>
              </a:rPr>
              <a:t> logic.</a:t>
            </a:r>
            <a:endParaRPr lang="en-US" dirty="0"/>
          </a:p>
        </p:txBody>
      </p:sp>
    </p:spTree>
    <p:extLst>
      <p:ext uri="{BB962C8B-B14F-4D97-AF65-F5344CB8AC3E}">
        <p14:creationId xmlns:p14="http://schemas.microsoft.com/office/powerpoint/2010/main" val="409447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8" name="Freeform: Shape 97">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04" name="Oval 103">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06" name="Rectangle 10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8" name="Group 107">
            <a:extLst>
              <a:ext uri="{FF2B5EF4-FFF2-40B4-BE49-F238E27FC236}">
                <a16:creationId xmlns:a16="http://schemas.microsoft.com/office/drawing/2014/main" id="{869C5CC6-6F40-4DCF-B250-2BE981CE3D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6029" y="1302430"/>
            <a:ext cx="5145145" cy="4483168"/>
            <a:chOff x="1674895" y="1345036"/>
            <a:chExt cx="5428610" cy="4210939"/>
          </a:xfrm>
        </p:grpSpPr>
        <p:sp>
          <p:nvSpPr>
            <p:cNvPr id="109" name="Rectangle 108">
              <a:extLst>
                <a:ext uri="{FF2B5EF4-FFF2-40B4-BE49-F238E27FC236}">
                  <a16:creationId xmlns:a16="http://schemas.microsoft.com/office/drawing/2014/main" id="{26F75F2C-15D0-444C-A904-0253BFE1E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BA91BC9-DD8F-4878-B894-A30F41F8F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12" name="Rectangle 111">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563" y="1187311"/>
            <a:ext cx="5089552" cy="448337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3986F-7A52-4910-B20A-10F39E9228F7}"/>
              </a:ext>
            </a:extLst>
          </p:cNvPr>
          <p:cNvSpPr>
            <a:spLocks noGrp="1"/>
          </p:cNvSpPr>
          <p:nvPr>
            <p:ph type="title"/>
          </p:nvPr>
        </p:nvSpPr>
        <p:spPr>
          <a:xfrm>
            <a:off x="1676412" y="1801472"/>
            <a:ext cx="3624471" cy="2603926"/>
          </a:xfrm>
        </p:spPr>
        <p:txBody>
          <a:bodyPr vert="horz" lIns="91440" tIns="45720" rIns="91440" bIns="45720" rtlCol="0" anchor="b">
            <a:normAutofit/>
          </a:bodyPr>
          <a:lstStyle/>
          <a:p>
            <a:pPr algn="ctr"/>
            <a:r>
              <a:rPr lang="en-US" sz="3800" b="1" i="0" u="none" strike="noStrike" cap="all" spc="1500">
                <a:effectLst/>
                <a:ea typeface="Source Sans Pro SemiBold" panose="020B0603030403020204" pitchFamily="34" charset="0"/>
              </a:rPr>
              <a:t>Azure Storage Queues</a:t>
            </a:r>
            <a:br>
              <a:rPr lang="en-US" sz="3800" b="1" i="0" u="none" strike="noStrike" cap="all" spc="1500">
                <a:effectLst/>
                <a:ea typeface="Source Sans Pro SemiBold" panose="020B0603030403020204" pitchFamily="34" charset="0"/>
              </a:rPr>
            </a:br>
            <a:endParaRPr lang="en-US" sz="3800" b="1" cap="all" spc="1500">
              <a:ea typeface="Source Sans Pro SemiBold" panose="020B0603030403020204" pitchFamily="34" charset="0"/>
            </a:endParaRPr>
          </a:p>
        </p:txBody>
      </p:sp>
      <p:grpSp>
        <p:nvGrpSpPr>
          <p:cNvPr id="114"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339532"/>
            <a:ext cx="1910252" cy="709660"/>
            <a:chOff x="2267504" y="2540250"/>
            <a:chExt cx="1990951" cy="739640"/>
          </a:xfrm>
          <a:solidFill>
            <a:schemeClr val="tx1"/>
          </a:solidFill>
        </p:grpSpPr>
        <p:sp>
          <p:nvSpPr>
            <p:cNvPr id="115" name="Freeform: Shape 114">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pic>
        <p:nvPicPr>
          <p:cNvPr id="93" name="Picture 92">
            <a:extLst>
              <a:ext uri="{FF2B5EF4-FFF2-40B4-BE49-F238E27FC236}">
                <a16:creationId xmlns:a16="http://schemas.microsoft.com/office/drawing/2014/main" id="{37B2FB39-F293-47BB-B856-6A9E37A6150C}"/>
              </a:ext>
            </a:extLst>
          </p:cNvPr>
          <p:cNvPicPr>
            <a:picLocks noChangeAspect="1"/>
          </p:cNvPicPr>
          <p:nvPr/>
        </p:nvPicPr>
        <p:blipFill rotWithShape="1">
          <a:blip r:embed="rId2"/>
          <a:srcRect l="16807" r="7415" b="1"/>
          <a:stretch/>
        </p:blipFill>
        <p:spPr>
          <a:xfrm>
            <a:off x="6289990" y="1187521"/>
            <a:ext cx="5089552" cy="4483168"/>
          </a:xfrm>
          <a:prstGeom prst="rect">
            <a:avLst/>
          </a:prstGeom>
        </p:spPr>
      </p:pic>
      <p:sp>
        <p:nvSpPr>
          <p:cNvPr id="118"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4736" y="823301"/>
            <a:ext cx="663342" cy="66334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0" name="Graphic 212">
            <a:extLst>
              <a:ext uri="{FF2B5EF4-FFF2-40B4-BE49-F238E27FC236}">
                <a16:creationId xmlns:a16="http://schemas.microsoft.com/office/drawing/2014/main" id="{4AF0D540-FCE1-4A05-A889-995E50EDE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4736" y="823301"/>
            <a:ext cx="663342" cy="66334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2" name="Oval 121">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729" y="4580404"/>
            <a:ext cx="406409" cy="40640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Oval 123">
            <a:extLst>
              <a:ext uri="{FF2B5EF4-FFF2-40B4-BE49-F238E27FC236}">
                <a16:creationId xmlns:a16="http://schemas.microsoft.com/office/drawing/2014/main" id="{E5155E3F-4269-4EB6-A266-DF4A6B2AC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729" y="4580404"/>
            <a:ext cx="406409" cy="40640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471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47905F-0055-4B06-ACC7-8C2C56C51FF5}"/>
              </a:ext>
            </a:extLst>
          </p:cNvPr>
          <p:cNvSpPr>
            <a:spLocks noGrp="1"/>
          </p:cNvSpPr>
          <p:nvPr>
            <p:ph type="title"/>
          </p:nvPr>
        </p:nvSpPr>
        <p:spPr>
          <a:xfrm>
            <a:off x="1331088" y="565739"/>
            <a:ext cx="9745883" cy="1124949"/>
          </a:xfrm>
        </p:spPr>
        <p:txBody>
          <a:bodyPr>
            <a:normAutofit/>
          </a:bodyPr>
          <a:lstStyle/>
          <a:p>
            <a:r>
              <a:rPr lang="en-US" sz="4400" b="1" i="0" u="none" strike="noStrike" kern="1200" cap="all" spc="1500" baseline="0" dirty="0">
                <a:solidFill>
                  <a:schemeClr val="tx1"/>
                </a:solidFill>
                <a:effectLst/>
                <a:latin typeface="+mj-lt"/>
                <a:ea typeface="Source Sans Pro SemiBold" panose="020B0603030403020204" pitchFamily="34" charset="0"/>
                <a:cs typeface="+mj-cs"/>
              </a:rPr>
              <a:t>Storage Queues</a:t>
            </a:r>
            <a:endParaRPr lang="en-US" dirty="0"/>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7EB6104F-6BE7-442F-A738-66A4DD8945D8}"/>
              </a:ext>
            </a:extLst>
          </p:cNvPr>
          <p:cNvGraphicFramePr>
            <a:graphicFrameLocks noGrp="1"/>
          </p:cNvGraphicFramePr>
          <p:nvPr>
            <p:ph idx="1"/>
            <p:extLst>
              <p:ext uri="{D42A27DB-BD31-4B8C-83A1-F6EECF244321}">
                <p14:modId xmlns:p14="http://schemas.microsoft.com/office/powerpoint/2010/main" val="1301474916"/>
              </p:ext>
            </p:extLst>
          </p:nvPr>
        </p:nvGraphicFramePr>
        <p:xfrm>
          <a:off x="548640" y="1825625"/>
          <a:ext cx="1080516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456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92F48A99-077A-41F1-A378-2E734EACBCB9}"/>
              </a:ext>
            </a:extLst>
          </p:cNvPr>
          <p:cNvSpPr>
            <a:spLocks noGrp="1"/>
          </p:cNvSpPr>
          <p:nvPr>
            <p:ph type="title"/>
          </p:nvPr>
        </p:nvSpPr>
        <p:spPr>
          <a:xfrm>
            <a:off x="99060" y="3861682"/>
            <a:ext cx="3200400" cy="2477964"/>
          </a:xfrm>
        </p:spPr>
        <p:txBody>
          <a:bodyPr>
            <a:normAutofit/>
          </a:bodyPr>
          <a:lstStyle/>
          <a:p>
            <a:r>
              <a:rPr lang="en-US" sz="3400" b="1" i="0" u="none" strike="noStrike" dirty="0">
                <a:effectLst/>
                <a:latin typeface="Lato"/>
              </a:rPr>
              <a:t>Azure Storage Queues Components</a:t>
            </a:r>
            <a:br>
              <a:rPr lang="en-US" sz="3400" b="1" i="0" u="none" strike="noStrike" dirty="0">
                <a:effectLst/>
                <a:latin typeface="Lato"/>
              </a:rPr>
            </a:br>
            <a:endParaRPr lang="en-US" sz="3400" dirty="0"/>
          </a:p>
        </p:txBody>
      </p:sp>
      <p:sp>
        <p:nvSpPr>
          <p:cNvPr id="15"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BAA28ABE-F6E2-4309-B341-EB7FCC0E1278}"/>
              </a:ext>
            </a:extLst>
          </p:cNvPr>
          <p:cNvGraphicFramePr>
            <a:graphicFrameLocks noGrp="1"/>
          </p:cNvGraphicFramePr>
          <p:nvPr>
            <p:ph idx="1"/>
            <p:extLst>
              <p:ext uri="{D42A27DB-BD31-4B8C-83A1-F6EECF244321}">
                <p14:modId xmlns:p14="http://schemas.microsoft.com/office/powerpoint/2010/main" val="2319312121"/>
              </p:ext>
            </p:extLst>
          </p:nvPr>
        </p:nvGraphicFramePr>
        <p:xfrm>
          <a:off x="3951499" y="233604"/>
          <a:ext cx="7917180" cy="4528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Diagram&#10;&#10;Description automatically generated">
            <a:extLst>
              <a:ext uri="{FF2B5EF4-FFF2-40B4-BE49-F238E27FC236}">
                <a16:creationId xmlns:a16="http://schemas.microsoft.com/office/drawing/2014/main" id="{4B8CDF35-E955-4ABF-AC11-2820E96DEB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89020" y="4836476"/>
            <a:ext cx="7764779" cy="1819275"/>
          </a:xfrm>
          <a:prstGeom prst="rect">
            <a:avLst/>
          </a:prstGeom>
        </p:spPr>
      </p:pic>
    </p:spTree>
    <p:extLst>
      <p:ext uri="{BB962C8B-B14F-4D97-AF65-F5344CB8AC3E}">
        <p14:creationId xmlns:p14="http://schemas.microsoft.com/office/powerpoint/2010/main" val="1574815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CBA3A2-06B0-4B9F-9E43-64A596F2ABA3}"/>
              </a:ext>
            </a:extLst>
          </p:cNvPr>
          <p:cNvSpPr>
            <a:spLocks noGrp="1"/>
          </p:cNvSpPr>
          <p:nvPr>
            <p:ph type="title"/>
          </p:nvPr>
        </p:nvSpPr>
        <p:spPr>
          <a:xfrm>
            <a:off x="1331088" y="565739"/>
            <a:ext cx="9745883" cy="1124949"/>
          </a:xfrm>
        </p:spPr>
        <p:txBody>
          <a:bodyPr>
            <a:normAutofit/>
          </a:bodyPr>
          <a:lstStyle/>
          <a:p>
            <a:r>
              <a:rPr lang="en-US" sz="3700" b="1" i="0" u="none" strike="noStrike">
                <a:effectLst/>
                <a:latin typeface="Lato"/>
              </a:rPr>
              <a:t>Why Use Azure Storage Queues?</a:t>
            </a:r>
            <a:br>
              <a:rPr lang="en-US" sz="3700" b="1" i="0" u="none" strike="noStrike">
                <a:effectLst/>
                <a:latin typeface="Lato"/>
              </a:rPr>
            </a:br>
            <a:endParaRPr lang="en-US" sz="3700"/>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F8B160F2-9DB7-4D40-A28E-90B548F20704}"/>
              </a:ext>
            </a:extLst>
          </p:cNvPr>
          <p:cNvGraphicFramePr>
            <a:graphicFrameLocks noGrp="1"/>
          </p:cNvGraphicFramePr>
          <p:nvPr>
            <p:ph idx="1"/>
            <p:extLst>
              <p:ext uri="{D42A27DB-BD31-4B8C-83A1-F6EECF244321}">
                <p14:modId xmlns:p14="http://schemas.microsoft.com/office/powerpoint/2010/main" val="14104614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1187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9" name="Freeform: Shape 4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5" name="Oval 5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7" name="Rectangle 5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0CEED23-1E1C-411E-BCD1-FC9D0ADE1D5B}"/>
              </a:ext>
            </a:extLst>
          </p:cNvPr>
          <p:cNvSpPr>
            <a:spLocks noGrp="1"/>
          </p:cNvSpPr>
          <p:nvPr>
            <p:ph type="title"/>
          </p:nvPr>
        </p:nvSpPr>
        <p:spPr>
          <a:xfrm>
            <a:off x="735703" y="507238"/>
            <a:ext cx="3522504" cy="3845891"/>
          </a:xfrm>
        </p:spPr>
        <p:txBody>
          <a:bodyPr vert="horz" lIns="91440" tIns="45720" rIns="91440" bIns="45720" rtlCol="0" anchor="b">
            <a:normAutofit/>
          </a:bodyPr>
          <a:lstStyle/>
          <a:p>
            <a:r>
              <a:rPr lang="en-US" sz="6000" b="1" i="0" u="none" strike="noStrike" cap="all" spc="1500" dirty="0">
                <a:effectLst/>
                <a:ea typeface="Source Sans Pro SemiBold" panose="020B0603030403020204" pitchFamily="34" charset="0"/>
              </a:rPr>
              <a:t>Azure Files</a:t>
            </a:r>
            <a:br>
              <a:rPr lang="en-US" sz="6000" b="1" i="0" u="none" strike="noStrike" cap="all" spc="1500" dirty="0">
                <a:effectLst/>
                <a:ea typeface="Source Sans Pro SemiBold" panose="020B0603030403020204" pitchFamily="34" charset="0"/>
              </a:rPr>
            </a:br>
            <a:endParaRPr lang="en-US" sz="6000" b="1" cap="all" spc="1500" dirty="0">
              <a:ea typeface="Source Sans Pro SemiBold" panose="020B0603030403020204" pitchFamily="34" charset="0"/>
            </a:endParaRPr>
          </a:p>
        </p:txBody>
      </p:sp>
      <p:pic>
        <p:nvPicPr>
          <p:cNvPr id="44" name="Picture 43">
            <a:extLst>
              <a:ext uri="{FF2B5EF4-FFF2-40B4-BE49-F238E27FC236}">
                <a16:creationId xmlns:a16="http://schemas.microsoft.com/office/drawing/2014/main" id="{AF71EFDB-C367-40FA-B77C-8FB142CC02AC}"/>
              </a:ext>
            </a:extLst>
          </p:cNvPr>
          <p:cNvPicPr>
            <a:picLocks noChangeAspect="1"/>
          </p:cNvPicPr>
          <p:nvPr/>
        </p:nvPicPr>
        <p:blipFill rotWithShape="1">
          <a:blip r:embed="rId2"/>
          <a:srcRect r="33248" b="-2"/>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sp>
        <p:nvSpPr>
          <p:cNvPr id="5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1"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63"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tx1"/>
          </a:solidFill>
        </p:grpSpPr>
        <p:sp>
          <p:nvSpPr>
            <p:cNvPr id="64" name="Freeform: Shape 63">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67"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tx1"/>
          </a:solidFill>
        </p:grpSpPr>
        <p:sp>
          <p:nvSpPr>
            <p:cNvPr id="68" name="Freeform: Shape 67">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98296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6" name="Rectangle 16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7" name="Group 171">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73" name="Freeform: Shape 17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8" name="Freeform: Shape 17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99" name="Rectangle 175">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77">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1" name="Rectangle 179">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91297-766F-4031-9E1D-E92F690E7D3B}"/>
              </a:ext>
            </a:extLst>
          </p:cNvPr>
          <p:cNvSpPr>
            <a:spLocks noGrp="1"/>
          </p:cNvSpPr>
          <p:nvPr>
            <p:ph type="title"/>
          </p:nvPr>
        </p:nvSpPr>
        <p:spPr>
          <a:xfrm>
            <a:off x="1102367" y="1264801"/>
            <a:ext cx="4114571" cy="4296387"/>
          </a:xfrm>
        </p:spPr>
        <p:txBody>
          <a:bodyPr>
            <a:normAutofit/>
          </a:bodyPr>
          <a:lstStyle/>
          <a:p>
            <a:pPr algn="ctr"/>
            <a:r>
              <a:rPr lang="en-US" dirty="0"/>
              <a:t>AZURE FILES</a:t>
            </a:r>
            <a:endParaRPr lang="en-US"/>
          </a:p>
        </p:txBody>
      </p:sp>
      <p:sp>
        <p:nvSpPr>
          <p:cNvPr id="202"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3"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4" name="Oval 185">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 name="Oval 187">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9D4F1B6-6A17-42DA-A1BA-D776E2F54B35}"/>
              </a:ext>
            </a:extLst>
          </p:cNvPr>
          <p:cNvSpPr>
            <a:spLocks noGrp="1"/>
          </p:cNvSpPr>
          <p:nvPr>
            <p:ph idx="1"/>
          </p:nvPr>
        </p:nvSpPr>
        <p:spPr>
          <a:xfrm>
            <a:off x="6234868" y="1345827"/>
            <a:ext cx="5217173" cy="4351338"/>
          </a:xfrm>
        </p:spPr>
        <p:txBody>
          <a:bodyPr>
            <a:normAutofit/>
          </a:bodyPr>
          <a:lstStyle/>
          <a:p>
            <a:r>
              <a:rPr lang="en-US" sz="2200" b="0" i="0" dirty="0">
                <a:effectLst/>
                <a:latin typeface="Lato"/>
              </a:rPr>
              <a:t>Azure Files is a shared network file storage service that provides administrators a way to access native SMB file shares in the cloud. </a:t>
            </a:r>
          </a:p>
          <a:p>
            <a:r>
              <a:rPr lang="en-US" sz="2200" b="0" i="0" dirty="0">
                <a:effectLst/>
                <a:latin typeface="Lato"/>
              </a:rPr>
              <a:t>These shares - as the rest of the Azure storage offerings - can be set as part of the Azure storage account. </a:t>
            </a:r>
          </a:p>
          <a:p>
            <a:r>
              <a:rPr lang="en-US" sz="2200" b="0" i="0" dirty="0">
                <a:effectLst/>
                <a:latin typeface="Lato"/>
              </a:rPr>
              <a:t>The Azure File service provides a way for application running on cloud virtual machines to share files among them by using standard protocols like </a:t>
            </a:r>
            <a:r>
              <a:rPr lang="en-US" sz="2200" b="0" i="0" dirty="0" err="1">
                <a:effectLst/>
                <a:latin typeface="Lato"/>
              </a:rPr>
              <a:t>WriteFile</a:t>
            </a:r>
            <a:r>
              <a:rPr lang="en-US" sz="2200" b="0" i="0" dirty="0">
                <a:effectLst/>
                <a:latin typeface="Lato"/>
              </a:rPr>
              <a:t> or </a:t>
            </a:r>
            <a:r>
              <a:rPr lang="en-US" sz="2200" b="0" i="0" dirty="0" err="1">
                <a:effectLst/>
                <a:latin typeface="Lato"/>
              </a:rPr>
              <a:t>Readfile</a:t>
            </a:r>
            <a:r>
              <a:rPr lang="en-US" sz="2200" b="0" i="0" dirty="0">
                <a:effectLst/>
                <a:latin typeface="Lato"/>
              </a:rPr>
              <a:t>.</a:t>
            </a:r>
            <a:endParaRPr lang="en-US" sz="2200" dirty="0"/>
          </a:p>
        </p:txBody>
      </p:sp>
      <p:grpSp>
        <p:nvGrpSpPr>
          <p:cNvPr id="19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191" name="Freeform: Shape 19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5336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C49A95-BBD4-484C-9249-595BFEE3AFF4}"/>
              </a:ext>
            </a:extLst>
          </p:cNvPr>
          <p:cNvSpPr>
            <a:spLocks noGrp="1"/>
          </p:cNvSpPr>
          <p:nvPr>
            <p:ph type="title"/>
          </p:nvPr>
        </p:nvSpPr>
        <p:spPr>
          <a:xfrm>
            <a:off x="838200" y="565739"/>
            <a:ext cx="10515600" cy="1124949"/>
          </a:xfrm>
        </p:spPr>
        <p:txBody>
          <a:bodyPr>
            <a:normAutofit/>
          </a:bodyPr>
          <a:lstStyle/>
          <a:p>
            <a:r>
              <a:rPr lang="en-US" sz="3700" b="1" i="0" u="none" strike="noStrike">
                <a:effectLst/>
                <a:latin typeface="Lato"/>
              </a:rPr>
              <a:t>Azure Storage Account</a:t>
            </a:r>
            <a:br>
              <a:rPr lang="en-US" sz="3700" b="1" i="0" u="none" strike="noStrike">
                <a:effectLst/>
                <a:latin typeface="Lato"/>
              </a:rPr>
            </a:br>
            <a:endParaRPr lang="en-US" sz="3700"/>
          </a:p>
        </p:txBody>
      </p:sp>
      <p:grpSp>
        <p:nvGrpSpPr>
          <p:cNvPr id="11"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12"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5"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5" name="Content Placeholder 2">
            <a:extLst>
              <a:ext uri="{FF2B5EF4-FFF2-40B4-BE49-F238E27FC236}">
                <a16:creationId xmlns:a16="http://schemas.microsoft.com/office/drawing/2014/main" id="{06210DFC-2982-4145-AED6-4F0402EFFA7E}"/>
              </a:ext>
            </a:extLst>
          </p:cNvPr>
          <p:cNvGraphicFramePr>
            <a:graphicFrameLocks noGrp="1"/>
          </p:cNvGraphicFramePr>
          <p:nvPr>
            <p:ph idx="1"/>
            <p:extLst>
              <p:ext uri="{D42A27DB-BD31-4B8C-83A1-F6EECF244321}">
                <p14:modId xmlns:p14="http://schemas.microsoft.com/office/powerpoint/2010/main" val="2977469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7422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73F38E8-7222-498E-8007-9C1339AA5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22170AF3-61AC-4086-B07D-81FDC0917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25" name="Group 24">
            <a:extLst>
              <a:ext uri="{FF2B5EF4-FFF2-40B4-BE49-F238E27FC236}">
                <a16:creationId xmlns:a16="http://schemas.microsoft.com/office/drawing/2014/main" id="{8BA53ACC-5E7A-47CA-AFB6-3EDE695A36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72668" y="1090454"/>
            <a:ext cx="9417090" cy="5182756"/>
            <a:chOff x="1672668" y="1090453"/>
            <a:chExt cx="9465232" cy="5238271"/>
          </a:xfrm>
        </p:grpSpPr>
        <p:sp>
          <p:nvSpPr>
            <p:cNvPr id="26" name="Rectangle 25">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3">
                <a:alpha val="20000"/>
              </a:schemeClr>
            </a:solidFill>
            <a:ln w="28575">
              <a:solidFill>
                <a:schemeClr val="tx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Diagram&#10;&#10;Description automatically generated">
            <a:extLst>
              <a:ext uri="{FF2B5EF4-FFF2-40B4-BE49-F238E27FC236}">
                <a16:creationId xmlns:a16="http://schemas.microsoft.com/office/drawing/2014/main" id="{D3888187-9089-4BA1-A3F2-5739D21C7E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499" r="1" b="12934"/>
          <a:stretch/>
        </p:blipFill>
        <p:spPr>
          <a:xfrm>
            <a:off x="1280667" y="677668"/>
            <a:ext cx="9630666" cy="5417250"/>
          </a:xfrm>
          <a:prstGeom prst="rect">
            <a:avLst/>
          </a:prstGeom>
          <a:ln w="28575">
            <a:solidFill>
              <a:schemeClr val="tx1"/>
            </a:solidFill>
          </a:ln>
        </p:spPr>
      </p:pic>
      <p:sp>
        <p:nvSpPr>
          <p:cNvPr id="29"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26883" y="168141"/>
            <a:ext cx="755837" cy="75583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26883" y="168141"/>
            <a:ext cx="755837" cy="755837"/>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2049517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B024-8B26-456B-AC4F-3965B1A0EEF3}"/>
              </a:ext>
            </a:extLst>
          </p:cNvPr>
          <p:cNvSpPr>
            <a:spLocks noGrp="1"/>
          </p:cNvSpPr>
          <p:nvPr>
            <p:ph type="title"/>
          </p:nvPr>
        </p:nvSpPr>
        <p:spPr/>
        <p:txBody>
          <a:bodyPr/>
          <a:lstStyle/>
          <a:p>
            <a:pPr algn="ctr"/>
            <a:r>
              <a:rPr lang="en-US" b="1" i="0" u="none" strike="noStrike" dirty="0">
                <a:solidFill>
                  <a:srgbClr val="212529"/>
                </a:solidFill>
                <a:effectLst/>
                <a:latin typeface="Lato"/>
              </a:rPr>
              <a:t>Why Use Azure File System</a:t>
            </a:r>
            <a:br>
              <a:rPr lang="en-US" b="1" i="0" u="none" strike="noStrike" dirty="0">
                <a:solidFill>
                  <a:srgbClr val="212529"/>
                </a:solidFill>
                <a:effectLst/>
                <a:latin typeface="Lato"/>
              </a:rPr>
            </a:br>
            <a:endParaRPr lang="en-US" dirty="0"/>
          </a:p>
        </p:txBody>
      </p:sp>
      <p:sp>
        <p:nvSpPr>
          <p:cNvPr id="3" name="Content Placeholder 2">
            <a:extLst>
              <a:ext uri="{FF2B5EF4-FFF2-40B4-BE49-F238E27FC236}">
                <a16:creationId xmlns:a16="http://schemas.microsoft.com/office/drawing/2014/main" id="{FC9A53E8-373B-471B-BDCF-6957BAD3EF45}"/>
              </a:ext>
            </a:extLst>
          </p:cNvPr>
          <p:cNvSpPr>
            <a:spLocks noGrp="1"/>
          </p:cNvSpPr>
          <p:nvPr>
            <p:ph idx="1"/>
          </p:nvPr>
        </p:nvSpPr>
        <p:spPr>
          <a:xfrm>
            <a:off x="388620" y="1825625"/>
            <a:ext cx="11330940" cy="4351338"/>
          </a:xfrm>
        </p:spPr>
        <p:txBody>
          <a:bodyPr>
            <a:normAutofit lnSpcReduction="10000"/>
          </a:bodyPr>
          <a:lstStyle/>
          <a:p>
            <a:pPr algn="l" fontAlgn="base"/>
            <a:r>
              <a:rPr lang="en-US" b="0" i="0" u="none" strike="noStrike" dirty="0">
                <a:solidFill>
                  <a:srgbClr val="212529"/>
                </a:solidFill>
                <a:effectLst/>
                <a:latin typeface="Lato"/>
              </a:rPr>
              <a:t>There are many different scenarios in which you might want to use AFS:</a:t>
            </a:r>
          </a:p>
          <a:p>
            <a:pPr algn="l" fontAlgn="base">
              <a:buFont typeface="Arial" panose="020B0604020202020204" pitchFamily="34" charset="0"/>
              <a:buChar char="•"/>
            </a:pPr>
            <a:r>
              <a:rPr lang="en-US" b="0" i="0" u="none" strike="noStrike" dirty="0">
                <a:solidFill>
                  <a:srgbClr val="212529"/>
                </a:solidFill>
                <a:effectLst/>
                <a:latin typeface="inherit"/>
              </a:rPr>
              <a:t>If you have an on-premise environment that requires a file share, and need to lift and shift it to the cloud, AFS provides an easy way to set of shared files among cloud VM’s. The Azure File system allows users to set up a shared drive without the need to create a dedicated VM to handle the file share workload.</a:t>
            </a:r>
          </a:p>
          <a:p>
            <a:pPr algn="l" fontAlgn="base">
              <a:buFont typeface="Arial" panose="020B0604020202020204" pitchFamily="34" charset="0"/>
              <a:buChar char="•"/>
            </a:pPr>
            <a:r>
              <a:rPr lang="en-US" b="0" i="0" u="none" strike="noStrike" dirty="0">
                <a:solidFill>
                  <a:srgbClr val="212529"/>
                </a:solidFill>
                <a:effectLst/>
                <a:latin typeface="inherit"/>
              </a:rPr>
              <a:t>Azure File system can also be used to simplify cloud development, it can be set to be a shared resource for developers and sysadmins to have a central share when installing tools and applications.</a:t>
            </a:r>
          </a:p>
          <a:p>
            <a:pPr algn="l" fontAlgn="base">
              <a:buFont typeface="Arial" panose="020B0604020202020204" pitchFamily="34" charset="0"/>
              <a:buChar char="•"/>
            </a:pPr>
            <a:r>
              <a:rPr lang="en-US" b="0" i="0" u="none" strike="noStrike" dirty="0">
                <a:solidFill>
                  <a:srgbClr val="212529"/>
                </a:solidFill>
                <a:effectLst/>
                <a:latin typeface="inherit"/>
              </a:rPr>
              <a:t>It can serve as the central location for config files and monitoring logs.</a:t>
            </a:r>
          </a:p>
          <a:p>
            <a:endParaRPr lang="en-US" dirty="0"/>
          </a:p>
        </p:txBody>
      </p:sp>
    </p:spTree>
    <p:extLst>
      <p:ext uri="{BB962C8B-B14F-4D97-AF65-F5344CB8AC3E}">
        <p14:creationId xmlns:p14="http://schemas.microsoft.com/office/powerpoint/2010/main" val="1354842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A10C-C8DE-4F97-9C80-C277B21F7462}"/>
              </a:ext>
            </a:extLst>
          </p:cNvPr>
          <p:cNvSpPr>
            <a:spLocks noGrp="1"/>
          </p:cNvSpPr>
          <p:nvPr>
            <p:ph type="title"/>
          </p:nvPr>
        </p:nvSpPr>
        <p:spPr/>
        <p:txBody>
          <a:bodyPr/>
          <a:lstStyle/>
          <a:p>
            <a:pPr algn="ctr"/>
            <a:r>
              <a:rPr lang="en-US" b="1" i="0" u="none" strike="noStrike" dirty="0">
                <a:solidFill>
                  <a:srgbClr val="212529"/>
                </a:solidFill>
                <a:effectLst/>
                <a:latin typeface="Lato"/>
              </a:rPr>
              <a:t>Benefits of Azure Files</a:t>
            </a:r>
            <a:br>
              <a:rPr lang="en-US" b="1" i="0" u="none" strike="noStrike" dirty="0">
                <a:solidFill>
                  <a:srgbClr val="212529"/>
                </a:solidFill>
                <a:effectLst/>
                <a:latin typeface="Lato"/>
              </a:rPr>
            </a:br>
            <a:endParaRPr lang="en-US" dirty="0"/>
          </a:p>
        </p:txBody>
      </p:sp>
      <p:sp>
        <p:nvSpPr>
          <p:cNvPr id="3" name="Content Placeholder 2">
            <a:extLst>
              <a:ext uri="{FF2B5EF4-FFF2-40B4-BE49-F238E27FC236}">
                <a16:creationId xmlns:a16="http://schemas.microsoft.com/office/drawing/2014/main" id="{02120415-6EC4-49E8-849C-5B5B55FBA66A}"/>
              </a:ext>
            </a:extLst>
          </p:cNvPr>
          <p:cNvSpPr>
            <a:spLocks noGrp="1"/>
          </p:cNvSpPr>
          <p:nvPr>
            <p:ph idx="1"/>
          </p:nvPr>
        </p:nvSpPr>
        <p:spPr>
          <a:xfrm>
            <a:off x="838200" y="1264920"/>
            <a:ext cx="10515600" cy="4912043"/>
          </a:xfrm>
        </p:spPr>
        <p:txBody>
          <a:bodyPr>
            <a:normAutofit fontScale="85000" lnSpcReduction="20000"/>
          </a:bodyPr>
          <a:lstStyle/>
          <a:p>
            <a:pPr algn="l" fontAlgn="base"/>
            <a:r>
              <a:rPr lang="en-US" b="1" i="0" u="none" strike="noStrike" dirty="0">
                <a:solidFill>
                  <a:srgbClr val="212529"/>
                </a:solidFill>
                <a:effectLst/>
                <a:latin typeface="inherit"/>
              </a:rPr>
              <a:t>Easy to manage</a:t>
            </a:r>
            <a:r>
              <a:rPr lang="en-US" b="0" i="0" u="none" strike="noStrike" dirty="0">
                <a:solidFill>
                  <a:srgbClr val="212529"/>
                </a:solidFill>
                <a:effectLst/>
                <a:latin typeface="Lato"/>
              </a:rPr>
              <a:t>: To deploy a shared file, all users need to do is navigate to their storage account and create a new file share. Within minutes the user will have a fully functional file share up and running.</a:t>
            </a:r>
          </a:p>
          <a:p>
            <a:pPr algn="l" fontAlgn="base"/>
            <a:r>
              <a:rPr lang="en-US" b="1" i="0" u="none" strike="noStrike" dirty="0">
                <a:solidFill>
                  <a:srgbClr val="212529"/>
                </a:solidFill>
                <a:effectLst/>
                <a:latin typeface="inherit"/>
              </a:rPr>
              <a:t>Secure storage</a:t>
            </a:r>
            <a:r>
              <a:rPr lang="en-US" b="0" i="0" u="none" strike="noStrike" dirty="0">
                <a:solidFill>
                  <a:srgbClr val="212529"/>
                </a:solidFill>
                <a:effectLst/>
                <a:latin typeface="Lato"/>
              </a:rPr>
              <a:t>: Azure File storage encrypts data at rest and transit using Server Message Block (SBM 3) and HTTPS.</a:t>
            </a:r>
          </a:p>
          <a:p>
            <a:pPr algn="l" fontAlgn="base"/>
            <a:r>
              <a:rPr lang="en-US" b="1" i="0" u="none" strike="noStrike" dirty="0">
                <a:solidFill>
                  <a:srgbClr val="212529"/>
                </a:solidFill>
                <a:effectLst/>
                <a:latin typeface="inherit"/>
              </a:rPr>
              <a:t>Cross-platform support</a:t>
            </a:r>
            <a:r>
              <a:rPr lang="en-US" b="0" i="0" u="none" strike="noStrike" dirty="0">
                <a:solidFill>
                  <a:srgbClr val="212529"/>
                </a:solidFill>
                <a:effectLst/>
                <a:latin typeface="Lato"/>
              </a:rPr>
              <a:t>: Azure File uses the SMB protocol, which is natively supported by many OS APIs, libraries and tools.</a:t>
            </a:r>
          </a:p>
          <a:p>
            <a:pPr algn="l" fontAlgn="base"/>
            <a:r>
              <a:rPr lang="en-US" b="1" i="0" u="none" strike="noStrike" dirty="0">
                <a:solidFill>
                  <a:srgbClr val="212529"/>
                </a:solidFill>
                <a:effectLst/>
                <a:latin typeface="inherit"/>
              </a:rPr>
              <a:t>Highly Scalable</a:t>
            </a:r>
            <a:r>
              <a:rPr lang="en-US" b="0" i="0" u="none" strike="noStrike" dirty="0">
                <a:solidFill>
                  <a:srgbClr val="212529"/>
                </a:solidFill>
                <a:effectLst/>
                <a:latin typeface="Lato"/>
              </a:rPr>
              <a:t>: Users can store up to 5 TB of data – or up to 100 TB if they configure the share in the premium tier.</a:t>
            </a:r>
          </a:p>
          <a:p>
            <a:pPr algn="l" fontAlgn="base"/>
            <a:r>
              <a:rPr lang="en-US" b="1" i="0" u="none" strike="noStrike" dirty="0">
                <a:solidFill>
                  <a:srgbClr val="212529"/>
                </a:solidFill>
                <a:effectLst/>
                <a:latin typeface="inherit"/>
              </a:rPr>
              <a:t>Hybrid Access</a:t>
            </a:r>
            <a:r>
              <a:rPr lang="en-US" b="0" i="0" u="none" strike="noStrike" dirty="0">
                <a:solidFill>
                  <a:srgbClr val="212529"/>
                </a:solidFill>
                <a:effectLst/>
                <a:latin typeface="Lato"/>
              </a:rPr>
              <a:t>: Azure File Sync allows users to access data anywhere through SMB and REST protocols. This service provides a way to extend file shares to on-premise deployments by creating a local cache of the files providing local access through protocols such as NFS, SMB, FTPS and more. This type of synchronization allows users to have highly-available access to their files and also the opportunity to implement enterprise-grade security protocols such as ACLs.</a:t>
            </a:r>
          </a:p>
          <a:p>
            <a:endParaRPr lang="en-US" dirty="0"/>
          </a:p>
        </p:txBody>
      </p:sp>
    </p:spTree>
    <p:extLst>
      <p:ext uri="{BB962C8B-B14F-4D97-AF65-F5344CB8AC3E}">
        <p14:creationId xmlns:p14="http://schemas.microsoft.com/office/powerpoint/2010/main" val="135505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hape&#10;&#10;Description automatically generated">
            <a:extLst>
              <a:ext uri="{FF2B5EF4-FFF2-40B4-BE49-F238E27FC236}">
                <a16:creationId xmlns:a16="http://schemas.microsoft.com/office/drawing/2014/main" id="{8C6192A6-7572-4E49-8EA7-E74739EF6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40" y="1143000"/>
            <a:ext cx="9198232" cy="5033963"/>
          </a:xfrm>
        </p:spPr>
      </p:pic>
    </p:spTree>
    <p:extLst>
      <p:ext uri="{BB962C8B-B14F-4D97-AF65-F5344CB8AC3E}">
        <p14:creationId xmlns:p14="http://schemas.microsoft.com/office/powerpoint/2010/main" val="52269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C5ECED-8EB1-4801-8684-2AB189CB2FA1}"/>
              </a:ext>
            </a:extLst>
          </p:cNvPr>
          <p:cNvSpPr>
            <a:spLocks noGrp="1"/>
          </p:cNvSpPr>
          <p:nvPr>
            <p:ph type="title"/>
          </p:nvPr>
        </p:nvSpPr>
        <p:spPr>
          <a:xfrm>
            <a:off x="1331088" y="565739"/>
            <a:ext cx="9745883" cy="1124949"/>
          </a:xfrm>
        </p:spPr>
        <p:txBody>
          <a:bodyPr>
            <a:normAutofit/>
          </a:bodyPr>
          <a:lstStyle/>
          <a:p>
            <a:r>
              <a:rPr lang="en-US" dirty="0"/>
              <a:t>Storage Account Type</a:t>
            </a:r>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1C18772D-1D4A-4C03-BFDC-187156498A49}"/>
              </a:ext>
            </a:extLst>
          </p:cNvPr>
          <p:cNvGraphicFramePr>
            <a:graphicFrameLocks noGrp="1"/>
          </p:cNvGraphicFramePr>
          <p:nvPr>
            <p:ph idx="1"/>
            <p:extLst>
              <p:ext uri="{D42A27DB-BD31-4B8C-83A1-F6EECF244321}">
                <p14:modId xmlns:p14="http://schemas.microsoft.com/office/powerpoint/2010/main" val="5287596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670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892F207F-5AD9-49A0-B7D0-2546BF0DCEB1}"/>
              </a:ext>
            </a:extLst>
          </p:cNvPr>
          <p:cNvSpPr>
            <a:spLocks noGrp="1"/>
          </p:cNvSpPr>
          <p:nvPr>
            <p:ph type="title"/>
          </p:nvPr>
        </p:nvSpPr>
        <p:spPr>
          <a:xfrm>
            <a:off x="838200" y="3698999"/>
            <a:ext cx="3200400" cy="2477964"/>
          </a:xfrm>
        </p:spPr>
        <p:txBody>
          <a:bodyPr>
            <a:normAutofit/>
          </a:bodyPr>
          <a:lstStyle/>
          <a:p>
            <a:r>
              <a:rPr lang="en-US" b="1" i="0" u="none" strike="noStrike">
                <a:effectLst/>
                <a:latin typeface="Lato"/>
              </a:rPr>
              <a:t>Azure Blob Storage</a:t>
            </a:r>
            <a:br>
              <a:rPr lang="en-US" b="1" i="0" u="none" strike="noStrike">
                <a:effectLst/>
                <a:latin typeface="Lato"/>
              </a:rPr>
            </a:br>
            <a:endParaRPr lang="en-US"/>
          </a:p>
        </p:txBody>
      </p:sp>
      <p:sp>
        <p:nvSpPr>
          <p:cNvPr id="15"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1F0FA656-1B35-4B26-8228-C56EA6793D7C}"/>
              </a:ext>
            </a:extLst>
          </p:cNvPr>
          <p:cNvGraphicFramePr>
            <a:graphicFrameLocks noGrp="1"/>
          </p:cNvGraphicFramePr>
          <p:nvPr>
            <p:ph idx="1"/>
            <p:extLst>
              <p:ext uri="{D42A27DB-BD31-4B8C-83A1-F6EECF244321}">
                <p14:modId xmlns:p14="http://schemas.microsoft.com/office/powerpoint/2010/main" val="2617142892"/>
              </p:ext>
            </p:extLst>
          </p:nvPr>
        </p:nvGraphicFramePr>
        <p:xfrm>
          <a:off x="4183380" y="447276"/>
          <a:ext cx="7490460" cy="5801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76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49B532-F43B-4B25-8C22-3CF6BD9125AB}"/>
              </a:ext>
            </a:extLst>
          </p:cNvPr>
          <p:cNvSpPr>
            <a:spLocks noGrp="1"/>
          </p:cNvSpPr>
          <p:nvPr>
            <p:ph type="title"/>
          </p:nvPr>
        </p:nvSpPr>
        <p:spPr>
          <a:xfrm>
            <a:off x="310052" y="1195697"/>
            <a:ext cx="3200400" cy="4238118"/>
          </a:xfrm>
        </p:spPr>
        <p:txBody>
          <a:bodyPr>
            <a:normAutofit/>
          </a:bodyPr>
          <a:lstStyle/>
          <a:p>
            <a:r>
              <a:rPr lang="en-US" b="1" i="0" u="none" strike="noStrike" dirty="0">
                <a:effectLst/>
                <a:latin typeface="Lato"/>
              </a:rPr>
              <a:t>Blob Categories</a:t>
            </a:r>
            <a:br>
              <a:rPr lang="en-US" b="1" i="0" u="none" strike="noStrike" dirty="0">
                <a:effectLst/>
                <a:latin typeface="Lato"/>
              </a:rPr>
            </a:br>
            <a:endParaRPr lang="en-US" dirty="0"/>
          </a:p>
        </p:txBody>
      </p:sp>
      <p:grpSp>
        <p:nvGrpSpPr>
          <p:cNvPr id="1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16" name="Freeform: Shape 15">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tx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4E83218-DC54-4259-8E91-716C4434283C}"/>
              </a:ext>
            </a:extLst>
          </p:cNvPr>
          <p:cNvGraphicFramePr>
            <a:graphicFrameLocks noGrp="1"/>
          </p:cNvGraphicFramePr>
          <p:nvPr>
            <p:ph idx="1"/>
            <p:extLst>
              <p:ext uri="{D42A27DB-BD31-4B8C-83A1-F6EECF244321}">
                <p14:modId xmlns:p14="http://schemas.microsoft.com/office/powerpoint/2010/main" val="711158606"/>
              </p:ext>
            </p:extLst>
          </p:nvPr>
        </p:nvGraphicFramePr>
        <p:xfrm>
          <a:off x="3291840" y="447277"/>
          <a:ext cx="8590108" cy="5983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38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110330-84D3-4197-80FF-0F3EA7C372D2}"/>
              </a:ext>
            </a:extLst>
          </p:cNvPr>
          <p:cNvSpPr>
            <a:spLocks noGrp="1"/>
          </p:cNvSpPr>
          <p:nvPr>
            <p:ph type="title"/>
          </p:nvPr>
        </p:nvSpPr>
        <p:spPr>
          <a:xfrm>
            <a:off x="838200" y="565739"/>
            <a:ext cx="10515600" cy="1124949"/>
          </a:xfrm>
        </p:spPr>
        <p:txBody>
          <a:bodyPr>
            <a:normAutofit/>
          </a:bodyPr>
          <a:lstStyle/>
          <a:p>
            <a:pPr algn="ctr"/>
            <a:r>
              <a:rPr lang="en-US" sz="2800" dirty="0"/>
              <a:t>Types of Tiers</a:t>
            </a:r>
            <a:br>
              <a:rPr lang="en-US" sz="2400" dirty="0"/>
            </a:br>
            <a:r>
              <a:rPr lang="en-US" sz="2000" b="0" i="0" dirty="0">
                <a:effectLst/>
                <a:latin typeface="Lato"/>
              </a:rPr>
              <a:t>Blob storage accounts offer three types of tiers that are selected at the time of creation of the storage account.</a:t>
            </a:r>
            <a:endParaRPr lang="en-US" sz="2000" dirty="0"/>
          </a:p>
        </p:txBody>
      </p:sp>
      <p:grpSp>
        <p:nvGrpSpPr>
          <p:cNvPr id="11"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12"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5"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5" name="Content Placeholder 2">
            <a:extLst>
              <a:ext uri="{FF2B5EF4-FFF2-40B4-BE49-F238E27FC236}">
                <a16:creationId xmlns:a16="http://schemas.microsoft.com/office/drawing/2014/main" id="{961CF817-3109-48EE-977C-8FDF96E515B3}"/>
              </a:ext>
            </a:extLst>
          </p:cNvPr>
          <p:cNvGraphicFramePr>
            <a:graphicFrameLocks noGrp="1"/>
          </p:cNvGraphicFramePr>
          <p:nvPr>
            <p:ph idx="1"/>
            <p:extLst>
              <p:ext uri="{D42A27DB-BD31-4B8C-83A1-F6EECF244321}">
                <p14:modId xmlns:p14="http://schemas.microsoft.com/office/powerpoint/2010/main" val="22881253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00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64" name="Freeform: Shape 63">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5" name="Freeform: Shape 64">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6" name="Freeform: Shape 65">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7" name="Freeform: Shape 66">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8" name="Freeform: Shape 67">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9" name="Freeform: Shape 68">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0" name="Freeform: Shape 69">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Freeform: Shape 70">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2" name="Freeform: Shape 71">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3" name="Freeform: Shape 72">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4" name="Freeform: Shape 73">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5" name="Freeform: Shape 74">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6" name="Freeform: Shape 75">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51E72B45-E969-4477-AA81-1A0960B0562D}"/>
              </a:ext>
            </a:extLst>
          </p:cNvPr>
          <p:cNvSpPr>
            <a:spLocks noGrp="1"/>
          </p:cNvSpPr>
          <p:nvPr>
            <p:ph type="title"/>
          </p:nvPr>
        </p:nvSpPr>
        <p:spPr>
          <a:xfrm>
            <a:off x="838200" y="1195697"/>
            <a:ext cx="3200400" cy="4238118"/>
          </a:xfrm>
        </p:spPr>
        <p:txBody>
          <a:bodyPr>
            <a:normAutofit/>
          </a:bodyPr>
          <a:lstStyle/>
          <a:p>
            <a:r>
              <a:rPr lang="en-US" b="1" i="0" u="none" strike="noStrike">
                <a:effectLst/>
                <a:latin typeface="Lato"/>
              </a:rPr>
              <a:t>Why Use Blob Storage?</a:t>
            </a:r>
            <a:br>
              <a:rPr lang="en-US" b="1" i="0" u="none" strike="noStrike">
                <a:effectLst/>
                <a:latin typeface="Lato"/>
              </a:rPr>
            </a:br>
            <a:endParaRPr lang="en-US"/>
          </a:p>
        </p:txBody>
      </p:sp>
      <p:sp>
        <p:nvSpPr>
          <p:cNvPr id="78" name="Freeform: Shape 77">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80" name="Freeform: Shape 79">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8720B6B-4D94-4C9F-AE09-93F7344A4963}"/>
              </a:ext>
            </a:extLst>
          </p:cNvPr>
          <p:cNvGraphicFramePr>
            <a:graphicFrameLocks noGrp="1"/>
          </p:cNvGraphicFramePr>
          <p:nvPr>
            <p:ph idx="1"/>
            <p:extLst>
              <p:ext uri="{D42A27DB-BD31-4B8C-83A1-F6EECF244321}">
                <p14:modId xmlns:p14="http://schemas.microsoft.com/office/powerpoint/2010/main" val="4266005557"/>
              </p:ext>
            </p:extLst>
          </p:nvPr>
        </p:nvGraphicFramePr>
        <p:xfrm>
          <a:off x="4782386" y="447276"/>
          <a:ext cx="6967654" cy="6168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560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9" name="Freeform: Shape 4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5" name="Oval 5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7" name="Rectangle 5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869C5CC6-6F40-4DCF-B250-2BE981CE3D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6029" y="1302430"/>
            <a:ext cx="5145145" cy="4483168"/>
            <a:chOff x="1674895" y="1345036"/>
            <a:chExt cx="5428610" cy="4210939"/>
          </a:xfrm>
        </p:grpSpPr>
        <p:sp>
          <p:nvSpPr>
            <p:cNvPr id="60" name="Rectangle 59">
              <a:extLst>
                <a:ext uri="{FF2B5EF4-FFF2-40B4-BE49-F238E27FC236}">
                  <a16:creationId xmlns:a16="http://schemas.microsoft.com/office/drawing/2014/main" id="{26F75F2C-15D0-444C-A904-0253BFE1E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BA91BC9-DD8F-4878-B894-A30F41F8F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63" name="Rectangle 6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563" y="1187311"/>
            <a:ext cx="5089552" cy="448337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3B0F5-7A9F-426D-9CD2-182590B54E39}"/>
              </a:ext>
            </a:extLst>
          </p:cNvPr>
          <p:cNvSpPr>
            <a:spLocks noGrp="1"/>
          </p:cNvSpPr>
          <p:nvPr>
            <p:ph type="title"/>
          </p:nvPr>
        </p:nvSpPr>
        <p:spPr>
          <a:xfrm>
            <a:off x="1676412" y="1801472"/>
            <a:ext cx="3624471" cy="2603926"/>
          </a:xfrm>
        </p:spPr>
        <p:txBody>
          <a:bodyPr vert="horz" lIns="91440" tIns="45720" rIns="91440" bIns="45720" rtlCol="0" anchor="b">
            <a:normAutofit/>
          </a:bodyPr>
          <a:lstStyle/>
          <a:p>
            <a:pPr algn="ctr"/>
            <a:r>
              <a:rPr lang="en-US" sz="3800" b="1" i="0" u="none" strike="noStrike" cap="all" spc="1500">
                <a:effectLst/>
                <a:ea typeface="Source Sans Pro SemiBold" panose="020B0603030403020204" pitchFamily="34" charset="0"/>
              </a:rPr>
              <a:t>Azure Table Storage</a:t>
            </a:r>
            <a:br>
              <a:rPr lang="en-US" sz="3800" b="1" i="0" u="none" strike="noStrike" cap="all" spc="1500">
                <a:effectLst/>
                <a:ea typeface="Source Sans Pro SemiBold" panose="020B0603030403020204" pitchFamily="34" charset="0"/>
              </a:rPr>
            </a:br>
            <a:endParaRPr lang="en-US" sz="3800" b="1" cap="all" spc="1500">
              <a:ea typeface="Source Sans Pro SemiBold" panose="020B0603030403020204" pitchFamily="34" charset="0"/>
            </a:endParaRPr>
          </a:p>
        </p:txBody>
      </p:sp>
      <p:grpSp>
        <p:nvGrpSpPr>
          <p:cNvPr id="65"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87475" y="339532"/>
            <a:ext cx="1910252" cy="709660"/>
            <a:chOff x="2267504" y="2540250"/>
            <a:chExt cx="1990951" cy="739640"/>
          </a:xfrm>
          <a:solidFill>
            <a:schemeClr val="tx1"/>
          </a:solidFill>
        </p:grpSpPr>
        <p:sp>
          <p:nvSpPr>
            <p:cNvPr id="66" name="Freeform: Shape 65">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pic>
        <p:nvPicPr>
          <p:cNvPr id="44" name="Picture 43">
            <a:extLst>
              <a:ext uri="{FF2B5EF4-FFF2-40B4-BE49-F238E27FC236}">
                <a16:creationId xmlns:a16="http://schemas.microsoft.com/office/drawing/2014/main" id="{61DC369B-A278-4882-8117-C152A2FD907A}"/>
              </a:ext>
            </a:extLst>
          </p:cNvPr>
          <p:cNvPicPr>
            <a:picLocks noChangeAspect="1"/>
          </p:cNvPicPr>
          <p:nvPr/>
        </p:nvPicPr>
        <p:blipFill rotWithShape="1">
          <a:blip r:embed="rId2"/>
          <a:srcRect l="24221" r="1" b="1"/>
          <a:stretch/>
        </p:blipFill>
        <p:spPr>
          <a:xfrm>
            <a:off x="6289990" y="1187521"/>
            <a:ext cx="5089552" cy="4483168"/>
          </a:xfrm>
          <a:prstGeom prst="rect">
            <a:avLst/>
          </a:prstGeom>
        </p:spPr>
      </p:pic>
      <p:sp>
        <p:nvSpPr>
          <p:cNvPr id="69"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4736" y="823301"/>
            <a:ext cx="663342" cy="66334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Graphic 212">
            <a:extLst>
              <a:ext uri="{FF2B5EF4-FFF2-40B4-BE49-F238E27FC236}">
                <a16:creationId xmlns:a16="http://schemas.microsoft.com/office/drawing/2014/main" id="{4AF0D540-FCE1-4A05-A889-995E50EDE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4736" y="823301"/>
            <a:ext cx="663342" cy="66334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3" name="Oval 72">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729" y="4580404"/>
            <a:ext cx="406409" cy="40640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E5155E3F-4269-4EB6-A266-DF4A6B2AC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729" y="4580404"/>
            <a:ext cx="406409" cy="40640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5999207"/>
      </p:ext>
    </p:extLst>
  </p:cSld>
  <p:clrMapOvr>
    <a:masterClrMapping/>
  </p:clrMapOvr>
</p:sld>
</file>

<file path=ppt/theme/theme1.xml><?xml version="1.0" encoding="utf-8"?>
<a:theme xmlns:a="http://schemas.openxmlformats.org/drawingml/2006/main" name="FunkyShapesVTI">
  <a:themeElements>
    <a:clrScheme name="AnalogousFromRegularSeed_2SEEDS">
      <a:dk1>
        <a:srgbClr val="000000"/>
      </a:dk1>
      <a:lt1>
        <a:srgbClr val="FFFFFF"/>
      </a:lt1>
      <a:dk2>
        <a:srgbClr val="412524"/>
      </a:dk2>
      <a:lt2>
        <a:srgbClr val="E2E8E8"/>
      </a:lt2>
      <a:accent1>
        <a:srgbClr val="B13E3B"/>
      </a:accent1>
      <a:accent2>
        <a:srgbClr val="C34D7A"/>
      </a:accent2>
      <a:accent3>
        <a:srgbClr val="C3824D"/>
      </a:accent3>
      <a:accent4>
        <a:srgbClr val="3BB197"/>
      </a:accent4>
      <a:accent5>
        <a:srgbClr val="4DACC3"/>
      </a:accent5>
      <a:accent6>
        <a:srgbClr val="3B69B1"/>
      </a:accent6>
      <a:hlink>
        <a:srgbClr val="319194"/>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1857</Words>
  <Application>Microsoft Office PowerPoint</Application>
  <PresentationFormat>Widescreen</PresentationFormat>
  <Paragraphs>91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inherit</vt:lpstr>
      <vt:lpstr>Lato</vt:lpstr>
      <vt:lpstr>Source Sans Pro</vt:lpstr>
      <vt:lpstr>FunkyShapesVTI</vt:lpstr>
      <vt:lpstr>Azure Storage</vt:lpstr>
      <vt:lpstr>Azure Storage Account </vt:lpstr>
      <vt:lpstr>PowerPoint Presentation</vt:lpstr>
      <vt:lpstr>Storage Account Type</vt:lpstr>
      <vt:lpstr>Azure Blob Storage </vt:lpstr>
      <vt:lpstr>Blob Categories </vt:lpstr>
      <vt:lpstr>Types of Tiers Blob storage accounts offer three types of tiers that are selected at the time of creation of the storage account.</vt:lpstr>
      <vt:lpstr>Why Use Blob Storage? </vt:lpstr>
      <vt:lpstr>Azure Table Storage </vt:lpstr>
      <vt:lpstr>PowerPoint Presentation</vt:lpstr>
      <vt:lpstr>Azure Table Storage  Components</vt:lpstr>
      <vt:lpstr>Azure Table Storage Vs. Azure SQL Database </vt:lpstr>
      <vt:lpstr>Why Use Azure Table Storage? </vt:lpstr>
      <vt:lpstr>Azure Storage Queues </vt:lpstr>
      <vt:lpstr>Storage Queues</vt:lpstr>
      <vt:lpstr>Azure Storage Queues Components </vt:lpstr>
      <vt:lpstr>Why Use Azure Storage Queues? </vt:lpstr>
      <vt:lpstr>Azure Files </vt:lpstr>
      <vt:lpstr>AZURE FILES</vt:lpstr>
      <vt:lpstr>PowerPoint Presentation</vt:lpstr>
      <vt:lpstr>Why Use Azure File System </vt:lpstr>
      <vt:lpstr>Benefits of Azure Files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dc:title>
  <dc:creator>Aravind Dasa</dc:creator>
  <cp:lastModifiedBy>Aravind Dasa</cp:lastModifiedBy>
  <cp:revision>2</cp:revision>
  <dcterms:created xsi:type="dcterms:W3CDTF">2020-10-01T11:38:34Z</dcterms:created>
  <dcterms:modified xsi:type="dcterms:W3CDTF">2020-10-03T16:44:44Z</dcterms:modified>
</cp:coreProperties>
</file>