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82" d="100"/>
          <a:sy n="82" d="100"/>
        </p:scale>
        <p:origin x="720" y="6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03012"/>
        <a:ext cx="2065693" cy="609275"/>
      </dsp:txXfrm>
    </dsp:sp>
    <dsp:sp modelId="{9D677988-374B-4BBA-B73C-8BE59201B4AA}">
      <dsp:nvSpPr>
        <dsp:cNvPr id="0" name=""/>
        <dsp:cNvSpPr/>
      </dsp:nvSpPr>
      <dsp:spPr>
        <a:xfrm>
          <a:off x="427637"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972789"/>
        <a:ext cx="1944689" cy="2816596"/>
      </dsp:txXfrm>
    </dsp:sp>
    <dsp:sp modelId="{51EA4E37-9197-43C9-9502-961CC2F00719}">
      <dsp:nvSpPr>
        <dsp:cNvPr id="0" name=""/>
        <dsp:cNvSpPr/>
      </dsp:nvSpPr>
      <dsp:spPr>
        <a:xfrm>
          <a:off x="2383388" y="350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453360"/>
        <a:ext cx="509592" cy="308578"/>
      </dsp:txXfrm>
    </dsp:sp>
    <dsp:sp modelId="{6BB0ABCB-2373-47ED-9774-278F8EE9E9B2}">
      <dsp:nvSpPr>
        <dsp:cNvPr id="0" name=""/>
        <dsp:cNvSpPr/>
      </dsp:nvSpPr>
      <dsp:spPr>
        <a:xfrm>
          <a:off x="3322843"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03012"/>
        <a:ext cx="2065693" cy="609275"/>
      </dsp:txXfrm>
    </dsp:sp>
    <dsp:sp modelId="{93C83A52-6E6B-41FD-9424-D118FD751CED}">
      <dsp:nvSpPr>
        <dsp:cNvPr id="0" name=""/>
        <dsp:cNvSpPr/>
      </dsp:nvSpPr>
      <dsp:spPr>
        <a:xfrm>
          <a:off x="3745937"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972789"/>
        <a:ext cx="1944689" cy="2816596"/>
      </dsp:txXfrm>
    </dsp:sp>
    <dsp:sp modelId="{A66EA167-6AD2-4AA4-A421-59E2B4561DDF}">
      <dsp:nvSpPr>
        <dsp:cNvPr id="0" name=""/>
        <dsp:cNvSpPr/>
      </dsp:nvSpPr>
      <dsp:spPr>
        <a:xfrm>
          <a:off x="5701689" y="350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453360"/>
        <a:ext cx="509592" cy="308578"/>
      </dsp:txXfrm>
    </dsp:sp>
    <dsp:sp modelId="{3E371716-205E-4EF6-A7ED-14278F63B034}">
      <dsp:nvSpPr>
        <dsp:cNvPr id="0" name=""/>
        <dsp:cNvSpPr/>
      </dsp:nvSpPr>
      <dsp:spPr>
        <a:xfrm>
          <a:off x="6641144"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03012"/>
        <a:ext cx="2065693" cy="609275"/>
      </dsp:txXfrm>
    </dsp:sp>
    <dsp:sp modelId="{D91F2413-E4E3-4058-AF8C-E44208B5C14B}">
      <dsp:nvSpPr>
        <dsp:cNvPr id="0" name=""/>
        <dsp:cNvSpPr/>
      </dsp:nvSpPr>
      <dsp:spPr>
        <a:xfrm>
          <a:off x="7064238"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972789"/>
        <a:ext cx="1944689" cy="2816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31662"/>
        <a:ext cx="2065693" cy="609275"/>
      </dsp:txXfrm>
    </dsp:sp>
    <dsp:sp modelId="{9D677988-374B-4BBA-B73C-8BE59201B4AA}">
      <dsp:nvSpPr>
        <dsp:cNvPr id="0" name=""/>
        <dsp:cNvSpPr/>
      </dsp:nvSpPr>
      <dsp:spPr>
        <a:xfrm>
          <a:off x="427637"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701439"/>
        <a:ext cx="1944689" cy="3702196"/>
      </dsp:txXfrm>
    </dsp:sp>
    <dsp:sp modelId="{51EA4E37-9197-43C9-9502-961CC2F00719}">
      <dsp:nvSpPr>
        <dsp:cNvPr id="0" name=""/>
        <dsp:cNvSpPr/>
      </dsp:nvSpPr>
      <dsp:spPr>
        <a:xfrm>
          <a:off x="2383388" y="791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182010"/>
        <a:ext cx="509592" cy="308578"/>
      </dsp:txXfrm>
    </dsp:sp>
    <dsp:sp modelId="{6BB0ABCB-2373-47ED-9774-278F8EE9E9B2}">
      <dsp:nvSpPr>
        <dsp:cNvPr id="0" name=""/>
        <dsp:cNvSpPr/>
      </dsp:nvSpPr>
      <dsp:spPr>
        <a:xfrm>
          <a:off x="3322843"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31662"/>
        <a:ext cx="2065693" cy="609275"/>
      </dsp:txXfrm>
    </dsp:sp>
    <dsp:sp modelId="{93C83A52-6E6B-41FD-9424-D118FD751CED}">
      <dsp:nvSpPr>
        <dsp:cNvPr id="0" name=""/>
        <dsp:cNvSpPr/>
      </dsp:nvSpPr>
      <dsp:spPr>
        <a:xfrm>
          <a:off x="3745937"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701439"/>
        <a:ext cx="1944689" cy="3702196"/>
      </dsp:txXfrm>
    </dsp:sp>
    <dsp:sp modelId="{A66EA167-6AD2-4AA4-A421-59E2B4561DDF}">
      <dsp:nvSpPr>
        <dsp:cNvPr id="0" name=""/>
        <dsp:cNvSpPr/>
      </dsp:nvSpPr>
      <dsp:spPr>
        <a:xfrm>
          <a:off x="5701689" y="791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182010"/>
        <a:ext cx="509592" cy="308578"/>
      </dsp:txXfrm>
    </dsp:sp>
    <dsp:sp modelId="{3E371716-205E-4EF6-A7ED-14278F63B034}">
      <dsp:nvSpPr>
        <dsp:cNvPr id="0" name=""/>
        <dsp:cNvSpPr/>
      </dsp:nvSpPr>
      <dsp:spPr>
        <a:xfrm>
          <a:off x="6641144"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31662"/>
        <a:ext cx="2065693" cy="609275"/>
      </dsp:txXfrm>
    </dsp:sp>
    <dsp:sp modelId="{D91F2413-E4E3-4058-AF8C-E44208B5C14B}">
      <dsp:nvSpPr>
        <dsp:cNvPr id="0" name=""/>
        <dsp:cNvSpPr/>
      </dsp:nvSpPr>
      <dsp:spPr>
        <a:xfrm>
          <a:off x="7064238"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701439"/>
        <a:ext cx="1944689" cy="37021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12/27/2021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71155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80484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918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233843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8868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468294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737199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363126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29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608163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7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430731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088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054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9914066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422166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1751217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6454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73526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99213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6647663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356824-A55C-4F44-B9CB-109B027241D7}" type="datetimeFigureOut">
              <a:rPr lang="en-US" smtClean="0"/>
              <a:t>12/27/2021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3107257336"/>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669" r:id="rId22"/>
    <p:sldLayoutId id="2147483673" r:id="rId23"/>
    <p:sldLayoutId id="2147483674" r:id="rId24"/>
    <p:sldLayoutId id="2147483677" r:id="rId25"/>
    <p:sldLayoutId id="2147483678" r:id="rId26"/>
    <p:sldLayoutId id="2147483679" r:id="rId27"/>
    <p:sldLayoutId id="2147483681" r:id="rId28"/>
    <p:sldLayoutId id="2147483682" r:id="rId29"/>
    <p:sldLayoutId id="2147483686" r:id="rId30"/>
    <p:sldLayoutId id="2147483683" r:id="rId31"/>
    <p:sldLayoutId id="2147483685" r:id="rId32"/>
    <p:sldLayoutId id="2147483684" r:id="rId33"/>
    <p:sldLayoutId id="2147483680" r:id="rId34"/>
    <p:sldLayoutId id="2147483691" r:id="rId35"/>
    <p:sldLayoutId id="2147483692" r:id="rId36"/>
    <p:sldLayoutId id="2147483693" r:id="rId37"/>
    <p:sldLayoutId id="2147483694" r:id="rId38"/>
    <p:sldLayoutId id="2147483688" r:id="rId39"/>
    <p:sldLayoutId id="2147483687" r:id="rId40"/>
    <p:sldLayoutId id="2147483689" r:id="rId41"/>
    <p:sldLayoutId id="2147483697" r:id="rId42"/>
    <p:sldLayoutId id="2147483698" r:id="rId43"/>
    <p:sldLayoutId id="2147483703" r:id="rId44"/>
    <p:sldLayoutId id="2147483704" r:id="rId45"/>
    <p:sldLayoutId id="2147483705" r:id="rId46"/>
    <p:sldLayoutId id="2147483706" r:id="rId47"/>
    <p:sldLayoutId id="2147483700" r:id="rId48"/>
    <p:sldLayoutId id="2147483699" r:id="rId49"/>
    <p:sldLayoutId id="2147483701" r:id="rId50"/>
    <p:sldLayoutId id="2147483702" r:id="rId5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6727372" y="5427362"/>
            <a:ext cx="4655230" cy="356462"/>
          </a:xfrm>
        </p:spPr>
        <p:txBody>
          <a:bodyPr>
            <a:normAutofit lnSpcReduction="10000"/>
          </a:bodyPr>
          <a:lstStyle/>
          <a:p>
            <a:r>
              <a:rPr lang="en-US" dirty="0"/>
              <a:t>Submitted by Sri Bharath Vasa</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12 GB</a:t>
            </a:r>
          </a:p>
          <a:p>
            <a:r>
              <a:rPr lang="en-IN" dirty="0"/>
              <a:t>CPU 	: </a:t>
            </a:r>
            <a:r>
              <a:rPr lang="en-US" dirty="0"/>
              <a:t>11th Gen Intel(R) Core(TM) i5-1135G7 @ 2.40GHz   2.42 GHz</a:t>
            </a:r>
          </a:p>
          <a:p>
            <a:r>
              <a:rPr lang="en-IN" dirty="0"/>
              <a:t>GPU 	: intel IRIS Xe Graphics Card</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l="33088" r="33088"/>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normAutofit fontScale="92500"/>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l="35534" r="35534"/>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normAutofit fontScale="92500" lnSpcReduction="10000"/>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normAutofit lnSpcReduction="10000"/>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normAutofit lnSpcReduction="10000"/>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normAutofit fontScale="92500"/>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fontScale="92500"/>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lnSpcReduction="10000"/>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6EF32A-CDBE-41C8-A583-C7A95C92E7AD}"/>
              </a:ext>
            </a:extLst>
          </p:cNvPr>
          <p:cNvPicPr>
            <a:picLocks noChangeAspect="1"/>
          </p:cNvPicPr>
          <p:nvPr/>
        </p:nvPicPr>
        <p:blipFill>
          <a:blip r:embed="rId2"/>
          <a:stretch>
            <a:fillRect/>
          </a:stretch>
        </p:blipFill>
        <p:spPr>
          <a:xfrm>
            <a:off x="3042557" y="496855"/>
            <a:ext cx="5715000" cy="5715000"/>
          </a:xfrm>
          <a:prstGeom prst="rect">
            <a:avLst/>
          </a:prstGeom>
        </p:spPr>
      </p:pic>
    </p:spTree>
    <p:extLst>
      <p:ext uri="{BB962C8B-B14F-4D97-AF65-F5344CB8AC3E}">
        <p14:creationId xmlns:p14="http://schemas.microsoft.com/office/powerpoint/2010/main" val="12321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fontScale="92500"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104</TotalTime>
  <Words>2113</Words>
  <Application>Microsoft Office PowerPoint</Application>
  <PresentationFormat>Widescreen</PresentationFormat>
  <Paragraphs>149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Courier New</vt:lpstr>
      <vt:lpstr>Sagona ExtraLight</vt:lpstr>
      <vt:lpstr>Speak Pro</vt:lpstr>
      <vt:lpstr>Trebuchet MS</vt:lpstr>
      <vt:lpstr>Wingdings 3</vt:lpstr>
      <vt:lpstr>Facet</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Sri Bharath Vasa</cp:lastModifiedBy>
  <cp:revision>21</cp:revision>
  <dcterms:created xsi:type="dcterms:W3CDTF">2021-12-10T15:14:52Z</dcterms:created>
  <dcterms:modified xsi:type="dcterms:W3CDTF">2021-12-27T11:30:06Z</dcterms:modified>
</cp:coreProperties>
</file>