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5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vasa" userId="9060d5ca4d06536c" providerId="LiveId" clId="{A88CA1C0-3CFF-4FA1-9B14-916FC0942ADD}"/>
    <pc:docChg chg="undo custSel addSld delSld modSld">
      <pc:chgData name="bharath vasa" userId="9060d5ca4d06536c" providerId="LiveId" clId="{A88CA1C0-3CFF-4FA1-9B14-916FC0942ADD}" dt="2021-11-26T11:10:33.427" v="296" actId="14100"/>
      <pc:docMkLst>
        <pc:docMk/>
      </pc:docMkLst>
      <pc:sldChg chg="addSp delSp modSp new mod">
        <pc:chgData name="bharath vasa" userId="9060d5ca4d06536c" providerId="LiveId" clId="{A88CA1C0-3CFF-4FA1-9B14-916FC0942ADD}" dt="2021-11-26T11:02:46.671" v="45" actId="207"/>
        <pc:sldMkLst>
          <pc:docMk/>
          <pc:sldMk cId="1862320353" sldId="256"/>
        </pc:sldMkLst>
        <pc:spChg chg="del">
          <ac:chgData name="bharath vasa" userId="9060d5ca4d06536c" providerId="LiveId" clId="{A88CA1C0-3CFF-4FA1-9B14-916FC0942ADD}" dt="2021-11-26T10:55:58.555" v="1" actId="478"/>
          <ac:spMkLst>
            <pc:docMk/>
            <pc:sldMk cId="1862320353" sldId="256"/>
            <ac:spMk id="2" creationId="{DCFEE4B4-1FD6-4DEC-91B1-6134B58895E2}"/>
          </ac:spMkLst>
        </pc:spChg>
        <pc:spChg chg="del">
          <ac:chgData name="bharath vasa" userId="9060d5ca4d06536c" providerId="LiveId" clId="{A88CA1C0-3CFF-4FA1-9B14-916FC0942ADD}" dt="2021-11-26T10:56:01.731" v="2" actId="478"/>
          <ac:spMkLst>
            <pc:docMk/>
            <pc:sldMk cId="1862320353" sldId="256"/>
            <ac:spMk id="3" creationId="{513D5EE9-4D31-4770-81C6-DF21FCCCB535}"/>
          </ac:spMkLst>
        </pc:spChg>
        <pc:spChg chg="add mod">
          <ac:chgData name="bharath vasa" userId="9060d5ca4d06536c" providerId="LiveId" clId="{A88CA1C0-3CFF-4FA1-9B14-916FC0942ADD}" dt="2021-11-26T11:02:46.671" v="45" actId="207"/>
          <ac:spMkLst>
            <pc:docMk/>
            <pc:sldMk cId="1862320353" sldId="256"/>
            <ac:spMk id="4" creationId="{73CCC16C-6D79-414C-A556-5EE7A27D1526}"/>
          </ac:spMkLst>
        </pc:spChg>
        <pc:spChg chg="add mod">
          <ac:chgData name="bharath vasa" userId="9060d5ca4d06536c" providerId="LiveId" clId="{A88CA1C0-3CFF-4FA1-9B14-916FC0942ADD}" dt="2021-11-26T11:02:36.912" v="44" actId="20577"/>
          <ac:spMkLst>
            <pc:docMk/>
            <pc:sldMk cId="1862320353" sldId="256"/>
            <ac:spMk id="5" creationId="{F32E49B6-5390-4715-AA53-04D99F529825}"/>
          </ac:spMkLst>
        </pc:spChg>
      </pc:sldChg>
      <pc:sldChg chg="addSp delSp modSp add mod">
        <pc:chgData name="bharath vasa" userId="9060d5ca4d06536c" providerId="LiveId" clId="{A88CA1C0-3CFF-4FA1-9B14-916FC0942ADD}" dt="2021-11-26T11:03:42.898" v="189" actId="1037"/>
        <pc:sldMkLst>
          <pc:docMk/>
          <pc:sldMk cId="317321219" sldId="257"/>
        </pc:sldMkLst>
        <pc:spChg chg="add mod">
          <ac:chgData name="bharath vasa" userId="9060d5ca4d06536c" providerId="LiveId" clId="{A88CA1C0-3CFF-4FA1-9B14-916FC0942ADD}" dt="2021-11-26T11:03:26.731" v="127" actId="1035"/>
          <ac:spMkLst>
            <pc:docMk/>
            <pc:sldMk cId="317321219" sldId="257"/>
            <ac:spMk id="2" creationId="{83DB8A02-3CC0-44A0-B16C-0B4D819446D3}"/>
          </ac:spMkLst>
        </pc:spChg>
        <pc:spChg chg="add mod">
          <ac:chgData name="bharath vasa" userId="9060d5ca4d06536c" providerId="LiveId" clId="{A88CA1C0-3CFF-4FA1-9B14-916FC0942ADD}" dt="2021-11-26T11:03:42.898" v="189" actId="1037"/>
          <ac:spMkLst>
            <pc:docMk/>
            <pc:sldMk cId="317321219" sldId="257"/>
            <ac:spMk id="4" creationId="{F3AF0BC0-93DC-43B3-BB95-9604A2F7001E}"/>
          </ac:spMkLst>
        </pc:spChg>
        <pc:picChg chg="add del mod">
          <ac:chgData name="bharath vasa" userId="9060d5ca4d06536c" providerId="LiveId" clId="{A88CA1C0-3CFF-4FA1-9B14-916FC0942ADD}" dt="2021-11-26T11:03:30.453" v="129" actId="478"/>
          <ac:picMkLst>
            <pc:docMk/>
            <pc:sldMk cId="317321219" sldId="257"/>
            <ac:picMk id="3" creationId="{5C415F7E-E5CA-44AD-AADB-44A8A986C00B}"/>
          </ac:picMkLst>
        </pc:picChg>
      </pc:sldChg>
      <pc:sldChg chg="add del">
        <pc:chgData name="bharath vasa" userId="9060d5ca4d06536c" providerId="LiveId" clId="{A88CA1C0-3CFF-4FA1-9B14-916FC0942ADD}" dt="2021-11-26T11:04:32.251" v="197" actId="47"/>
        <pc:sldMkLst>
          <pc:docMk/>
          <pc:sldMk cId="2663996810" sldId="258"/>
        </pc:sldMkLst>
      </pc:sldChg>
      <pc:sldChg chg="add del">
        <pc:chgData name="bharath vasa" userId="9060d5ca4d06536c" providerId="LiveId" clId="{A88CA1C0-3CFF-4FA1-9B14-916FC0942ADD}" dt="2021-11-26T11:09:19.413" v="291" actId="47"/>
        <pc:sldMkLst>
          <pc:docMk/>
          <pc:sldMk cId="1585689697" sldId="259"/>
        </pc:sldMkLst>
      </pc:sldChg>
      <pc:sldChg chg="add del">
        <pc:chgData name="bharath vasa" userId="9060d5ca4d06536c" providerId="LiveId" clId="{A88CA1C0-3CFF-4FA1-9B14-916FC0942ADD}" dt="2021-11-26T11:09:19.413" v="291" actId="47"/>
        <pc:sldMkLst>
          <pc:docMk/>
          <pc:sldMk cId="1837518307" sldId="260"/>
        </pc:sldMkLst>
      </pc:sldChg>
      <pc:sldChg chg="add del">
        <pc:chgData name="bharath vasa" userId="9060d5ca4d06536c" providerId="LiveId" clId="{A88CA1C0-3CFF-4FA1-9B14-916FC0942ADD}" dt="2021-11-26T11:09:19.413" v="291" actId="47"/>
        <pc:sldMkLst>
          <pc:docMk/>
          <pc:sldMk cId="761982550" sldId="261"/>
        </pc:sldMkLst>
      </pc:sldChg>
      <pc:sldChg chg="add del">
        <pc:chgData name="bharath vasa" userId="9060d5ca4d06536c" providerId="LiveId" clId="{A88CA1C0-3CFF-4FA1-9B14-916FC0942ADD}" dt="2021-11-26T11:09:19.413" v="291" actId="47"/>
        <pc:sldMkLst>
          <pc:docMk/>
          <pc:sldMk cId="1520195487" sldId="262"/>
        </pc:sldMkLst>
      </pc:sldChg>
      <pc:sldChg chg="add del">
        <pc:chgData name="bharath vasa" userId="9060d5ca4d06536c" providerId="LiveId" clId="{A88CA1C0-3CFF-4FA1-9B14-916FC0942ADD}" dt="2021-11-26T11:09:19.413" v="291" actId="47"/>
        <pc:sldMkLst>
          <pc:docMk/>
          <pc:sldMk cId="1232614143" sldId="263"/>
        </pc:sldMkLst>
      </pc:sldChg>
      <pc:sldChg chg="add del">
        <pc:chgData name="bharath vasa" userId="9060d5ca4d06536c" providerId="LiveId" clId="{A88CA1C0-3CFF-4FA1-9B14-916FC0942ADD}" dt="2021-11-26T11:09:19.413" v="291" actId="47"/>
        <pc:sldMkLst>
          <pc:docMk/>
          <pc:sldMk cId="793078145" sldId="264"/>
        </pc:sldMkLst>
      </pc:sldChg>
      <pc:sldChg chg="add del">
        <pc:chgData name="bharath vasa" userId="9060d5ca4d06536c" providerId="LiveId" clId="{A88CA1C0-3CFF-4FA1-9B14-916FC0942ADD}" dt="2021-11-26T11:09:19.413" v="291" actId="47"/>
        <pc:sldMkLst>
          <pc:docMk/>
          <pc:sldMk cId="476832848" sldId="265"/>
        </pc:sldMkLst>
      </pc:sldChg>
      <pc:sldChg chg="add del">
        <pc:chgData name="bharath vasa" userId="9060d5ca4d06536c" providerId="LiveId" clId="{A88CA1C0-3CFF-4FA1-9B14-916FC0942ADD}" dt="2021-11-26T11:09:19.413" v="291" actId="47"/>
        <pc:sldMkLst>
          <pc:docMk/>
          <pc:sldMk cId="441483153" sldId="266"/>
        </pc:sldMkLst>
      </pc:sldChg>
      <pc:sldChg chg="add del">
        <pc:chgData name="bharath vasa" userId="9060d5ca4d06536c" providerId="LiveId" clId="{A88CA1C0-3CFF-4FA1-9B14-916FC0942ADD}" dt="2021-11-26T11:09:19.413" v="291" actId="47"/>
        <pc:sldMkLst>
          <pc:docMk/>
          <pc:sldMk cId="403366848" sldId="267"/>
        </pc:sldMkLst>
      </pc:sldChg>
      <pc:sldChg chg="add del">
        <pc:chgData name="bharath vasa" userId="9060d5ca4d06536c" providerId="LiveId" clId="{A88CA1C0-3CFF-4FA1-9B14-916FC0942ADD}" dt="2021-11-26T11:09:19.413" v="291" actId="47"/>
        <pc:sldMkLst>
          <pc:docMk/>
          <pc:sldMk cId="1684608059" sldId="268"/>
        </pc:sldMkLst>
      </pc:sldChg>
      <pc:sldChg chg="add del">
        <pc:chgData name="bharath vasa" userId="9060d5ca4d06536c" providerId="LiveId" clId="{A88CA1C0-3CFF-4FA1-9B14-916FC0942ADD}" dt="2021-11-26T11:09:19.413" v="291" actId="47"/>
        <pc:sldMkLst>
          <pc:docMk/>
          <pc:sldMk cId="4123355551" sldId="269"/>
        </pc:sldMkLst>
      </pc:sldChg>
      <pc:sldChg chg="add del">
        <pc:chgData name="bharath vasa" userId="9060d5ca4d06536c" providerId="LiveId" clId="{A88CA1C0-3CFF-4FA1-9B14-916FC0942ADD}" dt="2021-11-26T11:09:19.413" v="291" actId="47"/>
        <pc:sldMkLst>
          <pc:docMk/>
          <pc:sldMk cId="721201871" sldId="270"/>
        </pc:sldMkLst>
      </pc:sldChg>
      <pc:sldChg chg="add del">
        <pc:chgData name="bharath vasa" userId="9060d5ca4d06536c" providerId="LiveId" clId="{A88CA1C0-3CFF-4FA1-9B14-916FC0942ADD}" dt="2021-11-26T11:09:19.413" v="291" actId="47"/>
        <pc:sldMkLst>
          <pc:docMk/>
          <pc:sldMk cId="2856283479" sldId="271"/>
        </pc:sldMkLst>
      </pc:sldChg>
      <pc:sldChg chg="add del">
        <pc:chgData name="bharath vasa" userId="9060d5ca4d06536c" providerId="LiveId" clId="{A88CA1C0-3CFF-4FA1-9B14-916FC0942ADD}" dt="2021-11-26T11:09:19.413" v="291" actId="47"/>
        <pc:sldMkLst>
          <pc:docMk/>
          <pc:sldMk cId="2234192294" sldId="272"/>
        </pc:sldMkLst>
      </pc:sldChg>
      <pc:sldChg chg="add del">
        <pc:chgData name="bharath vasa" userId="9060d5ca4d06536c" providerId="LiveId" clId="{A88CA1C0-3CFF-4FA1-9B14-916FC0942ADD}" dt="2021-11-26T11:09:19.413" v="291" actId="47"/>
        <pc:sldMkLst>
          <pc:docMk/>
          <pc:sldMk cId="592882953" sldId="273"/>
        </pc:sldMkLst>
      </pc:sldChg>
      <pc:sldChg chg="add del">
        <pc:chgData name="bharath vasa" userId="9060d5ca4d06536c" providerId="LiveId" clId="{A88CA1C0-3CFF-4FA1-9B14-916FC0942ADD}" dt="2021-11-26T11:09:19.413" v="291" actId="47"/>
        <pc:sldMkLst>
          <pc:docMk/>
          <pc:sldMk cId="1867548857" sldId="274"/>
        </pc:sldMkLst>
      </pc:sldChg>
      <pc:sldChg chg="add del">
        <pc:chgData name="bharath vasa" userId="9060d5ca4d06536c" providerId="LiveId" clId="{A88CA1C0-3CFF-4FA1-9B14-916FC0942ADD}" dt="2021-11-26T11:09:19.413" v="291" actId="47"/>
        <pc:sldMkLst>
          <pc:docMk/>
          <pc:sldMk cId="901954540" sldId="275"/>
        </pc:sldMkLst>
      </pc:sldChg>
      <pc:sldChg chg="add del">
        <pc:chgData name="bharath vasa" userId="9060d5ca4d06536c" providerId="LiveId" clId="{A88CA1C0-3CFF-4FA1-9B14-916FC0942ADD}" dt="2021-11-26T11:09:19.413" v="291" actId="47"/>
        <pc:sldMkLst>
          <pc:docMk/>
          <pc:sldMk cId="390702036" sldId="276"/>
        </pc:sldMkLst>
      </pc:sldChg>
      <pc:sldChg chg="add del">
        <pc:chgData name="bharath vasa" userId="9060d5ca4d06536c" providerId="LiveId" clId="{A88CA1C0-3CFF-4FA1-9B14-916FC0942ADD}" dt="2021-11-26T11:09:19.413" v="291" actId="47"/>
        <pc:sldMkLst>
          <pc:docMk/>
          <pc:sldMk cId="4005189050" sldId="277"/>
        </pc:sldMkLst>
      </pc:sldChg>
      <pc:sldChg chg="add del">
        <pc:chgData name="bharath vasa" userId="9060d5ca4d06536c" providerId="LiveId" clId="{A88CA1C0-3CFF-4FA1-9B14-916FC0942ADD}" dt="2021-11-26T11:09:19.413" v="291" actId="47"/>
        <pc:sldMkLst>
          <pc:docMk/>
          <pc:sldMk cId="1709714429" sldId="278"/>
        </pc:sldMkLst>
      </pc:sldChg>
      <pc:sldChg chg="add del">
        <pc:chgData name="bharath vasa" userId="9060d5ca4d06536c" providerId="LiveId" clId="{A88CA1C0-3CFF-4FA1-9B14-916FC0942ADD}" dt="2021-11-26T11:09:19.413" v="291" actId="47"/>
        <pc:sldMkLst>
          <pc:docMk/>
          <pc:sldMk cId="1422980170" sldId="279"/>
        </pc:sldMkLst>
      </pc:sldChg>
      <pc:sldChg chg="add del">
        <pc:chgData name="bharath vasa" userId="9060d5ca4d06536c" providerId="LiveId" clId="{A88CA1C0-3CFF-4FA1-9B14-916FC0942ADD}" dt="2021-11-26T11:09:19.413" v="291" actId="47"/>
        <pc:sldMkLst>
          <pc:docMk/>
          <pc:sldMk cId="2624212280" sldId="280"/>
        </pc:sldMkLst>
      </pc:sldChg>
      <pc:sldChg chg="add del">
        <pc:chgData name="bharath vasa" userId="9060d5ca4d06536c" providerId="LiveId" clId="{A88CA1C0-3CFF-4FA1-9B14-916FC0942ADD}" dt="2021-11-26T11:09:19.413" v="291" actId="47"/>
        <pc:sldMkLst>
          <pc:docMk/>
          <pc:sldMk cId="4105710749" sldId="281"/>
        </pc:sldMkLst>
      </pc:sldChg>
      <pc:sldChg chg="add del">
        <pc:chgData name="bharath vasa" userId="9060d5ca4d06536c" providerId="LiveId" clId="{A88CA1C0-3CFF-4FA1-9B14-916FC0942ADD}" dt="2021-11-26T11:09:19.413" v="291" actId="47"/>
        <pc:sldMkLst>
          <pc:docMk/>
          <pc:sldMk cId="1785757107" sldId="282"/>
        </pc:sldMkLst>
      </pc:sldChg>
      <pc:sldChg chg="add del">
        <pc:chgData name="bharath vasa" userId="9060d5ca4d06536c" providerId="LiveId" clId="{A88CA1C0-3CFF-4FA1-9B14-916FC0942ADD}" dt="2021-11-26T11:09:19.413" v="291" actId="47"/>
        <pc:sldMkLst>
          <pc:docMk/>
          <pc:sldMk cId="2849001144" sldId="283"/>
        </pc:sldMkLst>
      </pc:sldChg>
      <pc:sldChg chg="add del">
        <pc:chgData name="bharath vasa" userId="9060d5ca4d06536c" providerId="LiveId" clId="{A88CA1C0-3CFF-4FA1-9B14-916FC0942ADD}" dt="2021-11-26T11:09:19.413" v="291" actId="47"/>
        <pc:sldMkLst>
          <pc:docMk/>
          <pc:sldMk cId="4140486175" sldId="284"/>
        </pc:sldMkLst>
      </pc:sldChg>
      <pc:sldChg chg="add del">
        <pc:chgData name="bharath vasa" userId="9060d5ca4d06536c" providerId="LiveId" clId="{A88CA1C0-3CFF-4FA1-9B14-916FC0942ADD}" dt="2021-11-26T11:09:19.413" v="291" actId="47"/>
        <pc:sldMkLst>
          <pc:docMk/>
          <pc:sldMk cId="3644224096" sldId="285"/>
        </pc:sldMkLst>
      </pc:sldChg>
      <pc:sldChg chg="add del">
        <pc:chgData name="bharath vasa" userId="9060d5ca4d06536c" providerId="LiveId" clId="{A88CA1C0-3CFF-4FA1-9B14-916FC0942ADD}" dt="2021-11-26T11:04:22.512" v="196" actId="47"/>
        <pc:sldMkLst>
          <pc:docMk/>
          <pc:sldMk cId="2957189582" sldId="286"/>
        </pc:sldMkLst>
      </pc:sldChg>
      <pc:sldChg chg="add del">
        <pc:chgData name="bharath vasa" userId="9060d5ca4d06536c" providerId="LiveId" clId="{A88CA1C0-3CFF-4FA1-9B14-916FC0942ADD}" dt="2021-11-26T11:04:22.512" v="196" actId="47"/>
        <pc:sldMkLst>
          <pc:docMk/>
          <pc:sldMk cId="2575018684" sldId="287"/>
        </pc:sldMkLst>
      </pc:sldChg>
      <pc:sldChg chg="modSp add mod">
        <pc:chgData name="bharath vasa" userId="9060d5ca4d06536c" providerId="LiveId" clId="{A88CA1C0-3CFF-4FA1-9B14-916FC0942ADD}" dt="2021-11-26T11:04:50.377" v="246" actId="1038"/>
        <pc:sldMkLst>
          <pc:docMk/>
          <pc:sldMk cId="4294104978" sldId="288"/>
        </pc:sldMkLst>
        <pc:spChg chg="mod">
          <ac:chgData name="bharath vasa" userId="9060d5ca4d06536c" providerId="LiveId" clId="{A88CA1C0-3CFF-4FA1-9B14-916FC0942ADD}" dt="2021-11-26T11:04:50.377" v="246" actId="1038"/>
          <ac:spMkLst>
            <pc:docMk/>
            <pc:sldMk cId="4294104978" sldId="288"/>
            <ac:spMk id="2" creationId="{50DF4727-DE47-4480-BA43-23D775C4A334}"/>
          </ac:spMkLst>
        </pc:spChg>
      </pc:sldChg>
      <pc:sldChg chg="modSp add mod">
        <pc:chgData name="bharath vasa" userId="9060d5ca4d06536c" providerId="LiveId" clId="{A88CA1C0-3CFF-4FA1-9B14-916FC0942ADD}" dt="2021-11-26T11:04:09.726" v="191" actId="27636"/>
        <pc:sldMkLst>
          <pc:docMk/>
          <pc:sldMk cId="1061915258" sldId="289"/>
        </pc:sldMkLst>
        <pc:spChg chg="mod">
          <ac:chgData name="bharath vasa" userId="9060d5ca4d06536c" providerId="LiveId" clId="{A88CA1C0-3CFF-4FA1-9B14-916FC0942ADD}" dt="2021-11-26T11:04:09.726" v="191" actId="27636"/>
          <ac:spMkLst>
            <pc:docMk/>
            <pc:sldMk cId="1061915258" sldId="289"/>
            <ac:spMk id="3" creationId="{B427521B-92A7-46BD-8671-468A29A2E27A}"/>
          </ac:spMkLst>
        </pc:spChg>
      </pc:sldChg>
      <pc:sldChg chg="modSp add mod">
        <pc:chgData name="bharath vasa" userId="9060d5ca4d06536c" providerId="LiveId" clId="{A88CA1C0-3CFF-4FA1-9B14-916FC0942ADD}" dt="2021-11-26T11:04:09.731" v="192" actId="27636"/>
        <pc:sldMkLst>
          <pc:docMk/>
          <pc:sldMk cId="832638042" sldId="290"/>
        </pc:sldMkLst>
        <pc:spChg chg="mod">
          <ac:chgData name="bharath vasa" userId="9060d5ca4d06536c" providerId="LiveId" clId="{A88CA1C0-3CFF-4FA1-9B14-916FC0942ADD}" dt="2021-11-26T11:04:09.731" v="192" actId="27636"/>
          <ac:spMkLst>
            <pc:docMk/>
            <pc:sldMk cId="832638042" sldId="290"/>
            <ac:spMk id="3" creationId="{333C871D-7E80-4F02-86B5-949CF148AA33}"/>
          </ac:spMkLst>
        </pc:spChg>
      </pc:sldChg>
      <pc:sldChg chg="add">
        <pc:chgData name="bharath vasa" userId="9060d5ca4d06536c" providerId="LiveId" clId="{A88CA1C0-3CFF-4FA1-9B14-916FC0942ADD}" dt="2021-11-26T11:04:09.693" v="190"/>
        <pc:sldMkLst>
          <pc:docMk/>
          <pc:sldMk cId="3148110083" sldId="291"/>
        </pc:sldMkLst>
      </pc:sldChg>
      <pc:sldChg chg="modSp add mod">
        <pc:chgData name="bharath vasa" userId="9060d5ca4d06536c" providerId="LiveId" clId="{A88CA1C0-3CFF-4FA1-9B14-916FC0942ADD}" dt="2021-11-26T11:08:33.346" v="288" actId="20577"/>
        <pc:sldMkLst>
          <pc:docMk/>
          <pc:sldMk cId="3519010733" sldId="292"/>
        </pc:sldMkLst>
        <pc:spChg chg="mod">
          <ac:chgData name="bharath vasa" userId="9060d5ca4d06536c" providerId="LiveId" clId="{A88CA1C0-3CFF-4FA1-9B14-916FC0942ADD}" dt="2021-11-26T11:08:33.346" v="288" actId="20577"/>
          <ac:spMkLst>
            <pc:docMk/>
            <pc:sldMk cId="3519010733" sldId="292"/>
            <ac:spMk id="2" creationId="{00000000-0000-0000-0000-000000000000}"/>
          </ac:spMkLst>
        </pc:spChg>
      </pc:sldChg>
      <pc:sldChg chg="add">
        <pc:chgData name="bharath vasa" userId="9060d5ca4d06536c" providerId="LiveId" clId="{A88CA1C0-3CFF-4FA1-9B14-916FC0942ADD}" dt="2021-11-26T11:04:09.693" v="190"/>
        <pc:sldMkLst>
          <pc:docMk/>
          <pc:sldMk cId="1152966011" sldId="293"/>
        </pc:sldMkLst>
      </pc:sldChg>
      <pc:sldChg chg="add">
        <pc:chgData name="bharath vasa" userId="9060d5ca4d06536c" providerId="LiveId" clId="{A88CA1C0-3CFF-4FA1-9B14-916FC0942ADD}" dt="2021-11-26T11:04:09.693" v="190"/>
        <pc:sldMkLst>
          <pc:docMk/>
          <pc:sldMk cId="1919364627" sldId="294"/>
        </pc:sldMkLst>
      </pc:sldChg>
      <pc:sldChg chg="add">
        <pc:chgData name="bharath vasa" userId="9060d5ca4d06536c" providerId="LiveId" clId="{A88CA1C0-3CFF-4FA1-9B14-916FC0942ADD}" dt="2021-11-26T11:04:09.693" v="190"/>
        <pc:sldMkLst>
          <pc:docMk/>
          <pc:sldMk cId="2929233603" sldId="295"/>
        </pc:sldMkLst>
      </pc:sldChg>
      <pc:sldChg chg="add">
        <pc:chgData name="bharath vasa" userId="9060d5ca4d06536c" providerId="LiveId" clId="{A88CA1C0-3CFF-4FA1-9B14-916FC0942ADD}" dt="2021-11-26T11:04:09.693" v="190"/>
        <pc:sldMkLst>
          <pc:docMk/>
          <pc:sldMk cId="1255868717" sldId="296"/>
        </pc:sldMkLst>
      </pc:sldChg>
      <pc:sldChg chg="add">
        <pc:chgData name="bharath vasa" userId="9060d5ca4d06536c" providerId="LiveId" clId="{A88CA1C0-3CFF-4FA1-9B14-916FC0942ADD}" dt="2021-11-26T11:04:09.693" v="190"/>
        <pc:sldMkLst>
          <pc:docMk/>
          <pc:sldMk cId="1040379887" sldId="297"/>
        </pc:sldMkLst>
      </pc:sldChg>
      <pc:sldChg chg="modSp add mod">
        <pc:chgData name="bharath vasa" userId="9060d5ca4d06536c" providerId="LiveId" clId="{A88CA1C0-3CFF-4FA1-9B14-916FC0942ADD}" dt="2021-11-26T11:04:09.749" v="194" actId="27636"/>
        <pc:sldMkLst>
          <pc:docMk/>
          <pc:sldMk cId="3757132400" sldId="298"/>
        </pc:sldMkLst>
        <pc:spChg chg="mod">
          <ac:chgData name="bharath vasa" userId="9060d5ca4d06536c" providerId="LiveId" clId="{A88CA1C0-3CFF-4FA1-9B14-916FC0942ADD}" dt="2021-11-26T11:04:09.749" v="194" actId="27636"/>
          <ac:spMkLst>
            <pc:docMk/>
            <pc:sldMk cId="3757132400" sldId="298"/>
            <ac:spMk id="4" creationId="{218DE9E7-ED68-4464-B2ED-CAE07B730499}"/>
          </ac:spMkLst>
        </pc:spChg>
      </pc:sldChg>
      <pc:sldChg chg="add">
        <pc:chgData name="bharath vasa" userId="9060d5ca4d06536c" providerId="LiveId" clId="{A88CA1C0-3CFF-4FA1-9B14-916FC0942ADD}" dt="2021-11-26T11:04:09.693" v="190"/>
        <pc:sldMkLst>
          <pc:docMk/>
          <pc:sldMk cId="2390012304" sldId="299"/>
        </pc:sldMkLst>
      </pc:sldChg>
      <pc:sldChg chg="add">
        <pc:chgData name="bharath vasa" userId="9060d5ca4d06536c" providerId="LiveId" clId="{A88CA1C0-3CFF-4FA1-9B14-916FC0942ADD}" dt="2021-11-26T11:04:09.693" v="190"/>
        <pc:sldMkLst>
          <pc:docMk/>
          <pc:sldMk cId="2407651686" sldId="300"/>
        </pc:sldMkLst>
      </pc:sldChg>
      <pc:sldChg chg="add">
        <pc:chgData name="bharath vasa" userId="9060d5ca4d06536c" providerId="LiveId" clId="{A88CA1C0-3CFF-4FA1-9B14-916FC0942ADD}" dt="2021-11-26T11:04:09.693" v="190"/>
        <pc:sldMkLst>
          <pc:docMk/>
          <pc:sldMk cId="254106379" sldId="301"/>
        </pc:sldMkLst>
      </pc:sldChg>
      <pc:sldChg chg="add">
        <pc:chgData name="bharath vasa" userId="9060d5ca4d06536c" providerId="LiveId" clId="{A88CA1C0-3CFF-4FA1-9B14-916FC0942ADD}" dt="2021-11-26T11:04:09.693" v="190"/>
        <pc:sldMkLst>
          <pc:docMk/>
          <pc:sldMk cId="2623112162" sldId="302"/>
        </pc:sldMkLst>
      </pc:sldChg>
      <pc:sldChg chg="add">
        <pc:chgData name="bharath vasa" userId="9060d5ca4d06536c" providerId="LiveId" clId="{A88CA1C0-3CFF-4FA1-9B14-916FC0942ADD}" dt="2021-11-26T11:04:09.693" v="190"/>
        <pc:sldMkLst>
          <pc:docMk/>
          <pc:sldMk cId="2613822848" sldId="303"/>
        </pc:sldMkLst>
      </pc:sldChg>
      <pc:sldChg chg="add">
        <pc:chgData name="bharath vasa" userId="9060d5ca4d06536c" providerId="LiveId" clId="{A88CA1C0-3CFF-4FA1-9B14-916FC0942ADD}" dt="2021-11-26T11:04:09.693" v="190"/>
        <pc:sldMkLst>
          <pc:docMk/>
          <pc:sldMk cId="2240210549" sldId="304"/>
        </pc:sldMkLst>
      </pc:sldChg>
      <pc:sldChg chg="add">
        <pc:chgData name="bharath vasa" userId="9060d5ca4d06536c" providerId="LiveId" clId="{A88CA1C0-3CFF-4FA1-9B14-916FC0942ADD}" dt="2021-11-26T11:04:09.693" v="190"/>
        <pc:sldMkLst>
          <pc:docMk/>
          <pc:sldMk cId="937645185" sldId="305"/>
        </pc:sldMkLst>
      </pc:sldChg>
      <pc:sldChg chg="modSp add mod">
        <pc:chgData name="bharath vasa" userId="9060d5ca4d06536c" providerId="LiveId" clId="{A88CA1C0-3CFF-4FA1-9B14-916FC0942ADD}" dt="2021-11-26T11:04:09.754" v="195" actId="27636"/>
        <pc:sldMkLst>
          <pc:docMk/>
          <pc:sldMk cId="3891414161" sldId="306"/>
        </pc:sldMkLst>
        <pc:spChg chg="mod">
          <ac:chgData name="bharath vasa" userId="9060d5ca4d06536c" providerId="LiveId" clId="{A88CA1C0-3CFF-4FA1-9B14-916FC0942ADD}" dt="2021-11-26T11:04:09.754" v="195" actId="27636"/>
          <ac:spMkLst>
            <pc:docMk/>
            <pc:sldMk cId="3891414161" sldId="306"/>
            <ac:spMk id="4" creationId="{6CBF0792-86E2-4AFF-A6E3-7E7806BFDF1D}"/>
          </ac:spMkLst>
        </pc:spChg>
      </pc:sldChg>
      <pc:sldChg chg="add">
        <pc:chgData name="bharath vasa" userId="9060d5ca4d06536c" providerId="LiveId" clId="{A88CA1C0-3CFF-4FA1-9B14-916FC0942ADD}" dt="2021-11-26T11:04:09.693" v="190"/>
        <pc:sldMkLst>
          <pc:docMk/>
          <pc:sldMk cId="4142988417" sldId="307"/>
        </pc:sldMkLst>
      </pc:sldChg>
      <pc:sldChg chg="add">
        <pc:chgData name="bharath vasa" userId="9060d5ca4d06536c" providerId="LiveId" clId="{A88CA1C0-3CFF-4FA1-9B14-916FC0942ADD}" dt="2021-11-26T11:04:09.693" v="190"/>
        <pc:sldMkLst>
          <pc:docMk/>
          <pc:sldMk cId="2595734938" sldId="308"/>
        </pc:sldMkLst>
      </pc:sldChg>
      <pc:sldChg chg="delSp add mod">
        <pc:chgData name="bharath vasa" userId="9060d5ca4d06536c" providerId="LiveId" clId="{A88CA1C0-3CFF-4FA1-9B14-916FC0942ADD}" dt="2021-11-26T11:08:58.108" v="289" actId="478"/>
        <pc:sldMkLst>
          <pc:docMk/>
          <pc:sldMk cId="2964102741" sldId="309"/>
        </pc:sldMkLst>
        <pc:spChg chg="del">
          <ac:chgData name="bharath vasa" userId="9060d5ca4d06536c" providerId="LiveId" clId="{A88CA1C0-3CFF-4FA1-9B14-916FC0942ADD}" dt="2021-11-26T11:08:58.108" v="289" actId="478"/>
          <ac:spMkLst>
            <pc:docMk/>
            <pc:sldMk cId="2964102741" sldId="309"/>
            <ac:spMk id="3" creationId="{3ED881F8-B533-476F-9FC6-4D30185849F6}"/>
          </ac:spMkLst>
        </pc:spChg>
      </pc:sldChg>
      <pc:sldChg chg="add">
        <pc:chgData name="bharath vasa" userId="9060d5ca4d06536c" providerId="LiveId" clId="{A88CA1C0-3CFF-4FA1-9B14-916FC0942ADD}" dt="2021-11-26T11:04:09.693" v="190"/>
        <pc:sldMkLst>
          <pc:docMk/>
          <pc:sldMk cId="3338826904" sldId="310"/>
        </pc:sldMkLst>
      </pc:sldChg>
      <pc:sldChg chg="add">
        <pc:chgData name="bharath vasa" userId="9060d5ca4d06536c" providerId="LiveId" clId="{A88CA1C0-3CFF-4FA1-9B14-916FC0942ADD}" dt="2021-11-26T11:04:09.693" v="190"/>
        <pc:sldMkLst>
          <pc:docMk/>
          <pc:sldMk cId="3315205711" sldId="311"/>
        </pc:sldMkLst>
      </pc:sldChg>
      <pc:sldChg chg="add del">
        <pc:chgData name="bharath vasa" userId="9060d5ca4d06536c" providerId="LiveId" clId="{A88CA1C0-3CFF-4FA1-9B14-916FC0942ADD}" dt="2021-11-26T11:09:09.679" v="290" actId="47"/>
        <pc:sldMkLst>
          <pc:docMk/>
          <pc:sldMk cId="49726393" sldId="312"/>
        </pc:sldMkLst>
      </pc:sldChg>
      <pc:sldChg chg="addSp delSp modSp new mod">
        <pc:chgData name="bharath vasa" userId="9060d5ca4d06536c" providerId="LiveId" clId="{A88CA1C0-3CFF-4FA1-9B14-916FC0942ADD}" dt="2021-11-26T11:10:33.427" v="296" actId="14100"/>
        <pc:sldMkLst>
          <pc:docMk/>
          <pc:sldMk cId="3923168719" sldId="312"/>
        </pc:sldMkLst>
        <pc:spChg chg="del">
          <ac:chgData name="bharath vasa" userId="9060d5ca4d06536c" providerId="LiveId" clId="{A88CA1C0-3CFF-4FA1-9B14-916FC0942ADD}" dt="2021-11-26T11:09:29.316" v="293" actId="478"/>
          <ac:spMkLst>
            <pc:docMk/>
            <pc:sldMk cId="3923168719" sldId="312"/>
            <ac:spMk id="2" creationId="{242FAA7F-BBAB-4F24-8FA4-2B0CCF130D07}"/>
          </ac:spMkLst>
        </pc:spChg>
        <pc:picChg chg="add mod">
          <ac:chgData name="bharath vasa" userId="9060d5ca4d06536c" providerId="LiveId" clId="{A88CA1C0-3CFF-4FA1-9B14-916FC0942ADD}" dt="2021-11-26T11:10:33.427" v="296" actId="14100"/>
          <ac:picMkLst>
            <pc:docMk/>
            <pc:sldMk cId="3923168719" sldId="312"/>
            <ac:picMk id="4" creationId="{D5212CFA-4ED5-412D-BD21-AC5C3A2CF5D1}"/>
          </ac:picMkLst>
        </pc:picChg>
      </pc:sldChg>
      <pc:sldMasterChg chg="addSldLayout">
        <pc:chgData name="bharath vasa" userId="9060d5ca4d06536c" providerId="LiveId" clId="{A88CA1C0-3CFF-4FA1-9B14-916FC0942ADD}" dt="2021-11-26T10:55:53.833" v="0" actId="680"/>
        <pc:sldMasterMkLst>
          <pc:docMk/>
          <pc:sldMasterMk cId="2987221739" sldId="2147483648"/>
        </pc:sldMasterMkLst>
        <pc:sldLayoutChg chg="add">
          <pc:chgData name="bharath vasa" userId="9060d5ca4d06536c" providerId="LiveId" clId="{A88CA1C0-3CFF-4FA1-9B14-916FC0942ADD}" dt="2021-11-26T10:55:53.833" v="0" actId="680"/>
          <pc:sldLayoutMkLst>
            <pc:docMk/>
            <pc:sldMasterMk cId="2987221739" sldId="2147483648"/>
            <pc:sldLayoutMk cId="158118153" sldId="214748364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57925-F383-43C1-8314-41C9926493AB}" type="datetimeFigureOut">
              <a:rPr lang="en-IN" smtClean="0"/>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46E58-AE9D-4616-A4A9-EFFEED59E46A}" type="slidenum">
              <a:rPr lang="en-IN" smtClean="0"/>
              <a:t>‹#›</a:t>
            </a:fld>
            <a:endParaRPr lang="en-IN"/>
          </a:p>
        </p:txBody>
      </p:sp>
    </p:spTree>
    <p:extLst>
      <p:ext uri="{BB962C8B-B14F-4D97-AF65-F5344CB8AC3E}">
        <p14:creationId xmlns:p14="http://schemas.microsoft.com/office/powerpoint/2010/main" val="312982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1320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51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471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96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2457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644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61771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271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11/26/2021</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1772668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3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571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81253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031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21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451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335925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11/26/2021</a:t>
            </a:fld>
            <a:endParaRPr lang="en-US" dirty="0"/>
          </a:p>
        </p:txBody>
      </p:sp>
    </p:spTree>
    <p:extLst>
      <p:ext uri="{BB962C8B-B14F-4D97-AF65-F5344CB8AC3E}">
        <p14:creationId xmlns:p14="http://schemas.microsoft.com/office/powerpoint/2010/main" val="47910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11/26/2021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30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CCC16C-6D79-414C-A556-5EE7A27D1526}"/>
              </a:ext>
            </a:extLst>
          </p:cNvPr>
          <p:cNvSpPr>
            <a:spLocks noGrp="1"/>
          </p:cNvSpPr>
          <p:nvPr>
            <p:ph type="ctrTitle"/>
          </p:nvPr>
        </p:nvSpPr>
        <p:spPr>
          <a:xfrm>
            <a:off x="1522414" y="1905000"/>
            <a:ext cx="9143998" cy="2667000"/>
          </a:xfrm>
        </p:spPr>
        <p:txBody>
          <a:bodyPr/>
          <a:lstStyle/>
          <a:p>
            <a:r>
              <a:rPr lang="en-US" dirty="0">
                <a:solidFill>
                  <a:srgbClr val="FF0000"/>
                </a:solidFill>
              </a:rPr>
              <a:t>Micro Credit Loan Defaulter Project Presentation</a:t>
            </a:r>
          </a:p>
        </p:txBody>
      </p:sp>
      <p:sp>
        <p:nvSpPr>
          <p:cNvPr id="5" name="Content Placeholder 2">
            <a:extLst>
              <a:ext uri="{FF2B5EF4-FFF2-40B4-BE49-F238E27FC236}">
                <a16:creationId xmlns:a16="http://schemas.microsoft.com/office/drawing/2014/main" id="{F32E49B6-5390-4715-AA53-04D99F529825}"/>
              </a:ext>
            </a:extLst>
          </p:cNvPr>
          <p:cNvSpPr>
            <a:spLocks noGrp="1"/>
          </p:cNvSpPr>
          <p:nvPr>
            <p:ph type="subTitle" idx="1"/>
          </p:nvPr>
        </p:nvSpPr>
        <p:spPr>
          <a:xfrm>
            <a:off x="1522413" y="5029200"/>
            <a:ext cx="8229598" cy="838200"/>
          </a:xfrm>
        </p:spPr>
        <p:txBody>
          <a:bodyPr/>
          <a:lstStyle/>
          <a:p>
            <a:r>
              <a:rPr lang="en-US" dirty="0"/>
              <a:t>Submitted By | Sri Bharath Vasa |</a:t>
            </a:r>
            <a:br>
              <a:rPr lang="en-US" dirty="0"/>
            </a:br>
            <a:r>
              <a:rPr lang="en-US" dirty="0"/>
              <a:t> Data Science Intern at Flip Robo Technologies</a:t>
            </a:r>
          </a:p>
        </p:txBody>
      </p:sp>
    </p:spTree>
    <p:extLst>
      <p:ext uri="{BB962C8B-B14F-4D97-AF65-F5344CB8AC3E}">
        <p14:creationId xmlns:p14="http://schemas.microsoft.com/office/powerpoint/2010/main" val="1862320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6282" y="2133601"/>
            <a:ext cx="10896600" cy="3697465"/>
          </a:xfrm>
        </p:spPr>
        <p:txBody>
          <a:bodyPr numCol="2">
            <a:noAutofit/>
          </a:bodyPr>
          <a:lstStyle/>
          <a:p>
            <a:pPr lvl="1">
              <a:buFont typeface="Arial" panose="020B0604020202020204" pitchFamily="34" charset="0"/>
              <a:buChar char="•"/>
            </a:pPr>
            <a:r>
              <a:rPr lang="en-US" sz="1800" dirty="0">
                <a:solidFill>
                  <a:srgbClr val="000000"/>
                </a:solidFill>
                <a:latin typeface="+mj-lt"/>
              </a:rPr>
              <a:t>fr_da_rech90 : Frequency of data account recharged in last 90 days</a:t>
            </a:r>
          </a:p>
          <a:p>
            <a:pPr lvl="1">
              <a:buFont typeface="Arial" panose="020B0604020202020204" pitchFamily="34" charset="0"/>
              <a:buChar char="•"/>
            </a:pPr>
            <a:r>
              <a:rPr lang="en-US" sz="1800" dirty="0">
                <a:solidFill>
                  <a:srgbClr val="000000"/>
                </a:solidFill>
                <a:latin typeface="+mj-lt"/>
              </a:rPr>
              <a:t>cnt_loans30 : Number of loans taken by user in last 30 days</a:t>
            </a:r>
          </a:p>
          <a:p>
            <a:pPr lvl="1">
              <a:buFont typeface="Arial" panose="020B0604020202020204" pitchFamily="34" charset="0"/>
              <a:buChar char="•"/>
            </a:pPr>
            <a:r>
              <a:rPr lang="en-US" sz="1800" dirty="0">
                <a:solidFill>
                  <a:srgbClr val="000000"/>
                </a:solidFill>
                <a:latin typeface="+mj-lt"/>
              </a:rPr>
              <a:t>amnt_loans30 : Total amount of loans taken by user in last 30 days</a:t>
            </a:r>
          </a:p>
          <a:p>
            <a:pPr lvl="1">
              <a:buFont typeface="Arial" panose="020B0604020202020204" pitchFamily="34" charset="0"/>
              <a:buChar char="•"/>
            </a:pPr>
            <a:r>
              <a:rPr lang="en-US" sz="1800" dirty="0">
                <a:solidFill>
                  <a:srgbClr val="000000"/>
                </a:solidFill>
                <a:latin typeface="+mj-lt"/>
              </a:rPr>
              <a:t>maxamnt_loans30 : Maximum amount of loan taken by the user in last 30 days</a:t>
            </a:r>
          </a:p>
          <a:p>
            <a:pPr lvl="1">
              <a:buFont typeface="Arial" panose="020B0604020202020204" pitchFamily="34" charset="0"/>
              <a:buChar char="•"/>
            </a:pPr>
            <a:r>
              <a:rPr lang="en-US" sz="1800" dirty="0">
                <a:solidFill>
                  <a:srgbClr val="000000"/>
                </a:solidFill>
                <a:latin typeface="+mj-lt"/>
              </a:rPr>
              <a:t>medianamnt_loans30: Median of amounts of loan taken by the user in last 30 days</a:t>
            </a:r>
          </a:p>
          <a:p>
            <a:pPr lvl="1">
              <a:buFont typeface="Arial" panose="020B0604020202020204" pitchFamily="34" charset="0"/>
              <a:buChar char="•"/>
            </a:pPr>
            <a:r>
              <a:rPr lang="en-US" sz="1800" dirty="0">
                <a:solidFill>
                  <a:srgbClr val="000000"/>
                </a:solidFill>
                <a:latin typeface="+mj-lt"/>
              </a:rPr>
              <a:t>cnt_loans90 : Number of loans taken by user in last 90 days</a:t>
            </a:r>
          </a:p>
          <a:p>
            <a:pPr lvl="1">
              <a:buFont typeface="Arial" panose="020B0604020202020204" pitchFamily="34" charset="0"/>
              <a:buChar char="•"/>
            </a:pPr>
            <a:r>
              <a:rPr lang="en-US" sz="1800" dirty="0">
                <a:solidFill>
                  <a:srgbClr val="000000"/>
                </a:solidFill>
                <a:latin typeface="+mj-lt"/>
              </a:rPr>
              <a:t>amnt_loans90 : Total amount of loans taken by user in last 90 days</a:t>
            </a:r>
          </a:p>
          <a:p>
            <a:pPr lvl="1">
              <a:buFont typeface="Arial" panose="020B0604020202020204" pitchFamily="34" charset="0"/>
              <a:buChar char="•"/>
            </a:pPr>
            <a:r>
              <a:rPr lang="en-US" sz="1800" dirty="0">
                <a:solidFill>
                  <a:srgbClr val="000000"/>
                </a:solidFill>
                <a:latin typeface="+mj-lt"/>
              </a:rPr>
              <a:t>maxamnt_loans90 : Maximum amount of loan taken by the user in last 90 days</a:t>
            </a:r>
          </a:p>
          <a:p>
            <a:pPr lvl="1">
              <a:buFont typeface="Arial" panose="020B0604020202020204" pitchFamily="34" charset="0"/>
              <a:buChar char="•"/>
            </a:pPr>
            <a:r>
              <a:rPr lang="en-US" sz="1800" dirty="0">
                <a:solidFill>
                  <a:srgbClr val="000000"/>
                </a:solidFill>
                <a:latin typeface="+mj-lt"/>
              </a:rPr>
              <a:t>medianamnt_loans90: Median of amounts of loan taken by the user in last 90 days</a:t>
            </a:r>
          </a:p>
          <a:p>
            <a:pPr lvl="1">
              <a:buFont typeface="Arial" panose="020B0604020202020204" pitchFamily="34" charset="0"/>
              <a:buChar char="•"/>
            </a:pPr>
            <a:r>
              <a:rPr lang="en-US" sz="1800" dirty="0">
                <a:solidFill>
                  <a:srgbClr val="000000"/>
                </a:solidFill>
                <a:latin typeface="+mj-lt"/>
              </a:rPr>
              <a:t>payback30 : Average payback time in days over last 30 days</a:t>
            </a:r>
          </a:p>
          <a:p>
            <a:pPr lvl="1">
              <a:buFont typeface="Arial" panose="020B0604020202020204" pitchFamily="34" charset="0"/>
              <a:buChar char="•"/>
            </a:pPr>
            <a:r>
              <a:rPr lang="en-US" sz="1800" dirty="0">
                <a:solidFill>
                  <a:srgbClr val="000000"/>
                </a:solidFill>
                <a:latin typeface="+mj-lt"/>
              </a:rPr>
              <a:t>payback90 : Average payback time in days over last 90 days</a:t>
            </a:r>
          </a:p>
          <a:p>
            <a:pPr lvl="1">
              <a:buFont typeface="Arial" panose="020B0604020202020204" pitchFamily="34" charset="0"/>
              <a:buChar char="•"/>
            </a:pPr>
            <a:r>
              <a:rPr lang="en-US" sz="1800" dirty="0" err="1">
                <a:solidFill>
                  <a:srgbClr val="000000"/>
                </a:solidFill>
                <a:latin typeface="+mj-lt"/>
              </a:rPr>
              <a:t>pcircle</a:t>
            </a:r>
            <a:r>
              <a:rPr lang="en-US" sz="1800" dirty="0">
                <a:solidFill>
                  <a:srgbClr val="000000"/>
                </a:solidFill>
                <a:latin typeface="+mj-lt"/>
              </a:rPr>
              <a:t> : Telecom circle</a:t>
            </a:r>
          </a:p>
          <a:p>
            <a:pPr lvl="1">
              <a:buFont typeface="Arial" panose="020B0604020202020204" pitchFamily="34" charset="0"/>
              <a:buChar char="•"/>
            </a:pPr>
            <a:r>
              <a:rPr lang="en-US" sz="1800" dirty="0" err="1">
                <a:solidFill>
                  <a:srgbClr val="000000"/>
                </a:solidFill>
                <a:latin typeface="+mj-lt"/>
              </a:rPr>
              <a:t>pdate</a:t>
            </a:r>
            <a:r>
              <a:rPr lang="en-US" sz="1800" dirty="0">
                <a:solidFill>
                  <a:srgbClr val="000000"/>
                </a:solidFill>
                <a:latin typeface="+mj-lt"/>
              </a:rPr>
              <a:t> : Date</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nvPr>
        </p:nvGraphicFramePr>
        <p:xfrm>
          <a:off x="7543801"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4400" y="2209801"/>
            <a:ext cx="6324600" cy="3693319"/>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dirty="0">
                <a:latin typeface="+mj-lt"/>
                <a:ea typeface="Cambria" panose="02040503050406030204" pitchFamily="18" charset="0"/>
              </a:rPr>
              <a:t>Then I checked the shape of our dataset and found that we have a total of 2,09,593 rows and 37 different columns.</a:t>
            </a:r>
          </a:p>
          <a:p>
            <a:pPr marL="285750" indent="-285750">
              <a:buFont typeface="Wingdings" panose="05000000000000000000" pitchFamily="2" charset="2"/>
              <a:buChar char="§"/>
            </a:pPr>
            <a:r>
              <a:rPr lang="en-US"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p>
          <a:p>
            <a:pPr marL="285750" indent="-285750">
              <a:buFont typeface="Wingdings" panose="05000000000000000000" pitchFamily="2" charset="2"/>
              <a:buChar char="§"/>
            </a:pPr>
            <a:r>
              <a:rPr lang="en-US" dirty="0">
                <a:latin typeface="+mj-lt"/>
                <a:ea typeface="Cambria" panose="02040503050406030204" pitchFamily="18" charset="0"/>
              </a:rPr>
              <a:t>By checking the data types I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8A02-3CC0-44A0-B16C-0B4D819446D3}"/>
              </a:ext>
            </a:extLst>
          </p:cNvPr>
          <p:cNvSpPr txBox="1">
            <a:spLocks/>
          </p:cNvSpPr>
          <p:nvPr/>
        </p:nvSpPr>
        <p:spPr>
          <a:xfrm>
            <a:off x="-1705515" y="189715"/>
            <a:ext cx="9143538" cy="1066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0000"/>
                </a:solidFill>
              </a:rPr>
              <a:t>Introduction</a:t>
            </a:r>
            <a:endParaRPr lang="en-IN" dirty="0">
              <a:solidFill>
                <a:srgbClr val="FF0000"/>
              </a:solidFill>
            </a:endParaRPr>
          </a:p>
        </p:txBody>
      </p:sp>
      <p:sp>
        <p:nvSpPr>
          <p:cNvPr id="4" name="TextBox 3">
            <a:extLst>
              <a:ext uri="{FF2B5EF4-FFF2-40B4-BE49-F238E27FC236}">
                <a16:creationId xmlns:a16="http://schemas.microsoft.com/office/drawing/2014/main" id="{F3AF0BC0-93DC-43B3-BB95-9604A2F7001E}"/>
              </a:ext>
            </a:extLst>
          </p:cNvPr>
          <p:cNvSpPr txBox="1"/>
          <p:nvPr/>
        </p:nvSpPr>
        <p:spPr>
          <a:xfrm>
            <a:off x="1841208"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317321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Classification Function</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normAutofit/>
          </a:bodyPr>
          <a:lstStyle/>
          <a:p>
            <a:r>
              <a:rPr lang="en-US" dirty="0"/>
              <a:t>I created this classification function to obtain the various input model details along with metric information on accuracy, cross validation, the classification report and the difference between accuracy and cross validation using 5 folds to avoid overfitting and underfitting concerns.</a:t>
            </a:r>
            <a:endParaRPr lang="en-IN" dirty="0"/>
          </a:p>
        </p:txBody>
      </p:sp>
      <p:pic>
        <p:nvPicPr>
          <p:cNvPr id="6" name="Picture 5">
            <a:extLst>
              <a:ext uri="{FF2B5EF4-FFF2-40B4-BE49-F238E27FC236}">
                <a16:creationId xmlns:a16="http://schemas.microsoft.com/office/drawing/2014/main" id="{FEC895C5-2ED4-4211-80B1-810FE0E7C5B0}"/>
              </a:ext>
            </a:extLst>
          </p:cNvPr>
          <p:cNvPicPr>
            <a:picLocks noChangeAspect="1"/>
          </p:cNvPicPr>
          <p:nvPr/>
        </p:nvPicPr>
        <p:blipFill>
          <a:blip r:embed="rId2"/>
          <a:stretch>
            <a:fillRect/>
          </a:stretch>
        </p:blipFill>
        <p:spPr>
          <a:xfrm>
            <a:off x="457201" y="914401"/>
            <a:ext cx="7157049" cy="4741545"/>
          </a:xfrm>
          <a:prstGeom prst="rect">
            <a:avLst/>
          </a:prstGeom>
        </p:spPr>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4802"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8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tretch>
            <a:fillRect/>
          </a:stretch>
        </p:blipFill>
        <p:spPr>
          <a:xfrm>
            <a:off x="853439" y="1255450"/>
            <a:ext cx="6857999" cy="4114800"/>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Extra Trees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tretch>
            <a:fillRect/>
          </a:stretch>
        </p:blipFill>
        <p:spPr>
          <a:xfrm>
            <a:off x="952500" y="1966727"/>
            <a:ext cx="6629398" cy="2670282"/>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tretch>
            <a:fillRect/>
          </a:stretch>
        </p:blipFill>
        <p:spPr>
          <a:xfrm>
            <a:off x="1372738" y="1870449"/>
            <a:ext cx="4723263" cy="4158020"/>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tretch>
            <a:fillRect/>
          </a:stretch>
        </p:blipFill>
        <p:spPr>
          <a:xfrm>
            <a:off x="6113648" y="1873188"/>
            <a:ext cx="5854695" cy="4411293"/>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4464" y="2362201"/>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4464" y="2743201"/>
            <a:ext cx="9906000" cy="2585323"/>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212CFA-4ED5-412D-BD21-AC5C3A2C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83" y="1626069"/>
            <a:ext cx="5169159" cy="3282006"/>
          </a:xfrm>
          <a:prstGeom prst="rect">
            <a:avLst/>
          </a:prstGeom>
        </p:spPr>
      </p:pic>
    </p:spTree>
    <p:extLst>
      <p:ext uri="{BB962C8B-B14F-4D97-AF65-F5344CB8AC3E}">
        <p14:creationId xmlns:p14="http://schemas.microsoft.com/office/powerpoint/2010/main" val="392316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a:xfrm>
            <a:off x="2356845" y="609600"/>
            <a:ext cx="8596668" cy="1320800"/>
          </a:xfrm>
        </p:spPr>
        <p:txBody>
          <a:bodyPr>
            <a:normAutofit/>
          </a:bodyPr>
          <a:lstStyle/>
          <a:p>
            <a:r>
              <a:rPr lang="en-US" sz="5400" dirty="0">
                <a:solidFill>
                  <a:srgbClr val="FF0000"/>
                </a:solidFill>
              </a:rPr>
              <a:t>Introduction</a:t>
            </a:r>
            <a:endParaRPr lang="en-IN" sz="5400" dirty="0">
              <a:solidFill>
                <a:srgbClr val="FF0000"/>
              </a:solidFill>
            </a:endParaRPr>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4461" y="2133601"/>
            <a:ext cx="7620000" cy="4058533"/>
          </a:xfrm>
        </p:spPr>
        <p:txBody>
          <a:bodyPr>
            <a:noAutofit/>
          </a:bodyPr>
          <a:lstStyle/>
          <a:p>
            <a:pPr marL="0" indent="0">
              <a:buNone/>
            </a:pPr>
            <a:r>
              <a:rPr lang="en-US" sz="1700" dirty="0">
                <a:solidFill>
                  <a:srgbClr val="000000"/>
                </a:solidFill>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2795"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1832" y="1989259"/>
            <a:ext cx="4724169" cy="3697465"/>
          </a:xfrm>
        </p:spPr>
        <p:txBody>
          <a:bodyPr>
            <a:normAutofit/>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20001" y="990601"/>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4231" y="2057401"/>
            <a:ext cx="9143538" cy="3697465"/>
          </a:xfrm>
        </p:spPr>
        <p:txBody>
          <a:bodyPr>
            <a:normAutofit/>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4464"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6800" y="1981200"/>
            <a:ext cx="9601202" cy="4114800"/>
          </a:xfrm>
        </p:spPr>
        <p:txBody>
          <a:bodyPr>
            <a:normAutofit/>
          </a:bodyPr>
          <a:lstStyle/>
          <a:p>
            <a:r>
              <a:rPr lang="en-US" dirty="0"/>
              <a:t>Hardware technology being used.</a:t>
            </a:r>
          </a:p>
          <a:p>
            <a:pPr lvl="1"/>
            <a:r>
              <a:rPr lang="en-US" dirty="0"/>
              <a:t>RAM : 12 GB</a:t>
            </a:r>
          </a:p>
          <a:p>
            <a:pPr lvl="1"/>
            <a:r>
              <a:rPr lang="en-US" dirty="0"/>
              <a:t>CPU  : 11th Gen Intel(R) Core(TM) i5-1135G7 @ 2.40GHz   2.42 GHz</a:t>
            </a:r>
          </a:p>
          <a:p>
            <a:pPr lvl="1"/>
            <a:r>
              <a:rPr lang="en-US" dirty="0"/>
              <a:t>GPU  : intel iRISxe Graphics Card </a:t>
            </a:r>
          </a:p>
          <a:p>
            <a:pPr lvl="1"/>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7200" y="1981200"/>
            <a:ext cx="11506200" cy="3429000"/>
          </a:xfrm>
        </p:spPr>
        <p:txBody>
          <a:bodyPr numCol="2">
            <a:noAutofit/>
          </a:bodyPr>
          <a:lstStyle/>
          <a:p>
            <a:pPr algn="l">
              <a:buFont typeface="Arial" panose="020B0604020202020204" pitchFamily="34" charset="0"/>
              <a:buChar char="•"/>
            </a:pPr>
            <a:r>
              <a:rPr lang="en-US" dirty="0">
                <a:solidFill>
                  <a:srgbClr val="000000"/>
                </a:solidFill>
                <a:latin typeface="+mj-lt"/>
              </a:rPr>
              <a:t>label : Flag indicating whether the user paid back the credit amount within 5 days of issuing the loan {1:success, 0:failure}</a:t>
            </a:r>
          </a:p>
          <a:p>
            <a:pPr algn="l">
              <a:buFont typeface="Arial" panose="020B0604020202020204" pitchFamily="34" charset="0"/>
              <a:buChar char="•"/>
            </a:pPr>
            <a:r>
              <a:rPr lang="en-US" dirty="0" err="1">
                <a:solidFill>
                  <a:srgbClr val="000000"/>
                </a:solidFill>
                <a:latin typeface="+mj-lt"/>
              </a:rPr>
              <a:t>msisdn</a:t>
            </a:r>
            <a:r>
              <a:rPr lang="en-US" dirty="0">
                <a:solidFill>
                  <a:srgbClr val="000000"/>
                </a:solidFill>
                <a:latin typeface="+mj-lt"/>
              </a:rPr>
              <a:t> : Mobile number of user</a:t>
            </a:r>
          </a:p>
          <a:p>
            <a:pPr algn="l">
              <a:buFont typeface="Arial" panose="020B0604020202020204" pitchFamily="34" charset="0"/>
              <a:buChar char="•"/>
            </a:pPr>
            <a:r>
              <a:rPr lang="en-US" dirty="0" err="1">
                <a:solidFill>
                  <a:srgbClr val="000000"/>
                </a:solidFill>
                <a:latin typeface="+mj-lt"/>
              </a:rPr>
              <a:t>aon</a:t>
            </a:r>
            <a:r>
              <a:rPr lang="en-US" dirty="0">
                <a:solidFill>
                  <a:srgbClr val="000000"/>
                </a:solidFill>
                <a:latin typeface="+mj-lt"/>
              </a:rPr>
              <a:t> : Age on cellular network in days</a:t>
            </a:r>
          </a:p>
          <a:p>
            <a:pPr algn="l">
              <a:buFont typeface="Arial" panose="020B0604020202020204" pitchFamily="34" charset="0"/>
              <a:buChar char="•"/>
            </a:pPr>
            <a:r>
              <a:rPr lang="en-US" dirty="0">
                <a:solidFill>
                  <a:srgbClr val="000000"/>
                </a:solidFill>
                <a:latin typeface="+mj-lt"/>
              </a:rPr>
              <a:t>daily_decr30 : Daily amount spent from main account, averaged over last 30 days (in Indonesian Rupiah)</a:t>
            </a:r>
          </a:p>
          <a:p>
            <a:pPr algn="l">
              <a:buFont typeface="Arial" panose="020B0604020202020204" pitchFamily="34" charset="0"/>
              <a:buChar char="•"/>
            </a:pPr>
            <a:r>
              <a:rPr lang="en-US" dirty="0">
                <a:solidFill>
                  <a:srgbClr val="000000"/>
                </a:solidFill>
                <a:latin typeface="+mj-lt"/>
              </a:rPr>
              <a:t>daily_decr90 : Daily amount spent from main account, averaged over last 90 days (in Indonesian Rupiah)</a:t>
            </a:r>
          </a:p>
          <a:p>
            <a:pPr algn="l">
              <a:buFont typeface="Arial" panose="020B0604020202020204" pitchFamily="34" charset="0"/>
              <a:buChar char="•"/>
            </a:pPr>
            <a:r>
              <a:rPr lang="en-US" dirty="0">
                <a:solidFill>
                  <a:srgbClr val="000000"/>
                </a:solidFill>
                <a:latin typeface="+mj-lt"/>
              </a:rPr>
              <a:t>rental30 : Average main account balance over last 30 days</a:t>
            </a:r>
          </a:p>
          <a:p>
            <a:pPr algn="l">
              <a:buFont typeface="Arial" panose="020B0604020202020204" pitchFamily="34" charset="0"/>
              <a:buChar char="•"/>
            </a:pPr>
            <a:r>
              <a:rPr lang="en-US" dirty="0">
                <a:solidFill>
                  <a:srgbClr val="000000"/>
                </a:solidFill>
                <a:latin typeface="+mj-lt"/>
              </a:rPr>
              <a:t>rental90 : Average main account balance over last 90 days</a:t>
            </a:r>
          </a:p>
          <a:p>
            <a:pPr algn="l">
              <a:buFont typeface="Arial" panose="020B0604020202020204" pitchFamily="34" charset="0"/>
              <a:buChar char="•"/>
            </a:pPr>
            <a:r>
              <a:rPr lang="en-US" dirty="0" err="1">
                <a:solidFill>
                  <a:srgbClr val="000000"/>
                </a:solidFill>
                <a:latin typeface="+mj-lt"/>
              </a:rPr>
              <a:t>last_rech_date_ma</a:t>
            </a:r>
            <a:r>
              <a:rPr lang="en-US" dirty="0">
                <a:solidFill>
                  <a:srgbClr val="000000"/>
                </a:solidFill>
                <a:latin typeface="+mj-lt"/>
              </a:rPr>
              <a:t> : Number of days till last recharge of main account</a:t>
            </a:r>
          </a:p>
          <a:p>
            <a:pPr algn="l">
              <a:buFont typeface="Arial" panose="020B0604020202020204" pitchFamily="34" charset="0"/>
              <a:buChar char="•"/>
            </a:pPr>
            <a:r>
              <a:rPr lang="en-US" dirty="0" err="1">
                <a:solidFill>
                  <a:srgbClr val="000000"/>
                </a:solidFill>
                <a:latin typeface="+mj-lt"/>
              </a:rPr>
              <a:t>last_rech_date_da</a:t>
            </a:r>
            <a:r>
              <a:rPr lang="en-US" dirty="0">
                <a:solidFill>
                  <a:srgbClr val="000000"/>
                </a:solidFill>
                <a:latin typeface="+mj-lt"/>
              </a:rPr>
              <a:t> : Number of days till last recharge of data account</a:t>
            </a:r>
          </a:p>
          <a:p>
            <a:pPr algn="l">
              <a:buFont typeface="Arial" panose="020B0604020202020204" pitchFamily="34" charset="0"/>
              <a:buChar char="•"/>
            </a:pPr>
            <a:r>
              <a:rPr lang="en-US" dirty="0" err="1">
                <a:solidFill>
                  <a:srgbClr val="000000"/>
                </a:solidFill>
                <a:latin typeface="+mj-lt"/>
              </a:rPr>
              <a:t>last_rech_amt_ma</a:t>
            </a:r>
            <a:r>
              <a:rPr lang="en-US" dirty="0">
                <a:solidFill>
                  <a:srgbClr val="000000"/>
                </a:solidFill>
                <a:latin typeface="+mj-lt"/>
              </a:rPr>
              <a:t> : Amount of last recharge of main account (in Indonesian Rupiah)</a:t>
            </a:r>
          </a:p>
          <a:p>
            <a:pPr algn="l">
              <a:buFont typeface="Arial" panose="020B0604020202020204" pitchFamily="34" charset="0"/>
              <a:buChar char="•"/>
            </a:pPr>
            <a:r>
              <a:rPr lang="en-US" dirty="0">
                <a:solidFill>
                  <a:srgbClr val="000000"/>
                </a:solidFill>
                <a:latin typeface="+mj-lt"/>
              </a:rPr>
              <a:t>cnt_ma_rech30 : Number of times main account got recharged in last 30 days</a:t>
            </a:r>
          </a:p>
          <a:p>
            <a:pPr algn="l">
              <a:buFont typeface="Arial" panose="020B0604020202020204" pitchFamily="34" charset="0"/>
              <a:buChar char="•"/>
            </a:pPr>
            <a:r>
              <a:rPr lang="en-US" dirty="0">
                <a:solidFill>
                  <a:srgbClr val="000000"/>
                </a:solidFill>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81000" y="1676401"/>
            <a:ext cx="11582400" cy="3531421"/>
          </a:xfrm>
        </p:spPr>
        <p:txBody>
          <a:bodyPr numCol="2">
            <a:noAutofit/>
          </a:bodyPr>
          <a:lstStyle/>
          <a:p>
            <a:pPr algn="l">
              <a:buFont typeface="Arial" panose="020B0604020202020204" pitchFamily="34" charset="0"/>
              <a:buChar char="•"/>
            </a:pPr>
            <a:r>
              <a:rPr lang="en-US" dirty="0">
                <a:solidFill>
                  <a:srgbClr val="000000"/>
                </a:solidFill>
                <a:latin typeface="+mj-lt"/>
              </a:rPr>
              <a:t>sumamnt_ma_rech30 : Total amount of recharge in main account over last 30 days (in Indonesian Rupiah)</a:t>
            </a:r>
          </a:p>
          <a:p>
            <a:pPr algn="l">
              <a:buFont typeface="Arial" panose="020B0604020202020204" pitchFamily="34" charset="0"/>
              <a:buChar char="•"/>
            </a:pPr>
            <a:r>
              <a:rPr lang="en-US" dirty="0">
                <a:solidFill>
                  <a:srgbClr val="000000"/>
                </a:solidFill>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dirty="0">
                <a:solidFill>
                  <a:srgbClr val="000000"/>
                </a:solidFill>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dirty="0">
                <a:solidFill>
                  <a:srgbClr val="000000"/>
                </a:solidFill>
                <a:latin typeface="+mj-lt"/>
              </a:rPr>
              <a:t>cnt_ma_rech90 : Number of times main account got recharged in last 90 days</a:t>
            </a:r>
          </a:p>
          <a:p>
            <a:pPr algn="l">
              <a:buFont typeface="Arial" panose="020B0604020202020204" pitchFamily="34" charset="0"/>
              <a:buChar char="•"/>
            </a:pPr>
            <a:r>
              <a:rPr lang="en-US" dirty="0">
                <a:solidFill>
                  <a:srgbClr val="000000"/>
                </a:solidFill>
                <a:latin typeface="+mj-lt"/>
              </a:rPr>
              <a:t>fr_ma_rech90 : Frequency of main account recharged in last 90 days</a:t>
            </a:r>
          </a:p>
          <a:p>
            <a:pPr algn="l">
              <a:buFont typeface="Arial" panose="020B0604020202020204" pitchFamily="34" charset="0"/>
              <a:buChar char="•"/>
            </a:pPr>
            <a:r>
              <a:rPr lang="en-US" dirty="0">
                <a:solidFill>
                  <a:srgbClr val="000000"/>
                </a:solidFill>
                <a:latin typeface="+mj-lt"/>
              </a:rPr>
              <a:t>sumamnt_ma_rech90 : Total amount of recharge in main account over last 90 days (in Indonesian Rupiah)</a:t>
            </a:r>
          </a:p>
          <a:p>
            <a:pPr algn="l">
              <a:buFont typeface="Arial" panose="020B0604020202020204" pitchFamily="34" charset="0"/>
              <a:buChar char="•"/>
            </a:pPr>
            <a:r>
              <a:rPr lang="en-US" dirty="0">
                <a:solidFill>
                  <a:srgbClr val="000000"/>
                </a:solidFill>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dirty="0">
                <a:solidFill>
                  <a:srgbClr val="000000"/>
                </a:solidFill>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dirty="0">
                <a:solidFill>
                  <a:srgbClr val="000000"/>
                </a:solidFill>
                <a:latin typeface="+mj-lt"/>
              </a:rPr>
              <a:t>cnt_da_rech30 : Number of times data account got recharged in last 30 days</a:t>
            </a:r>
          </a:p>
          <a:p>
            <a:pPr algn="l">
              <a:buFont typeface="Arial" panose="020B0604020202020204" pitchFamily="34" charset="0"/>
              <a:buChar char="•"/>
            </a:pPr>
            <a:r>
              <a:rPr lang="en-US" dirty="0">
                <a:solidFill>
                  <a:srgbClr val="000000"/>
                </a:solidFill>
                <a:latin typeface="+mj-lt"/>
              </a:rPr>
              <a:t>fr_da_rech30 : Frequency of data account recharged in last 30 days</a:t>
            </a:r>
          </a:p>
          <a:p>
            <a:pPr algn="l">
              <a:buFont typeface="Arial" panose="020B0604020202020204" pitchFamily="34" charset="0"/>
              <a:buChar char="•"/>
            </a:pPr>
            <a:r>
              <a:rPr lang="en-US" dirty="0">
                <a:solidFill>
                  <a:srgbClr val="000000"/>
                </a:solidFill>
                <a:latin typeface="+mj-lt"/>
              </a:rPr>
              <a:t>cnt_da_rech90 : Number of times data account got recharged in last 90 days</a:t>
            </a:r>
          </a:p>
        </p:txBody>
      </p:sp>
      <p:sp>
        <p:nvSpPr>
          <p:cNvPr id="4" name="Text Placeholder 7"/>
          <p:cNvSpPr txBox="1">
            <a:spLocks/>
          </p:cNvSpPr>
          <p:nvPr/>
        </p:nvSpPr>
        <p:spPr>
          <a:xfrm>
            <a:off x="1541163"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TotalTime>
  <Words>2025</Words>
  <Application>Microsoft Office PowerPoint</Application>
  <PresentationFormat>Widescreen</PresentationFormat>
  <Paragraphs>125</Paragraphs>
  <Slides>27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Constantia (Body)</vt:lpstr>
      <vt:lpstr>Trebuchet MS</vt:lpstr>
      <vt:lpstr>Wingdings</vt:lpstr>
      <vt:lpstr>Wingdings 3</vt:lpstr>
      <vt:lpstr>Facet</vt:lpstr>
      <vt:lpstr>Micro Credit Loan Defaulter Project Presentation</vt:lpstr>
      <vt:lpstr>PowerPoint Presentation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Defaulter Project Presentation</dc:title>
  <dc:creator>bharath vasa</dc:creator>
  <cp:lastModifiedBy>bharath vasa</cp:lastModifiedBy>
  <cp:revision>1</cp:revision>
  <dcterms:created xsi:type="dcterms:W3CDTF">2021-11-26T10:18:34Z</dcterms:created>
  <dcterms:modified xsi:type="dcterms:W3CDTF">2021-11-26T11:10:38Z</dcterms:modified>
</cp:coreProperties>
</file>