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162A9166-3F39-40A5-8A15-D5F28DEC6688}" type="presOf" srcId="{F5287809-3C15-4CCC-8752-80339C1152A5}" destId="{6D356879-97F7-4A4F-8954-7F876FCD0A2F}" srcOrd="1"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D16DBADC-D041-44E1-B457-2CE81797D437}" type="presOf" srcId="{C1C0BC68-A810-4B5F-92EF-C6470DBD2260}" destId="{3712DD02-33A5-46B6-B0E6-E3B73C051486}" srcOrd="0" destOrd="0" presId="urn:microsoft.com/office/officeart/2005/8/layout/process3"/>
    <dgm:cxn modelId="{26292896-5826-4B9B-AEBC-87692822C104}" type="presOf" srcId="{4537B24E-F32C-4F73-9C4F-EDE47D952988}" destId="{D91F2413-E4E3-4058-AF8C-E44208B5C14B}"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8688E18-C69E-4829-B0FD-2245CE5564CD}" srcId="{7E5BF415-DD7C-46CE-81EA-C533FD19D64E}" destId="{129662DD-405A-4B1A-AC34-14BCC38CDDE6}" srcOrd="1" destOrd="0" parTransId="{71029A48-7F97-4440-8DB2-0D925A37DC6C}" sibTransId="{9045D7CC-6D04-4E1A-892A-F57A74984ABF}"/>
    <dgm:cxn modelId="{E25CC5FC-6634-43C9-B82A-600821DFEB2A}" srcId="{51FB8555-540F-4EF7-8D46-8ABB018A3B6F}" destId="{C1C0BC68-A810-4B5F-92EF-C6470DBD2260}" srcOrd="0" destOrd="0" parTransId="{DCC0BBCA-D868-4FF6-B174-2CC347601C09}" sibTransId="{F5287809-3C15-4CCC-8752-80339C1152A5}"/>
    <dgm:cxn modelId="{B332B375-2E00-42D0-B751-F923F01CBFF6}" type="presOf" srcId="{C1C0BC68-A810-4B5F-92EF-C6470DBD2260}" destId="{DB36A994-60A6-447D-8D30-19D2F536511E}" srcOrd="1" destOrd="0" presId="urn:microsoft.com/office/officeart/2005/8/layout/process3"/>
    <dgm:cxn modelId="{FF5BA328-A6E3-416A-89F0-3779800D9600}" type="presOf" srcId="{7E5BF415-DD7C-46CE-81EA-C533FD19D64E}" destId="{3E371716-205E-4EF6-A7ED-14278F63B034}" srcOrd="1" destOrd="0" presId="urn:microsoft.com/office/officeart/2005/8/layout/process3"/>
    <dgm:cxn modelId="{253DF0EF-5F25-4270-82C3-91F9EA5151DB}" type="presOf" srcId="{820BBFEE-DF64-4D92-B301-9FAA74709D1F}" destId="{93C83A52-6E6B-41FD-9424-D118FD751CED}" srcOrd="0" destOrd="1" presId="urn:microsoft.com/office/officeart/2005/8/layout/process3"/>
    <dgm:cxn modelId="{09A9E8FD-A5C8-4212-B769-0135D6295B6B}" type="presOf" srcId="{C1CF9C7E-E63B-423A-9EB1-3CB2E27F093C}" destId="{A66EA167-6AD2-4AA4-A421-59E2B4561DDF}" srcOrd="0" destOrd="0" presId="urn:microsoft.com/office/officeart/2005/8/layout/process3"/>
    <dgm:cxn modelId="{89DE40FA-F332-475A-99C8-977B17A0E39C}" type="presOf" srcId="{B5446597-79E7-4762-BA53-6548F31530A7}" destId="{9D677988-374B-4BBA-B73C-8BE59201B4AA}" srcOrd="0" destOrd="1" presId="urn:microsoft.com/office/officeart/2005/8/layout/process3"/>
    <dgm:cxn modelId="{019F45E7-5E20-4863-B10F-6376EBD2D649}" type="presOf" srcId="{5D787C97-D980-4440-B210-928D6982299A}" destId="{6BB0ABCB-2373-47ED-9774-278F8EE9E9B2}" srcOrd="1" destOrd="0" presId="urn:microsoft.com/office/officeart/2005/8/layout/process3"/>
    <dgm:cxn modelId="{8141F8EB-4576-49CF-9142-105DFB5D8C3A}" type="presOf" srcId="{89EC74D7-8ED6-4609-997D-DDAF8AB36679}" destId="{93C83A52-6E6B-41FD-9424-D118FD751CED}" srcOrd="0" destOrd="0" presId="urn:microsoft.com/office/officeart/2005/8/layout/process3"/>
    <dgm:cxn modelId="{300AFC6D-20E7-4984-A42B-F3B232F3F954}" type="presOf" srcId="{51FB8555-540F-4EF7-8D46-8ABB018A3B6F}" destId="{FBC3A0BC-9D8F-4C7B-B285-510A780E04E4}" srcOrd="0" destOrd="0" presId="urn:microsoft.com/office/officeart/2005/8/layout/process3"/>
    <dgm:cxn modelId="{E1262C7F-3AE5-47E3-99F7-3AA51D888980}" type="presOf" srcId="{5D787C97-D980-4440-B210-928D6982299A}" destId="{EE1DFB8A-86A2-4C34-92A7-723C55E7CCDF}"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A9D7D76B-206C-44CA-BCB3-E44AD6E7E594}" type="presOf" srcId="{129662DD-405A-4B1A-AC34-14BCC38CDDE6}" destId="{D91F2413-E4E3-4058-AF8C-E44208B5C14B}" srcOrd="0" destOrd="1" presId="urn:microsoft.com/office/officeart/2005/8/layout/process3"/>
    <dgm:cxn modelId="{A5EED092-266B-4B38-B252-C7D3B10275B1}" type="presOf" srcId="{EC30385C-94E2-463C-9938-AC727EF3A0BD}" destId="{9D677988-374B-4BBA-B73C-8BE59201B4AA}" srcOrd="0" destOrd="0" presId="urn:microsoft.com/office/officeart/2005/8/layout/process3"/>
    <dgm:cxn modelId="{7F6899DC-C828-47B7-B2E0-3D7101E47AE8}" type="presOf" srcId="{7E5BF415-DD7C-46CE-81EA-C533FD19D64E}" destId="{C51586F8-6FAF-4530-806B-429518E699E2}" srcOrd="0" destOrd="0" presId="urn:microsoft.com/office/officeart/2005/8/layout/process3"/>
    <dgm:cxn modelId="{89C9A21D-23DE-4B22-8189-6CF7232A6119}" type="presOf" srcId="{F5287809-3C15-4CCC-8752-80339C1152A5}" destId="{51EA4E37-9197-43C9-9502-961CC2F00719}" srcOrd="0" destOrd="0" presId="urn:microsoft.com/office/officeart/2005/8/layout/process3"/>
    <dgm:cxn modelId="{80907021-CA77-4C40-997C-2F68EE4992F0}" type="presOf" srcId="{C1CF9C7E-E63B-423A-9EB1-3CB2E27F093C}" destId="{84AB7DF1-E716-46D2-8886-4D0AF1B8C8A8}" srcOrd="1" destOrd="0" presId="urn:microsoft.com/office/officeart/2005/8/layout/process3"/>
    <dgm:cxn modelId="{75917CF6-C5CC-4CE8-827F-845B83E36646}" type="presParOf" srcId="{FBC3A0BC-9D8F-4C7B-B285-510A780E04E4}" destId="{ED22D1AC-1FA4-4D39-85EB-648D2E2E4B05}" srcOrd="0" destOrd="0" presId="urn:microsoft.com/office/officeart/2005/8/layout/process3"/>
    <dgm:cxn modelId="{2C5EE061-C1E5-41FC-BE63-08A596E14E37}" type="presParOf" srcId="{ED22D1AC-1FA4-4D39-85EB-648D2E2E4B05}" destId="{3712DD02-33A5-46B6-B0E6-E3B73C051486}" srcOrd="0" destOrd="0" presId="urn:microsoft.com/office/officeart/2005/8/layout/process3"/>
    <dgm:cxn modelId="{A4352671-32BA-4B18-8EDD-68E26CAF0FC3}" type="presParOf" srcId="{ED22D1AC-1FA4-4D39-85EB-648D2E2E4B05}" destId="{DB36A994-60A6-447D-8D30-19D2F536511E}" srcOrd="1" destOrd="0" presId="urn:microsoft.com/office/officeart/2005/8/layout/process3"/>
    <dgm:cxn modelId="{D69B6E26-838C-4B40-9FC1-9FD9291DDF24}" type="presParOf" srcId="{ED22D1AC-1FA4-4D39-85EB-648D2E2E4B05}" destId="{9D677988-374B-4BBA-B73C-8BE59201B4AA}" srcOrd="2" destOrd="0" presId="urn:microsoft.com/office/officeart/2005/8/layout/process3"/>
    <dgm:cxn modelId="{35784389-AF2B-4758-BD33-2E8E993EDE34}" type="presParOf" srcId="{FBC3A0BC-9D8F-4C7B-B285-510A780E04E4}" destId="{51EA4E37-9197-43C9-9502-961CC2F00719}" srcOrd="1" destOrd="0" presId="urn:microsoft.com/office/officeart/2005/8/layout/process3"/>
    <dgm:cxn modelId="{D340385F-6560-4BCC-85A3-5BDD39AA8827}" type="presParOf" srcId="{51EA4E37-9197-43C9-9502-961CC2F00719}" destId="{6D356879-97F7-4A4F-8954-7F876FCD0A2F}" srcOrd="0" destOrd="0" presId="urn:microsoft.com/office/officeart/2005/8/layout/process3"/>
    <dgm:cxn modelId="{8330B94D-A737-4B01-B124-92FE1EF531B3}" type="presParOf" srcId="{FBC3A0BC-9D8F-4C7B-B285-510A780E04E4}" destId="{496864C7-FE7D-4DDB-B363-166C7F967B11}" srcOrd="2" destOrd="0" presId="urn:microsoft.com/office/officeart/2005/8/layout/process3"/>
    <dgm:cxn modelId="{12135CC6-D794-44FC-8DCD-3B0F18DA21D7}" type="presParOf" srcId="{496864C7-FE7D-4DDB-B363-166C7F967B11}" destId="{EE1DFB8A-86A2-4C34-92A7-723C55E7CCDF}" srcOrd="0" destOrd="0" presId="urn:microsoft.com/office/officeart/2005/8/layout/process3"/>
    <dgm:cxn modelId="{A2F70D7B-5AF3-46FD-8266-78E1AFE21215}" type="presParOf" srcId="{496864C7-FE7D-4DDB-B363-166C7F967B11}" destId="{6BB0ABCB-2373-47ED-9774-278F8EE9E9B2}" srcOrd="1" destOrd="0" presId="urn:microsoft.com/office/officeart/2005/8/layout/process3"/>
    <dgm:cxn modelId="{F7FBCA3D-7772-4003-9BB8-E68553A3E792}" type="presParOf" srcId="{496864C7-FE7D-4DDB-B363-166C7F967B11}" destId="{93C83A52-6E6B-41FD-9424-D118FD751CED}" srcOrd="2" destOrd="0" presId="urn:microsoft.com/office/officeart/2005/8/layout/process3"/>
    <dgm:cxn modelId="{D8A5CF7B-75E0-4059-BF45-634F4A654872}" type="presParOf" srcId="{FBC3A0BC-9D8F-4C7B-B285-510A780E04E4}" destId="{A66EA167-6AD2-4AA4-A421-59E2B4561DDF}" srcOrd="3" destOrd="0" presId="urn:microsoft.com/office/officeart/2005/8/layout/process3"/>
    <dgm:cxn modelId="{09D4FDAD-D2C5-4800-978C-87BA59890867}" type="presParOf" srcId="{A66EA167-6AD2-4AA4-A421-59E2B4561DDF}" destId="{84AB7DF1-E716-46D2-8886-4D0AF1B8C8A8}" srcOrd="0" destOrd="0" presId="urn:microsoft.com/office/officeart/2005/8/layout/process3"/>
    <dgm:cxn modelId="{8D0E433C-1E41-4281-9BE6-BDB95DF96B06}" type="presParOf" srcId="{FBC3A0BC-9D8F-4C7B-B285-510A780E04E4}" destId="{21E31B03-7874-4FDF-9737-EAFFCD11494C}" srcOrd="4" destOrd="0" presId="urn:microsoft.com/office/officeart/2005/8/layout/process3"/>
    <dgm:cxn modelId="{B1ADFACC-AE04-451D-8A98-C890E8C84A8F}" type="presParOf" srcId="{21E31B03-7874-4FDF-9737-EAFFCD11494C}" destId="{C51586F8-6FAF-4530-806B-429518E699E2}" srcOrd="0" destOrd="0" presId="urn:microsoft.com/office/officeart/2005/8/layout/process3"/>
    <dgm:cxn modelId="{CB709C3D-9053-4092-9CA5-DC2749B2C163}" type="presParOf" srcId="{21E31B03-7874-4FDF-9737-EAFFCD11494C}" destId="{3E371716-205E-4EF6-A7ED-14278F63B034}" srcOrd="1" destOrd="0" presId="urn:microsoft.com/office/officeart/2005/8/layout/process3"/>
    <dgm:cxn modelId="{E56AA3C5-AFB9-4D96-8C56-EAF7A368D51B}"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IN"/>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IN"/>
        </a:p>
      </dgm:t>
    </dgm:pt>
    <dgm:pt modelId="{DB36A994-60A6-447D-8D30-19D2F536511E}" type="pres">
      <dgm:prSet presAssocID="{C1C0BC68-A810-4B5F-92EF-C6470DBD2260}" presName="parSh" presStyleLbl="node1" presStyleIdx="0" presStyleCnt="3"/>
      <dgm:spPr/>
      <dgm:t>
        <a:bodyPr/>
        <a:lstStyle/>
        <a:p>
          <a:endParaRPr lang="en-IN"/>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IN"/>
        </a:p>
      </dgm:t>
    </dgm:pt>
    <dgm:pt modelId="{51EA4E37-9197-43C9-9502-961CC2F00719}" type="pres">
      <dgm:prSet presAssocID="{F5287809-3C15-4CCC-8752-80339C1152A5}" presName="sibTrans" presStyleLbl="sibTrans2D1" presStyleIdx="0" presStyleCnt="2"/>
      <dgm:spPr/>
      <dgm:t>
        <a:bodyPr/>
        <a:lstStyle/>
        <a:p>
          <a:endParaRPr lang="en-IN"/>
        </a:p>
      </dgm:t>
    </dgm:pt>
    <dgm:pt modelId="{6D356879-97F7-4A4F-8954-7F876FCD0A2F}" type="pres">
      <dgm:prSet presAssocID="{F5287809-3C15-4CCC-8752-80339C1152A5}" presName="connTx" presStyleLbl="sibTrans2D1" presStyleIdx="0" presStyleCnt="2"/>
      <dgm:spPr/>
      <dgm:t>
        <a:bodyPr/>
        <a:lstStyle/>
        <a:p>
          <a:endParaRPr lang="en-IN"/>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IN"/>
        </a:p>
      </dgm:t>
    </dgm:pt>
    <dgm:pt modelId="{6BB0ABCB-2373-47ED-9774-278F8EE9E9B2}" type="pres">
      <dgm:prSet presAssocID="{5D787C97-D980-4440-B210-928D6982299A}" presName="parSh" presStyleLbl="node1" presStyleIdx="1" presStyleCnt="3"/>
      <dgm:spPr/>
      <dgm:t>
        <a:bodyPr/>
        <a:lstStyle/>
        <a:p>
          <a:endParaRPr lang="en-IN"/>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IN"/>
        </a:p>
      </dgm:t>
    </dgm:pt>
    <dgm:pt modelId="{A66EA167-6AD2-4AA4-A421-59E2B4561DDF}" type="pres">
      <dgm:prSet presAssocID="{C1CF9C7E-E63B-423A-9EB1-3CB2E27F093C}" presName="sibTrans" presStyleLbl="sibTrans2D1" presStyleIdx="1" presStyleCnt="2"/>
      <dgm:spPr/>
      <dgm:t>
        <a:bodyPr/>
        <a:lstStyle/>
        <a:p>
          <a:endParaRPr lang="en-IN"/>
        </a:p>
      </dgm:t>
    </dgm:pt>
    <dgm:pt modelId="{84AB7DF1-E716-46D2-8886-4D0AF1B8C8A8}" type="pres">
      <dgm:prSet presAssocID="{C1CF9C7E-E63B-423A-9EB1-3CB2E27F093C}" presName="connTx" presStyleLbl="sibTrans2D1" presStyleIdx="1" presStyleCnt="2"/>
      <dgm:spPr/>
      <dgm:t>
        <a:bodyPr/>
        <a:lstStyle/>
        <a:p>
          <a:endParaRPr lang="en-IN"/>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IN"/>
        </a:p>
      </dgm:t>
    </dgm:pt>
    <dgm:pt modelId="{3E371716-205E-4EF6-A7ED-14278F63B034}" type="pres">
      <dgm:prSet presAssocID="{7E5BF415-DD7C-46CE-81EA-C533FD19D64E}" presName="parSh" presStyleLbl="node1" presStyleIdx="2" presStyleCnt="3"/>
      <dgm:spPr/>
      <dgm:t>
        <a:bodyPr/>
        <a:lstStyle/>
        <a:p>
          <a:endParaRPr lang="en-IN"/>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IN"/>
        </a:p>
      </dgm:t>
    </dgm:pt>
  </dgm:ptLst>
  <dgm:cxnLst>
    <dgm:cxn modelId="{E7783933-ED52-4F4E-8A52-24F999FC86D9}" srcId="{5D787C97-D980-4440-B210-928D6982299A}" destId="{820BBFEE-DF64-4D92-B301-9FAA74709D1F}" srcOrd="1" destOrd="0" parTransId="{AD40B50F-BD7B-401B-83F7-C5AD73DE40E6}" sibTransId="{25B9A11F-2269-44FC-A134-B27579F830C0}"/>
    <dgm:cxn modelId="{CA816ED2-841B-4B76-AC58-17C81C38268E}" type="presOf" srcId="{5D787C97-D980-4440-B210-928D6982299A}" destId="{6BB0ABCB-2373-47ED-9774-278F8EE9E9B2}" srcOrd="1" destOrd="0" presId="urn:microsoft.com/office/officeart/2005/8/layout/process3"/>
    <dgm:cxn modelId="{BC42C70F-FCB0-4986-BFEC-EB8FD3A2F000}" type="presOf" srcId="{F5287809-3C15-4CCC-8752-80339C1152A5}" destId="{51EA4E37-9197-43C9-9502-961CC2F00719}"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83B41921-A26C-4FA5-B81E-A0E1EFDBD150}" type="presOf" srcId="{4537B24E-F32C-4F73-9C4F-EDE47D952988}" destId="{D91F2413-E4E3-4058-AF8C-E44208B5C14B}" srcOrd="0" destOrd="0" presId="urn:microsoft.com/office/officeart/2005/8/layout/process3"/>
    <dgm:cxn modelId="{4379FEFD-93A5-4705-BB71-1CCD9B782644}" type="presOf" srcId="{7E5BF415-DD7C-46CE-81EA-C533FD19D64E}" destId="{C51586F8-6FAF-4530-806B-429518E699E2}" srcOrd="0" destOrd="0" presId="urn:microsoft.com/office/officeart/2005/8/layout/process3"/>
    <dgm:cxn modelId="{D48F016A-3772-4A0D-8E1C-EBFC337CE8F8}" type="presOf" srcId="{C1C0BC68-A810-4B5F-92EF-C6470DBD2260}" destId="{3712DD02-33A5-46B6-B0E6-E3B73C051486}" srcOrd="0" destOrd="0" presId="urn:microsoft.com/office/officeart/2005/8/layout/process3"/>
    <dgm:cxn modelId="{E380107F-7928-403E-9D3D-E51134B414C9}" type="presOf" srcId="{EC30385C-94E2-463C-9938-AC727EF3A0BD}" destId="{9D677988-374B-4BBA-B73C-8BE59201B4AA}" srcOrd="0" destOrd="0" presId="urn:microsoft.com/office/officeart/2005/8/layout/process3"/>
    <dgm:cxn modelId="{221BF284-F614-4B2F-A8AC-F6BF4CD4031E}" type="presOf" srcId="{89EC74D7-8ED6-4609-997D-DDAF8AB36679}" destId="{93C83A52-6E6B-41FD-9424-D118FD751CED}"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E25CC5FC-6634-43C9-B82A-600821DFEB2A}" srcId="{51FB8555-540F-4EF7-8D46-8ABB018A3B6F}" destId="{C1C0BC68-A810-4B5F-92EF-C6470DBD2260}" srcOrd="0" destOrd="0" parTransId="{DCC0BBCA-D868-4FF6-B174-2CC347601C09}" sibTransId="{F5287809-3C15-4CCC-8752-80339C1152A5}"/>
    <dgm:cxn modelId="{CF4180E2-3D78-42B6-A7E4-882457BB80C7}" type="presOf" srcId="{820BBFEE-DF64-4D92-B301-9FAA74709D1F}" destId="{93C83A52-6E6B-41FD-9424-D118FD751CED}" srcOrd="0" destOrd="1" presId="urn:microsoft.com/office/officeart/2005/8/layout/process3"/>
    <dgm:cxn modelId="{C72C3CC6-212F-459D-8B61-EE4A0524B836}" type="presOf" srcId="{C1CF9C7E-E63B-423A-9EB1-3CB2E27F093C}" destId="{A66EA167-6AD2-4AA4-A421-59E2B4561DDF}" srcOrd="0" destOrd="0" presId="urn:microsoft.com/office/officeart/2005/8/layout/process3"/>
    <dgm:cxn modelId="{F108BEF1-BC12-4359-BD77-41FE39A1FE52}" type="presOf" srcId="{C1C0BC68-A810-4B5F-92EF-C6470DBD2260}" destId="{DB36A994-60A6-447D-8D30-19D2F536511E}" srcOrd="1" destOrd="0" presId="urn:microsoft.com/office/officeart/2005/8/layout/process3"/>
    <dgm:cxn modelId="{C7A9F14A-0730-44FD-9E02-42B35140C3ED}" type="presOf" srcId="{7E5BF415-DD7C-46CE-81EA-C533FD19D64E}" destId="{3E371716-205E-4EF6-A7ED-14278F63B034}" srcOrd="1" destOrd="0" presId="urn:microsoft.com/office/officeart/2005/8/layout/process3"/>
    <dgm:cxn modelId="{DFF8953F-EB07-4605-85E8-A028489EDF0C}" type="presOf" srcId="{129662DD-405A-4B1A-AC34-14BCC38CDDE6}" destId="{D91F2413-E4E3-4058-AF8C-E44208B5C14B}" srcOrd="0" destOrd="1" presId="urn:microsoft.com/office/officeart/2005/8/layout/process3"/>
    <dgm:cxn modelId="{A54C8DF6-B62A-4337-9295-CBFFEF43C20A}" type="presOf" srcId="{C1CF9C7E-E63B-423A-9EB1-3CB2E27F093C}" destId="{84AB7DF1-E716-46D2-8886-4D0AF1B8C8A8}" srcOrd="1"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16D9BA4E-B8B8-45D2-BA9D-CD9AAB3EF9BA}" type="presOf" srcId="{F5287809-3C15-4CCC-8752-80339C1152A5}" destId="{6D356879-97F7-4A4F-8954-7F876FCD0A2F}" srcOrd="1" destOrd="0" presId="urn:microsoft.com/office/officeart/2005/8/layout/process3"/>
    <dgm:cxn modelId="{8AFE15C2-CE1C-4BF9-880D-722F1B11B4DF}" type="presOf" srcId="{5D787C97-D980-4440-B210-928D6982299A}" destId="{EE1DFB8A-86A2-4C34-92A7-723C55E7CCDF}" srcOrd="0" destOrd="0" presId="urn:microsoft.com/office/officeart/2005/8/layout/process3"/>
    <dgm:cxn modelId="{28FA9ED4-E28E-4EE0-9C4F-C11365386DCF}" type="presOf" srcId="{51FB8555-540F-4EF7-8D46-8ABB018A3B6F}" destId="{FBC3A0BC-9D8F-4C7B-B285-510A780E04E4}" srcOrd="0" destOrd="0" presId="urn:microsoft.com/office/officeart/2005/8/layout/process3"/>
    <dgm:cxn modelId="{90274731-B84A-4566-ABBF-0FB7A733EE27}" type="presOf" srcId="{B5446597-79E7-4762-BA53-6548F31530A7}" destId="{9D677988-374B-4BBA-B73C-8BE59201B4AA}" srcOrd="0" destOrd="1" presId="urn:microsoft.com/office/officeart/2005/8/layout/process3"/>
    <dgm:cxn modelId="{1F366B91-A6E0-451D-9317-0E91D99AE59C}" type="presParOf" srcId="{FBC3A0BC-9D8F-4C7B-B285-510A780E04E4}" destId="{ED22D1AC-1FA4-4D39-85EB-648D2E2E4B05}" srcOrd="0" destOrd="0" presId="urn:microsoft.com/office/officeart/2005/8/layout/process3"/>
    <dgm:cxn modelId="{B4ACFDF7-740E-46E4-AF4B-13BCEBABDC59}" type="presParOf" srcId="{ED22D1AC-1FA4-4D39-85EB-648D2E2E4B05}" destId="{3712DD02-33A5-46B6-B0E6-E3B73C051486}" srcOrd="0" destOrd="0" presId="urn:microsoft.com/office/officeart/2005/8/layout/process3"/>
    <dgm:cxn modelId="{F86A9ACC-E735-4088-92F9-3237B4D2DE22}" type="presParOf" srcId="{ED22D1AC-1FA4-4D39-85EB-648D2E2E4B05}" destId="{DB36A994-60A6-447D-8D30-19D2F536511E}" srcOrd="1" destOrd="0" presId="urn:microsoft.com/office/officeart/2005/8/layout/process3"/>
    <dgm:cxn modelId="{C220B284-00D0-444C-BD2C-82C4B1A8E0C1}" type="presParOf" srcId="{ED22D1AC-1FA4-4D39-85EB-648D2E2E4B05}" destId="{9D677988-374B-4BBA-B73C-8BE59201B4AA}" srcOrd="2" destOrd="0" presId="urn:microsoft.com/office/officeart/2005/8/layout/process3"/>
    <dgm:cxn modelId="{A1443873-25BD-42C0-8486-971283E28B3F}" type="presParOf" srcId="{FBC3A0BC-9D8F-4C7B-B285-510A780E04E4}" destId="{51EA4E37-9197-43C9-9502-961CC2F00719}" srcOrd="1" destOrd="0" presId="urn:microsoft.com/office/officeart/2005/8/layout/process3"/>
    <dgm:cxn modelId="{371C3A55-7AD4-4A63-A287-A81BB1816EB2}" type="presParOf" srcId="{51EA4E37-9197-43C9-9502-961CC2F00719}" destId="{6D356879-97F7-4A4F-8954-7F876FCD0A2F}" srcOrd="0" destOrd="0" presId="urn:microsoft.com/office/officeart/2005/8/layout/process3"/>
    <dgm:cxn modelId="{7FADD8F8-57C9-47BC-948C-651603EC964E}" type="presParOf" srcId="{FBC3A0BC-9D8F-4C7B-B285-510A780E04E4}" destId="{496864C7-FE7D-4DDB-B363-166C7F967B11}" srcOrd="2" destOrd="0" presId="urn:microsoft.com/office/officeart/2005/8/layout/process3"/>
    <dgm:cxn modelId="{54D5C7CE-C664-4ACA-8F74-6BF8FBD0EDCA}" type="presParOf" srcId="{496864C7-FE7D-4DDB-B363-166C7F967B11}" destId="{EE1DFB8A-86A2-4C34-92A7-723C55E7CCDF}" srcOrd="0" destOrd="0" presId="urn:microsoft.com/office/officeart/2005/8/layout/process3"/>
    <dgm:cxn modelId="{344D10FC-E0BA-422F-960C-C216AC53BD48}" type="presParOf" srcId="{496864C7-FE7D-4DDB-B363-166C7F967B11}" destId="{6BB0ABCB-2373-47ED-9774-278F8EE9E9B2}" srcOrd="1" destOrd="0" presId="urn:microsoft.com/office/officeart/2005/8/layout/process3"/>
    <dgm:cxn modelId="{34DB2D95-C1BF-4B85-9350-5A0A7472C56F}" type="presParOf" srcId="{496864C7-FE7D-4DDB-B363-166C7F967B11}" destId="{93C83A52-6E6B-41FD-9424-D118FD751CED}" srcOrd="2" destOrd="0" presId="urn:microsoft.com/office/officeart/2005/8/layout/process3"/>
    <dgm:cxn modelId="{87E2FFD7-F36B-449A-9C2D-D69BAAF07DDE}" type="presParOf" srcId="{FBC3A0BC-9D8F-4C7B-B285-510A780E04E4}" destId="{A66EA167-6AD2-4AA4-A421-59E2B4561DDF}" srcOrd="3" destOrd="0" presId="urn:microsoft.com/office/officeart/2005/8/layout/process3"/>
    <dgm:cxn modelId="{B087A4AF-9823-4A25-B313-3FA99ED9FABD}" type="presParOf" srcId="{A66EA167-6AD2-4AA4-A421-59E2B4561DDF}" destId="{84AB7DF1-E716-46D2-8886-4D0AF1B8C8A8}" srcOrd="0" destOrd="0" presId="urn:microsoft.com/office/officeart/2005/8/layout/process3"/>
    <dgm:cxn modelId="{25D14131-ECEE-4071-831A-674BCE29ABEF}" type="presParOf" srcId="{FBC3A0BC-9D8F-4C7B-B285-510A780E04E4}" destId="{21E31B03-7874-4FDF-9737-EAFFCD11494C}" srcOrd="4" destOrd="0" presId="urn:microsoft.com/office/officeart/2005/8/layout/process3"/>
    <dgm:cxn modelId="{FEBD8B0F-6CE7-4FFB-9C4B-245EEC87EA4F}" type="presParOf" srcId="{21E31B03-7874-4FDF-9737-EAFFCD11494C}" destId="{C51586F8-6FAF-4530-806B-429518E699E2}" srcOrd="0" destOrd="0" presId="urn:microsoft.com/office/officeart/2005/8/layout/process3"/>
    <dgm:cxn modelId="{9F7118E3-565E-4170-ABE6-7FB0114640BD}" type="presParOf" srcId="{21E31B03-7874-4FDF-9737-EAFFCD11494C}" destId="{3E371716-205E-4EF6-A7ED-14278F63B034}" srcOrd="1" destOrd="0" presId="urn:microsoft.com/office/officeart/2005/8/layout/process3"/>
    <dgm:cxn modelId="{05294AA9-AAFB-4C01-BA94-B39ED62A0559}"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EA80243C-A9FD-40C7-8187-CE81E18517C0}" type="presOf" srcId="{1DBF71A1-A201-4EA1-97EA-DB24F49F7E56}" destId="{B80B054A-6F89-48AB-AE26-0079B56D1C05}" srcOrd="0" destOrd="0" presId="urn:microsoft.com/office/officeart/2005/8/layout/matrix2"/>
    <dgm:cxn modelId="{B56A8BE9-9D6C-4232-8B05-21394588F9AB}" type="presOf" srcId="{0BDD2C3F-9F64-4AFC-BDFA-99B0FD662495}" destId="{409AB205-CA75-4F34-9950-D1778ABE0C5D}" srcOrd="0" destOrd="0" presId="urn:microsoft.com/office/officeart/2005/8/layout/matrix2"/>
    <dgm:cxn modelId="{9115828E-064B-43A6-8B7B-73931DC5C463}" srcId="{0BDD2C3F-9F64-4AFC-BDFA-99B0FD662495}" destId="{192D9088-0E6C-46F1-9F85-A5FD4F11ECA9}" srcOrd="1" destOrd="0" parTransId="{12D3E03D-B243-4A51-BF2F-2464335A4416}" sibTransId="{8A095F39-0332-4410-8B60-A5C1F66041C0}"/>
    <dgm:cxn modelId="{56D23DF3-433C-4E4C-A283-A8E950391A6D}" type="presOf" srcId="{192D9088-0E6C-46F1-9F85-A5FD4F11ECA9}" destId="{97980B12-612D-45AF-96B7-86D66152C1E9}"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10A1FB5F-E330-412E-BDED-AE6E3F8BC13F}"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A0AC9FB1-FCD4-42D0-9D28-446E0F87F583}" type="presOf" srcId="{66F65BFA-2C7D-4B52-A360-F48BEE6838C0}" destId="{65245A7B-7C16-44E2-AEE8-3B675CFCEFDA}"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BD399F13-B1A4-45D9-ADFF-0128165507D4}" type="presParOf" srcId="{409AB205-CA75-4F34-9950-D1778ABE0C5D}" destId="{18D709CE-CC30-452B-94AF-D369BF8838EE}" srcOrd="0" destOrd="0" presId="urn:microsoft.com/office/officeart/2005/8/layout/matrix2"/>
    <dgm:cxn modelId="{D23EE290-E7BD-4D0E-ACB2-49853DB4C8EB}" type="presParOf" srcId="{409AB205-CA75-4F34-9950-D1778ABE0C5D}" destId="{7B103496-DA0E-4685-89BE-480B410F7FCF}" srcOrd="1" destOrd="0" presId="urn:microsoft.com/office/officeart/2005/8/layout/matrix2"/>
    <dgm:cxn modelId="{CCE809DC-6511-4F33-ACA2-AD4E1C577024}" type="presParOf" srcId="{409AB205-CA75-4F34-9950-D1778ABE0C5D}" destId="{97980B12-612D-45AF-96B7-86D66152C1E9}" srcOrd="2" destOrd="0" presId="urn:microsoft.com/office/officeart/2005/8/layout/matrix2"/>
    <dgm:cxn modelId="{D4047B7A-5FE2-436F-8D9C-4964BA77B312}" type="presParOf" srcId="{409AB205-CA75-4F34-9950-D1778ABE0C5D}" destId="{65245A7B-7C16-44E2-AEE8-3B675CFCEFDA}" srcOrd="3" destOrd="0" presId="urn:microsoft.com/office/officeart/2005/8/layout/matrix2"/>
    <dgm:cxn modelId="{6012890D-1DD6-4246-8B05-F808F298B898}"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3407" y="667051"/>
          <a:ext cx="1549270" cy="72258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Data Cleaning</a:t>
          </a:r>
        </a:p>
      </dsp:txBody>
      <dsp:txXfrm>
        <a:off x="3407" y="667051"/>
        <a:ext cx="1549270" cy="481722"/>
      </dsp:txXfrm>
    </dsp:sp>
    <dsp:sp modelId="{9D677988-374B-4BBA-B73C-8BE59201B4AA}">
      <dsp:nvSpPr>
        <dsp:cNvPr id="0" name=""/>
        <dsp:cNvSpPr/>
      </dsp:nvSpPr>
      <dsp:spPr>
        <a:xfrm>
          <a:off x="320727" y="1148773"/>
          <a:ext cx="1549270" cy="233707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Import the collected data from web scraping</a:t>
          </a:r>
        </a:p>
        <a:p>
          <a:pPr marL="114300" lvl="1" indent="-114300" algn="l" defTabSz="577850">
            <a:lnSpc>
              <a:spcPct val="90000"/>
            </a:lnSpc>
            <a:spcBef>
              <a:spcPct val="0"/>
            </a:spcBef>
            <a:spcAft>
              <a:spcPct val="15000"/>
            </a:spcAft>
            <a:buChar char="••"/>
          </a:pPr>
          <a:r>
            <a:rPr lang="en-US" sz="1300" kern="1200" dirty="0"/>
            <a:t>Clean and format the records as per usage by using various imputation techniques</a:t>
          </a:r>
        </a:p>
      </dsp:txBody>
      <dsp:txXfrm>
        <a:off x="366104" y="1194150"/>
        <a:ext cx="1458516" cy="2246321"/>
      </dsp:txXfrm>
    </dsp:sp>
    <dsp:sp modelId="{51EA4E37-9197-43C9-9502-961CC2F00719}">
      <dsp:nvSpPr>
        <dsp:cNvPr id="0" name=""/>
        <dsp:cNvSpPr/>
      </dsp:nvSpPr>
      <dsp:spPr>
        <a:xfrm>
          <a:off x="1787541" y="715050"/>
          <a:ext cx="497911" cy="38572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1787541" y="792195"/>
        <a:ext cx="382194" cy="231433"/>
      </dsp:txXfrm>
    </dsp:sp>
    <dsp:sp modelId="{6BB0ABCB-2373-47ED-9774-278F8EE9E9B2}">
      <dsp:nvSpPr>
        <dsp:cNvPr id="0" name=""/>
        <dsp:cNvSpPr/>
      </dsp:nvSpPr>
      <dsp:spPr>
        <a:xfrm>
          <a:off x="2492132" y="667051"/>
          <a:ext cx="1549270" cy="72258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Exploratory Data Analysis</a:t>
          </a:r>
        </a:p>
      </dsp:txBody>
      <dsp:txXfrm>
        <a:off x="2492132" y="667051"/>
        <a:ext cx="1549270" cy="481722"/>
      </dsp:txXfrm>
    </dsp:sp>
    <dsp:sp modelId="{93C83A52-6E6B-41FD-9424-D118FD751CED}">
      <dsp:nvSpPr>
        <dsp:cNvPr id="0" name=""/>
        <dsp:cNvSpPr/>
      </dsp:nvSpPr>
      <dsp:spPr>
        <a:xfrm>
          <a:off x="2809453" y="1148773"/>
          <a:ext cx="1549270" cy="233707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Check through all the dataset information like datatype, missing value, duplicate value etc.</a:t>
          </a:r>
        </a:p>
        <a:p>
          <a:pPr marL="114300" lvl="1" indent="-114300" algn="l" defTabSz="577850">
            <a:lnSpc>
              <a:spcPct val="90000"/>
            </a:lnSpc>
            <a:spcBef>
              <a:spcPct val="0"/>
            </a:spcBef>
            <a:spcAft>
              <a:spcPct val="15000"/>
            </a:spcAft>
            <a:buChar char="••"/>
          </a:pPr>
          <a:r>
            <a:rPr lang="en-US" sz="1300" kern="1200" dirty="0"/>
            <a:t>Analyze each and every data record to ensure we have usable information</a:t>
          </a:r>
        </a:p>
      </dsp:txBody>
      <dsp:txXfrm>
        <a:off x="2854830" y="1194150"/>
        <a:ext cx="1458516" cy="2246321"/>
      </dsp:txXfrm>
    </dsp:sp>
    <dsp:sp modelId="{A66EA167-6AD2-4AA4-A421-59E2B4561DDF}">
      <dsp:nvSpPr>
        <dsp:cNvPr id="0" name=""/>
        <dsp:cNvSpPr/>
      </dsp:nvSpPr>
      <dsp:spPr>
        <a:xfrm>
          <a:off x="4276266" y="715050"/>
          <a:ext cx="497911" cy="38572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4276266" y="792195"/>
        <a:ext cx="382194" cy="231433"/>
      </dsp:txXfrm>
    </dsp:sp>
    <dsp:sp modelId="{3E371716-205E-4EF6-A7ED-14278F63B034}">
      <dsp:nvSpPr>
        <dsp:cNvPr id="0" name=""/>
        <dsp:cNvSpPr/>
      </dsp:nvSpPr>
      <dsp:spPr>
        <a:xfrm>
          <a:off x="4980857" y="667051"/>
          <a:ext cx="1549270" cy="72258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Visualization and Data Preprocessing</a:t>
          </a:r>
        </a:p>
      </dsp:txBody>
      <dsp:txXfrm>
        <a:off x="4980857" y="667051"/>
        <a:ext cx="1549270" cy="481722"/>
      </dsp:txXfrm>
    </dsp:sp>
    <dsp:sp modelId="{D91F2413-E4E3-4058-AF8C-E44208B5C14B}">
      <dsp:nvSpPr>
        <dsp:cNvPr id="0" name=""/>
        <dsp:cNvSpPr/>
      </dsp:nvSpPr>
      <dsp:spPr>
        <a:xfrm>
          <a:off x="5298178" y="1148773"/>
          <a:ext cx="1549270" cy="233707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Use various visualization methods to check the data distribution identify presence of outliers and skewness</a:t>
          </a:r>
        </a:p>
        <a:p>
          <a:pPr marL="114300" lvl="1" indent="-114300" algn="l" defTabSz="577850">
            <a:lnSpc>
              <a:spcPct val="90000"/>
            </a:lnSpc>
            <a:spcBef>
              <a:spcPct val="0"/>
            </a:spcBef>
            <a:spcAft>
              <a:spcPct val="15000"/>
            </a:spcAft>
            <a:buChar char="••"/>
          </a:pPr>
          <a:r>
            <a:rPr lang="en-US" sz="1300" kern="1200" dirty="0"/>
            <a:t>Perform encoding and scaling methods</a:t>
          </a:r>
        </a:p>
      </dsp:txBody>
      <dsp:txXfrm>
        <a:off x="5343555" y="1194150"/>
        <a:ext cx="1458516" cy="2246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3407" y="251701"/>
          <a:ext cx="1549270" cy="72258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Model Building</a:t>
          </a:r>
        </a:p>
      </dsp:txBody>
      <dsp:txXfrm>
        <a:off x="3407" y="251701"/>
        <a:ext cx="1549270" cy="481722"/>
      </dsp:txXfrm>
    </dsp:sp>
    <dsp:sp modelId="{9D677988-374B-4BBA-B73C-8BE59201B4AA}">
      <dsp:nvSpPr>
        <dsp:cNvPr id="0" name=""/>
        <dsp:cNvSpPr/>
      </dsp:nvSpPr>
      <dsp:spPr>
        <a:xfrm>
          <a:off x="320727" y="733423"/>
          <a:ext cx="1549270" cy="316777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appropriate Regression Machine Learning model function</a:t>
          </a:r>
        </a:p>
        <a:p>
          <a:pPr marL="114300" lvl="1" indent="-114300" algn="l" defTabSz="577850">
            <a:lnSpc>
              <a:spcPct val="90000"/>
            </a:lnSpc>
            <a:spcBef>
              <a:spcPct val="0"/>
            </a:spcBef>
            <a:spcAft>
              <a:spcPct val="15000"/>
            </a:spcAft>
            <a:buChar char="••"/>
          </a:pPr>
          <a:r>
            <a:rPr lang="en-US" sz="1300" kern="1200" dirty="0"/>
            <a:t>Need to ensure that whenever the regression function is called it is able to process all the necessary parameters</a:t>
          </a:r>
        </a:p>
      </dsp:txBody>
      <dsp:txXfrm>
        <a:off x="366104" y="778800"/>
        <a:ext cx="1458516" cy="3077021"/>
      </dsp:txXfrm>
    </dsp:sp>
    <dsp:sp modelId="{51EA4E37-9197-43C9-9502-961CC2F00719}">
      <dsp:nvSpPr>
        <dsp:cNvPr id="0" name=""/>
        <dsp:cNvSpPr/>
      </dsp:nvSpPr>
      <dsp:spPr>
        <a:xfrm>
          <a:off x="1787541" y="299700"/>
          <a:ext cx="497911" cy="38572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1787541" y="376845"/>
        <a:ext cx="382194" cy="231433"/>
      </dsp:txXfrm>
    </dsp:sp>
    <dsp:sp modelId="{6BB0ABCB-2373-47ED-9774-278F8EE9E9B2}">
      <dsp:nvSpPr>
        <dsp:cNvPr id="0" name=""/>
        <dsp:cNvSpPr/>
      </dsp:nvSpPr>
      <dsp:spPr>
        <a:xfrm>
          <a:off x="2492132" y="251701"/>
          <a:ext cx="1549270" cy="72258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Model Evaluation</a:t>
          </a:r>
        </a:p>
      </dsp:txBody>
      <dsp:txXfrm>
        <a:off x="2492132" y="251701"/>
        <a:ext cx="1549270" cy="481722"/>
      </dsp:txXfrm>
    </dsp:sp>
    <dsp:sp modelId="{93C83A52-6E6B-41FD-9424-D118FD751CED}">
      <dsp:nvSpPr>
        <dsp:cNvPr id="0" name=""/>
        <dsp:cNvSpPr/>
      </dsp:nvSpPr>
      <dsp:spPr>
        <a:xfrm>
          <a:off x="2809453" y="733423"/>
          <a:ext cx="1549270" cy="316777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Usage of evaluation metrics to check the accuracy of the models over trained and test data inputs</a:t>
          </a:r>
        </a:p>
        <a:p>
          <a:pPr marL="114300" lvl="1" indent="-114300" algn="l" defTabSz="577850">
            <a:lnSpc>
              <a:spcPct val="90000"/>
            </a:lnSpc>
            <a:spcBef>
              <a:spcPct val="0"/>
            </a:spcBef>
            <a:spcAft>
              <a:spcPct val="15000"/>
            </a:spcAft>
            <a:buChar char="••"/>
          </a:pPr>
          <a:r>
            <a:rPr lang="en-US" sz="1300" kern="1200" dirty="0"/>
            <a:t>Ensure the cross validation techniques helps in reducing over fitting and under fitting data</a:t>
          </a:r>
        </a:p>
      </dsp:txBody>
      <dsp:txXfrm>
        <a:off x="2854830" y="778800"/>
        <a:ext cx="1458516" cy="3077021"/>
      </dsp:txXfrm>
    </dsp:sp>
    <dsp:sp modelId="{A66EA167-6AD2-4AA4-A421-59E2B4561DDF}">
      <dsp:nvSpPr>
        <dsp:cNvPr id="0" name=""/>
        <dsp:cNvSpPr/>
      </dsp:nvSpPr>
      <dsp:spPr>
        <a:xfrm>
          <a:off x="4276266" y="299700"/>
          <a:ext cx="497911" cy="385723"/>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4276266" y="376845"/>
        <a:ext cx="382194" cy="231433"/>
      </dsp:txXfrm>
    </dsp:sp>
    <dsp:sp modelId="{3E371716-205E-4EF6-A7ED-14278F63B034}">
      <dsp:nvSpPr>
        <dsp:cNvPr id="0" name=""/>
        <dsp:cNvSpPr/>
      </dsp:nvSpPr>
      <dsp:spPr>
        <a:xfrm>
          <a:off x="4980857" y="251701"/>
          <a:ext cx="1549270" cy="72258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Hyperparameter Tuning Best Model</a:t>
          </a:r>
        </a:p>
      </dsp:txBody>
      <dsp:txXfrm>
        <a:off x="4980857" y="251701"/>
        <a:ext cx="1549270" cy="481722"/>
      </dsp:txXfrm>
    </dsp:sp>
    <dsp:sp modelId="{D91F2413-E4E3-4058-AF8C-E44208B5C14B}">
      <dsp:nvSpPr>
        <dsp:cNvPr id="0" name=""/>
        <dsp:cNvSpPr/>
      </dsp:nvSpPr>
      <dsp:spPr>
        <a:xfrm>
          <a:off x="5298178" y="733423"/>
          <a:ext cx="1549270" cy="316777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Choosing the appropriate Regression Machine Learning model to check various parameter permutation and combinations</a:t>
          </a:r>
        </a:p>
        <a:p>
          <a:pPr marL="114300" lvl="1" indent="-114300" algn="l" defTabSz="577850">
            <a:lnSpc>
              <a:spcPct val="90000"/>
            </a:lnSpc>
            <a:spcBef>
              <a:spcPct val="0"/>
            </a:spcBef>
            <a:spcAft>
              <a:spcPct val="15000"/>
            </a:spcAft>
            <a:buChar char="••"/>
          </a:pPr>
          <a:r>
            <a:rPr lang="en-US" sz="1300" kern="1200" dirty="0"/>
            <a:t>Using Grid Search CV to obtain the best parameters that can be plugged into the selected model</a:t>
          </a:r>
        </a:p>
      </dsp:txBody>
      <dsp:txXfrm>
        <a:off x="5343555" y="778800"/>
        <a:ext cx="1458516" cy="30770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0" y="342900"/>
          <a:ext cx="3428999" cy="3428999"/>
        </a:xfrm>
        <a:prstGeom prst="quadArrow">
          <a:avLst>
            <a:gd name="adj1" fmla="val 2000"/>
            <a:gd name="adj2" fmla="val 4000"/>
            <a:gd name="adj3" fmla="val 5000"/>
          </a:avLst>
        </a:prstGeom>
        <a:solidFill>
          <a:schemeClr val="accent2">
            <a:tint val="40000"/>
            <a:hueOff val="0"/>
            <a:satOff val="0"/>
            <a:lumOff val="0"/>
            <a:alphaOff val="0"/>
          </a:schemeClr>
        </a:solidFill>
        <a:ln w="1000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222884" y="565785"/>
          <a:ext cx="1371599" cy="1371599"/>
        </a:xfrm>
        <a:prstGeom prst="roundRect">
          <a:avLst/>
        </a:prstGeom>
        <a:solidFill>
          <a:schemeClr val="accent2">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10,000 rows and 6 columns</a:t>
          </a:r>
        </a:p>
      </dsp:txBody>
      <dsp:txXfrm>
        <a:off x="289840" y="632741"/>
        <a:ext cx="1237687" cy="1237687"/>
      </dsp:txXfrm>
    </dsp:sp>
    <dsp:sp modelId="{97980B12-612D-45AF-96B7-86D66152C1E9}">
      <dsp:nvSpPr>
        <dsp:cNvPr id="0" name=""/>
        <dsp:cNvSpPr/>
      </dsp:nvSpPr>
      <dsp:spPr>
        <a:xfrm>
          <a:off x="1834514" y="565785"/>
          <a:ext cx="1371599" cy="1371599"/>
        </a:xfrm>
        <a:prstGeom prst="roundRect">
          <a:avLst/>
        </a:prstGeom>
        <a:solidFill>
          <a:schemeClr val="accent3">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1901470" y="632741"/>
        <a:ext cx="1237687" cy="1237687"/>
      </dsp:txXfrm>
    </dsp:sp>
    <dsp:sp modelId="{65245A7B-7C16-44E2-AEE8-3B675CFCEFDA}">
      <dsp:nvSpPr>
        <dsp:cNvPr id="0" name=""/>
        <dsp:cNvSpPr/>
      </dsp:nvSpPr>
      <dsp:spPr>
        <a:xfrm>
          <a:off x="222884" y="2177414"/>
          <a:ext cx="1371599" cy="1371599"/>
        </a:xfrm>
        <a:prstGeom prst="roundRect">
          <a:avLst/>
        </a:prstGeom>
        <a:solidFill>
          <a:schemeClr val="accent4">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Few duplicate rows/records were found</a:t>
          </a:r>
          <a:endParaRPr lang="en-US" sz="1600" kern="1200" dirty="0">
            <a:latin typeface="Constantia (Body)"/>
          </a:endParaRPr>
        </a:p>
      </dsp:txBody>
      <dsp:txXfrm>
        <a:off x="289840" y="2244370"/>
        <a:ext cx="1237687" cy="1237687"/>
      </dsp:txXfrm>
    </dsp:sp>
    <dsp:sp modelId="{B80B054A-6F89-48AB-AE26-0079B56D1C05}">
      <dsp:nvSpPr>
        <dsp:cNvPr id="0" name=""/>
        <dsp:cNvSpPr/>
      </dsp:nvSpPr>
      <dsp:spPr>
        <a:xfrm>
          <a:off x="1834514" y="2177414"/>
          <a:ext cx="1371599" cy="1371599"/>
        </a:xfrm>
        <a:prstGeom prst="roundRect">
          <a:avLst/>
        </a:prstGeom>
        <a:solidFill>
          <a:schemeClr val="accent5">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1901470" y="2244370"/>
        <a:ext cx="1237687" cy="12376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12/12/2021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12/12/2021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8458200" cy="1222375"/>
          </a:xfrm>
        </p:spPr>
        <p:txBody>
          <a:bodyPr/>
          <a:lstStyle/>
          <a:p>
            <a:r>
              <a:rPr lang="en-US" dirty="0">
                <a:solidFill>
                  <a:srgbClr val="FF0000"/>
                </a:solidFill>
              </a:rPr>
              <a:t>Used Car Price Prediction Project Presentation</a:t>
            </a:r>
          </a:p>
        </p:txBody>
      </p:sp>
      <p:sp>
        <p:nvSpPr>
          <p:cNvPr id="5" name="Subtitle 4"/>
          <p:cNvSpPr>
            <a:spLocks noGrp="1"/>
          </p:cNvSpPr>
          <p:nvPr>
            <p:ph type="subTitle" idx="1"/>
          </p:nvPr>
        </p:nvSpPr>
        <p:spPr>
          <a:xfrm>
            <a:off x="3426866" y="3543923"/>
            <a:ext cx="5187252" cy="1771600"/>
          </a:xfrm>
        </p:spPr>
        <p:txBody>
          <a:bodyPr/>
          <a:lstStyle/>
          <a:p>
            <a:r>
              <a:rPr lang="en-US" dirty="0"/>
              <a:t>Submitted by </a:t>
            </a:r>
            <a:r>
              <a:rPr lang="en-US" dirty="0" smtClean="0"/>
              <a:t>Sri </a:t>
            </a:r>
            <a:r>
              <a:rPr lang="en-US" dirty="0" err="1" smtClean="0"/>
              <a:t>Bharath</a:t>
            </a:r>
            <a:r>
              <a:rPr lang="en-US" dirty="0" smtClean="0"/>
              <a:t> Vasa</a:t>
            </a:r>
            <a:endParaRPr lang="en-US" dirty="0"/>
          </a:p>
        </p:txBody>
      </p:sp>
    </p:spTree>
    <p:extLst>
      <p:ext uri="{BB962C8B-B14F-4D97-AF65-F5344CB8AC3E}">
        <p14:creationId xmlns:p14="http://schemas.microsoft.com/office/powerpoint/2010/main" val="340672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 xmlns:a16="http://schemas.microsoft.com/office/drawing/2014/main" id="{3F8BD31F-3B26-4F0A-A345-84D46AC445C0}"/>
              </a:ext>
            </a:extLst>
          </p:cNvPr>
          <p:cNvSpPr>
            <a:spLocks noGrp="1"/>
          </p:cNvSpPr>
          <p:nvPr>
            <p:ph idx="1"/>
          </p:nvPr>
        </p:nvSpPr>
        <p:spPr>
          <a:xfrm>
            <a:off x="1146429" y="1485901"/>
            <a:ext cx="6244232" cy="4152901"/>
          </a:xfrm>
        </p:spPr>
        <p:txBody>
          <a:bodyPr>
            <a:normAutofit fontScale="70000" lnSpcReduction="20000"/>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43562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 xmlns:a16="http://schemas.microsoft.com/office/drawing/2014/main" id="{B98FE444-E054-447E-AB45-FD06D9975000}"/>
              </a:ext>
            </a:extLst>
          </p:cNvPr>
          <p:cNvSpPr>
            <a:spLocks noGrp="1"/>
          </p:cNvSpPr>
          <p:nvPr>
            <p:ph idx="1"/>
          </p:nvPr>
        </p:nvSpPr>
        <p:spPr>
          <a:xfrm>
            <a:off x="1146429" y="1485901"/>
            <a:ext cx="6031167" cy="4152901"/>
          </a:xfrm>
        </p:spPr>
        <p:txBody>
          <a:bodyPr>
            <a:normAutofit fontScale="62500" lnSpcReduction="20000"/>
          </a:bodyPr>
          <a:lstStyle/>
          <a:p>
            <a:pPr marL="0" indent="0">
              <a:buNone/>
            </a:pPr>
            <a:r>
              <a:rPr lang="en-IN" dirty="0"/>
              <a:t>	</a:t>
            </a:r>
            <a:r>
              <a:rPr lang="en-IN" dirty="0" smtClean="0"/>
              <a:t>Hardware </a:t>
            </a:r>
            <a:r>
              <a:rPr lang="en-IN" dirty="0"/>
              <a:t>technology being used.</a:t>
            </a:r>
          </a:p>
          <a:p>
            <a:pPr marL="45720" indent="0">
              <a:buNone/>
            </a:pPr>
            <a:r>
              <a:rPr lang="en-IN" dirty="0"/>
              <a:t>RAM 	: </a:t>
            </a:r>
            <a:r>
              <a:rPr lang="en-IN" dirty="0" smtClean="0"/>
              <a:t>12 </a:t>
            </a:r>
            <a:r>
              <a:rPr lang="en-IN" dirty="0"/>
              <a:t>GB</a:t>
            </a:r>
          </a:p>
          <a:p>
            <a:pPr marL="45720" indent="0">
              <a:buNone/>
            </a:pPr>
            <a:r>
              <a:rPr lang="en-IN" dirty="0"/>
              <a:t>CPU 	</a:t>
            </a:r>
            <a:r>
              <a:rPr lang="en-IN" dirty="0" smtClean="0"/>
              <a:t>: intel corei5 11</a:t>
            </a:r>
            <a:r>
              <a:rPr lang="en-IN" baseline="30000" dirty="0" smtClean="0"/>
              <a:t>th</a:t>
            </a:r>
            <a:r>
              <a:rPr lang="en-IN" dirty="0" smtClean="0"/>
              <a:t> generation 2.40GHz</a:t>
            </a:r>
            <a:endParaRPr lang="en-IN" dirty="0"/>
          </a:p>
          <a:p>
            <a:pPr marL="45720" indent="0">
              <a:buNone/>
            </a:pPr>
            <a:r>
              <a:rPr lang="en-IN" dirty="0"/>
              <a:t>GPU 	: </a:t>
            </a:r>
            <a:r>
              <a:rPr lang="en-IN" dirty="0" smtClean="0"/>
              <a:t>intel </a:t>
            </a:r>
            <a:r>
              <a:rPr lang="en-IN" dirty="0" err="1" smtClean="0"/>
              <a:t>iRIS</a:t>
            </a:r>
            <a:r>
              <a:rPr lang="en-IN" dirty="0" smtClean="0"/>
              <a:t> </a:t>
            </a:r>
            <a:r>
              <a:rPr lang="en-IN" dirty="0" err="1" smtClean="0"/>
              <a:t>Xe</a:t>
            </a:r>
            <a:r>
              <a:rPr lang="en-IN" dirty="0" smtClean="0"/>
              <a:t> graphics card </a:t>
            </a:r>
          </a:p>
          <a:p>
            <a:pPr marL="45720" indent="0">
              <a:buNone/>
            </a:pPr>
            <a:r>
              <a:rPr lang="en-IN" dirty="0"/>
              <a:t>	</a:t>
            </a:r>
            <a:endParaRPr lang="en-IN" dirty="0" smtClean="0"/>
          </a:p>
          <a:p>
            <a:pPr marL="45720" indent="0">
              <a:buNone/>
            </a:pPr>
            <a:r>
              <a:rPr lang="en-IN" dirty="0"/>
              <a:t>	</a:t>
            </a:r>
            <a:r>
              <a:rPr lang="en-IN" dirty="0" smtClean="0"/>
              <a:t>Software </a:t>
            </a:r>
            <a:r>
              <a:rPr lang="en-IN" dirty="0"/>
              <a:t>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76498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B9F76-E3F2-4DA5-8293-771C471594B5}"/>
              </a:ext>
            </a:extLst>
          </p:cNvPr>
          <p:cNvSpPr txBox="1">
            <a:spLocks/>
          </p:cNvSpPr>
          <p:nvPr/>
        </p:nvSpPr>
        <p:spPr>
          <a:xfrm>
            <a:off x="1302620" y="495300"/>
            <a:ext cx="6850298"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 xmlns:a16="http://schemas.microsoft.com/office/drawing/2014/main" id="{217122CE-5E4B-4E76-A936-77BA97B195D4}"/>
              </a:ext>
            </a:extLst>
          </p:cNvPr>
          <p:cNvSpPr txBox="1"/>
          <p:nvPr/>
        </p:nvSpPr>
        <p:spPr>
          <a:xfrm>
            <a:off x="495091" y="1676400"/>
            <a:ext cx="2044484" cy="646331"/>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 xmlns:a16="http://schemas.microsoft.com/office/drawing/2014/main" id="{529D698D-2FA7-4C15-B2D2-C5EE96DD2367}"/>
              </a:ext>
            </a:extLst>
          </p:cNvPr>
          <p:cNvSpPr txBox="1"/>
          <p:nvPr/>
        </p:nvSpPr>
        <p:spPr>
          <a:xfrm>
            <a:off x="3220120" y="1639669"/>
            <a:ext cx="2190698" cy="646331"/>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 xmlns:a16="http://schemas.microsoft.com/office/drawing/2014/main" id="{D50A8E3E-78D6-42B0-88EF-022A029D23FA}"/>
              </a:ext>
            </a:extLst>
          </p:cNvPr>
          <p:cNvSpPr txBox="1"/>
          <p:nvPr/>
        </p:nvSpPr>
        <p:spPr>
          <a:xfrm>
            <a:off x="5795120" y="1676400"/>
            <a:ext cx="2357798" cy="646331"/>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 xmlns:a16="http://schemas.microsoft.com/office/drawing/2014/main" id="{0AD30DD0-8AF6-4DD5-AC30-1F85D3F61CFC}"/>
              </a:ext>
            </a:extLst>
          </p:cNvPr>
          <p:cNvSpPr txBox="1"/>
          <p:nvPr/>
        </p:nvSpPr>
        <p:spPr>
          <a:xfrm>
            <a:off x="1518912" y="4535269"/>
            <a:ext cx="3225263" cy="646331"/>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 xmlns:a16="http://schemas.microsoft.com/office/drawing/2014/main" id="{C89FB171-BE78-40FA-B2C1-9D248D031EB0}"/>
              </a:ext>
            </a:extLst>
          </p:cNvPr>
          <p:cNvSpPr txBox="1"/>
          <p:nvPr/>
        </p:nvSpPr>
        <p:spPr>
          <a:xfrm>
            <a:off x="5563218" y="4659868"/>
            <a:ext cx="198058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 xmlns:a16="http://schemas.microsoft.com/office/drawing/2014/main" id="{E8F890E8-52C6-48D6-8675-684C65DC0CAC}"/>
              </a:ext>
            </a:extLst>
          </p:cNvPr>
          <p:cNvSpPr txBox="1"/>
          <p:nvPr/>
        </p:nvSpPr>
        <p:spPr>
          <a:xfrm>
            <a:off x="495091" y="2276178"/>
            <a:ext cx="2044484" cy="2585323"/>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 xmlns:a16="http://schemas.microsoft.com/office/drawing/2014/main" id="{6EF070F7-E8D9-4FF9-B159-ACFF1B14A0DB}"/>
              </a:ext>
            </a:extLst>
          </p:cNvPr>
          <p:cNvSpPr txBox="1"/>
          <p:nvPr/>
        </p:nvSpPr>
        <p:spPr>
          <a:xfrm>
            <a:off x="3220120" y="2269914"/>
            <a:ext cx="2190698" cy="2031325"/>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 xmlns:a16="http://schemas.microsoft.com/office/drawing/2014/main" id="{02F7344C-120B-44CD-BFD2-E8D95F1F20DB}"/>
              </a:ext>
            </a:extLst>
          </p:cNvPr>
          <p:cNvSpPr txBox="1"/>
          <p:nvPr/>
        </p:nvSpPr>
        <p:spPr>
          <a:xfrm>
            <a:off x="5811712" y="2269915"/>
            <a:ext cx="2190698" cy="2031325"/>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 xmlns:a16="http://schemas.microsoft.com/office/drawing/2014/main" id="{AF1B0DCD-3B23-4EF2-8C56-E0A65637DA6F}"/>
              </a:ext>
            </a:extLst>
          </p:cNvPr>
          <p:cNvSpPr txBox="1"/>
          <p:nvPr/>
        </p:nvSpPr>
        <p:spPr>
          <a:xfrm>
            <a:off x="1517332" y="5181600"/>
            <a:ext cx="2996963"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 xmlns:a16="http://schemas.microsoft.com/office/drawing/2014/main" id="{2C996ED3-5575-4D16-AC02-3EBDE2708E2A}"/>
              </a:ext>
            </a:extLst>
          </p:cNvPr>
          <p:cNvSpPr txBox="1"/>
          <p:nvPr/>
        </p:nvSpPr>
        <p:spPr>
          <a:xfrm>
            <a:off x="5410818" y="5172670"/>
            <a:ext cx="2392654"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5862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 xmlns:a16="http://schemas.microsoft.com/office/drawing/2014/main" id="{9EE2133F-4A1B-4B8D-9DE7-C620EC625E48}"/>
              </a:ext>
            </a:extLst>
          </p:cNvPr>
          <p:cNvSpPr>
            <a:spLocks noGrp="1"/>
          </p:cNvSpPr>
          <p:nvPr>
            <p:ph idx="1"/>
          </p:nvPr>
        </p:nvSpPr>
        <p:spPr>
          <a:xfrm>
            <a:off x="3838955" y="1565800"/>
            <a:ext cx="4180173" cy="4152901"/>
          </a:xfrm>
        </p:spPr>
        <p:txBody>
          <a:bodyPr>
            <a:normAutofit fontScale="47500" lnSpcReduction="2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1137943549"/>
              </p:ext>
            </p:extLst>
          </p:nvPr>
        </p:nvGraphicFramePr>
        <p:xfrm>
          <a:off x="409957" y="1371600"/>
          <a:ext cx="3428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76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FF1606-7D5D-4AE0-AD35-AFBDBADC9C57}"/>
              </a:ext>
            </a:extLst>
          </p:cNvPr>
          <p:cNvSpPr>
            <a:spLocks noGrp="1"/>
          </p:cNvSpPr>
          <p:nvPr>
            <p:ph type="title"/>
          </p:nvPr>
        </p:nvSpPr>
        <p:spPr/>
        <p:txBody>
          <a:bodyPr>
            <a:normAutofit fontScale="90000"/>
          </a:bodyPr>
          <a:lstStyle/>
          <a:p>
            <a:r>
              <a:rPr lang="en-US" dirty="0"/>
              <a:t>VISUALIZATION USING PANDAS PROFILING REPORT</a:t>
            </a:r>
            <a:endParaRPr lang="en-IN" dirty="0"/>
          </a:p>
        </p:txBody>
      </p:sp>
      <p:pic>
        <p:nvPicPr>
          <p:cNvPr id="5" name="Content Placeholder 4">
            <a:extLst>
              <a:ext uri="{FF2B5EF4-FFF2-40B4-BE49-F238E27FC236}">
                <a16:creationId xmlns="" xmlns:a16="http://schemas.microsoft.com/office/drawing/2014/main" id="{A0EAF19A-5B47-46B6-AE36-2EDCE029E6EB}"/>
              </a:ext>
            </a:extLst>
          </p:cNvPr>
          <p:cNvPicPr>
            <a:picLocks noGrp="1" noChangeAspect="1"/>
          </p:cNvPicPr>
          <p:nvPr>
            <p:ph idx="1"/>
          </p:nvPr>
        </p:nvPicPr>
        <p:blipFill>
          <a:blip r:embed="rId2"/>
          <a:stretch>
            <a:fillRect/>
          </a:stretch>
        </p:blipFill>
        <p:spPr>
          <a:xfrm>
            <a:off x="1244686" y="1663453"/>
            <a:ext cx="5799746" cy="4945520"/>
          </a:xfrm>
        </p:spPr>
      </p:pic>
    </p:spTree>
    <p:extLst>
      <p:ext uri="{BB962C8B-B14F-4D97-AF65-F5344CB8AC3E}">
        <p14:creationId xmlns:p14="http://schemas.microsoft.com/office/powerpoint/2010/main" val="413022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DB8375-208F-48CB-9824-F9EE6F402BB9}"/>
              </a:ext>
            </a:extLst>
          </p:cNvPr>
          <p:cNvSpPr>
            <a:spLocks noGrp="1"/>
          </p:cNvSpPr>
          <p:nvPr>
            <p:ph type="title"/>
          </p:nvPr>
        </p:nvSpPr>
        <p:spPr/>
        <p:txBody>
          <a:bodyPr>
            <a:normAutofit fontScale="90000"/>
          </a:bodyPr>
          <a:lstStyle/>
          <a:p>
            <a:r>
              <a:rPr lang="en-US" dirty="0"/>
              <a:t>MISSING VALUES VISUAL USING MISSINGNO</a:t>
            </a:r>
            <a:endParaRPr lang="en-IN" dirty="0"/>
          </a:p>
        </p:txBody>
      </p:sp>
      <p:pic>
        <p:nvPicPr>
          <p:cNvPr id="5" name="Content Placeholder 4">
            <a:extLst>
              <a:ext uri="{FF2B5EF4-FFF2-40B4-BE49-F238E27FC236}">
                <a16:creationId xmlns="" xmlns:a16="http://schemas.microsoft.com/office/drawing/2014/main" id="{77653020-0D3D-43B3-94FA-5747168B9B19}"/>
              </a:ext>
            </a:extLst>
          </p:cNvPr>
          <p:cNvPicPr>
            <a:picLocks noGrp="1" noChangeAspect="1"/>
          </p:cNvPicPr>
          <p:nvPr>
            <p:ph idx="1"/>
          </p:nvPr>
        </p:nvPicPr>
        <p:blipFill>
          <a:blip r:embed="rId2"/>
          <a:stretch>
            <a:fillRect/>
          </a:stretch>
        </p:blipFill>
        <p:spPr>
          <a:xfrm>
            <a:off x="653861" y="1903087"/>
            <a:ext cx="7366496" cy="3086163"/>
          </a:xfrm>
        </p:spPr>
      </p:pic>
    </p:spTree>
    <p:extLst>
      <p:ext uri="{BB962C8B-B14F-4D97-AF65-F5344CB8AC3E}">
        <p14:creationId xmlns:p14="http://schemas.microsoft.com/office/powerpoint/2010/main" val="362651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3587F-EF59-4996-A769-0F9B1DF0EFB5}"/>
              </a:ext>
            </a:extLst>
          </p:cNvPr>
          <p:cNvSpPr>
            <a:spLocks noGrp="1"/>
          </p:cNvSpPr>
          <p:nvPr>
            <p:ph type="title"/>
          </p:nvPr>
        </p:nvSpPr>
        <p:spPr/>
        <p:txBody>
          <a:bodyPr>
            <a:normAutofit fontScale="90000"/>
          </a:bodyPr>
          <a:lstStyle/>
          <a:p>
            <a:r>
              <a:rPr lang="en-US" dirty="0"/>
              <a:t>DESCRIBE DATASET VISUAL ON NUMERIC DATA</a:t>
            </a:r>
            <a:endParaRPr lang="en-IN" dirty="0"/>
          </a:p>
        </p:txBody>
      </p:sp>
      <p:pic>
        <p:nvPicPr>
          <p:cNvPr id="5" name="Content Placeholder 4">
            <a:extLst>
              <a:ext uri="{FF2B5EF4-FFF2-40B4-BE49-F238E27FC236}">
                <a16:creationId xmlns="" xmlns:a16="http://schemas.microsoft.com/office/drawing/2014/main" id="{5BA0707A-5FAE-4B91-8A83-EB0CD5AF472C}"/>
              </a:ext>
            </a:extLst>
          </p:cNvPr>
          <p:cNvPicPr>
            <a:picLocks noGrp="1" noChangeAspect="1"/>
          </p:cNvPicPr>
          <p:nvPr>
            <p:ph idx="1"/>
          </p:nvPr>
        </p:nvPicPr>
        <p:blipFill>
          <a:blip r:embed="rId2"/>
          <a:stretch>
            <a:fillRect/>
          </a:stretch>
        </p:blipFill>
        <p:spPr>
          <a:xfrm>
            <a:off x="1238235" y="1734473"/>
            <a:ext cx="5579816" cy="4639693"/>
          </a:xfrm>
        </p:spPr>
      </p:pic>
    </p:spTree>
    <p:extLst>
      <p:ext uri="{BB962C8B-B14F-4D97-AF65-F5344CB8AC3E}">
        <p14:creationId xmlns:p14="http://schemas.microsoft.com/office/powerpoint/2010/main" val="382962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30DDF6-266A-428D-A574-0AF6AF904D1F}"/>
              </a:ext>
            </a:extLst>
          </p:cNvPr>
          <p:cNvSpPr>
            <a:spLocks noGrp="1"/>
          </p:cNvSpPr>
          <p:nvPr>
            <p:ph type="title"/>
          </p:nvPr>
        </p:nvSpPr>
        <p:spPr/>
        <p:txBody>
          <a:bodyPr>
            <a:normAutofit fontScale="90000"/>
          </a:bodyPr>
          <a:lstStyle/>
          <a:p>
            <a:r>
              <a:rPr lang="en-US" dirty="0"/>
              <a:t>PURCHASE DETAILS OF USED CARS EACH YEAR</a:t>
            </a:r>
            <a:endParaRPr lang="en-IN" dirty="0"/>
          </a:p>
        </p:txBody>
      </p:sp>
      <p:pic>
        <p:nvPicPr>
          <p:cNvPr id="5" name="Content Placeholder 4">
            <a:extLst>
              <a:ext uri="{FF2B5EF4-FFF2-40B4-BE49-F238E27FC236}">
                <a16:creationId xmlns="" xmlns:a16="http://schemas.microsoft.com/office/drawing/2014/main" id="{DBB40016-8AEF-4F0B-A376-624C4B6C4582}"/>
              </a:ext>
            </a:extLst>
          </p:cNvPr>
          <p:cNvPicPr>
            <a:picLocks noGrp="1" noChangeAspect="1"/>
          </p:cNvPicPr>
          <p:nvPr>
            <p:ph idx="1"/>
          </p:nvPr>
        </p:nvPicPr>
        <p:blipFill>
          <a:blip r:embed="rId2"/>
          <a:stretch>
            <a:fillRect/>
          </a:stretch>
        </p:blipFill>
        <p:spPr>
          <a:xfrm>
            <a:off x="1143000" y="1601310"/>
            <a:ext cx="6580573" cy="4959288"/>
          </a:xfrm>
        </p:spPr>
      </p:pic>
    </p:spTree>
    <p:extLst>
      <p:ext uri="{BB962C8B-B14F-4D97-AF65-F5344CB8AC3E}">
        <p14:creationId xmlns:p14="http://schemas.microsoft.com/office/powerpoint/2010/main" val="245957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 xmlns:a16="http://schemas.microsoft.com/office/drawing/2014/main" id="{F76B787C-58EB-4F31-A26E-20A4BED42052}"/>
              </a:ext>
            </a:extLst>
          </p:cNvPr>
          <p:cNvPicPr>
            <a:picLocks noGrp="1" noChangeAspect="1"/>
          </p:cNvPicPr>
          <p:nvPr>
            <p:ph idx="1"/>
          </p:nvPr>
        </p:nvPicPr>
        <p:blipFill>
          <a:blip r:embed="rId2"/>
          <a:stretch>
            <a:fillRect/>
          </a:stretch>
        </p:blipFill>
        <p:spPr>
          <a:xfrm>
            <a:off x="1467571" y="1485900"/>
            <a:ext cx="6208859" cy="4152900"/>
          </a:xfrm>
        </p:spPr>
      </p:pic>
    </p:spTree>
    <p:extLst>
      <p:ext uri="{BB962C8B-B14F-4D97-AF65-F5344CB8AC3E}">
        <p14:creationId xmlns:p14="http://schemas.microsoft.com/office/powerpoint/2010/main" val="131829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 xmlns:a16="http://schemas.microsoft.com/office/drawing/2014/main" id="{4D03C26E-A08B-42C2-B7C6-1E51E1185F69}"/>
              </a:ext>
            </a:extLst>
          </p:cNvPr>
          <p:cNvPicPr>
            <a:picLocks noGrp="1" noChangeAspect="1"/>
          </p:cNvPicPr>
          <p:nvPr>
            <p:ph idx="1"/>
          </p:nvPr>
        </p:nvPicPr>
        <p:blipFill>
          <a:blip r:embed="rId2"/>
          <a:stretch>
            <a:fillRect/>
          </a:stretch>
        </p:blipFill>
        <p:spPr>
          <a:xfrm>
            <a:off x="1312539" y="1485900"/>
            <a:ext cx="6518923" cy="4152900"/>
          </a:xfrm>
        </p:spPr>
      </p:pic>
    </p:spTree>
    <p:extLst>
      <p:ext uri="{BB962C8B-B14F-4D97-AF65-F5344CB8AC3E}">
        <p14:creationId xmlns:p14="http://schemas.microsoft.com/office/powerpoint/2010/main" val="207517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 xmlns:a16="http://schemas.microsoft.com/office/drawing/2014/main" id="{4BA60C92-4FC2-4A83-9EA9-F4C46E7B415F}"/>
              </a:ext>
            </a:extLst>
          </p:cNvPr>
          <p:cNvSpPr>
            <a:spLocks noGrp="1"/>
          </p:cNvSpPr>
          <p:nvPr>
            <p:ph idx="1"/>
          </p:nvPr>
        </p:nvSpPr>
        <p:spPr/>
        <p:txBody>
          <a:bodyPr>
            <a:normAutofit fontScale="85000" lnSpcReduction="1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400816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 xmlns:a16="http://schemas.microsoft.com/office/drawing/2014/main" id="{8C016459-F165-47EA-B51A-1910C2D66044}"/>
              </a:ext>
            </a:extLst>
          </p:cNvPr>
          <p:cNvPicPr>
            <a:picLocks noGrp="1" noChangeAspect="1"/>
          </p:cNvPicPr>
          <p:nvPr>
            <p:ph idx="1"/>
          </p:nvPr>
        </p:nvPicPr>
        <p:blipFill>
          <a:blip r:embed="rId2"/>
          <a:stretch>
            <a:fillRect/>
          </a:stretch>
        </p:blipFill>
        <p:spPr>
          <a:xfrm>
            <a:off x="1143000" y="1716719"/>
            <a:ext cx="6850298" cy="4906023"/>
          </a:xfrm>
        </p:spPr>
      </p:pic>
    </p:spTree>
    <p:extLst>
      <p:ext uri="{BB962C8B-B14F-4D97-AF65-F5344CB8AC3E}">
        <p14:creationId xmlns:p14="http://schemas.microsoft.com/office/powerpoint/2010/main" val="140868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 xmlns:a16="http://schemas.microsoft.com/office/drawing/2014/main" id="{25CFF243-976F-4DCF-A22E-D3FFEE097925}"/>
              </a:ext>
            </a:extLst>
          </p:cNvPr>
          <p:cNvPicPr>
            <a:picLocks noGrp="1" noChangeAspect="1"/>
          </p:cNvPicPr>
          <p:nvPr>
            <p:ph idx="1"/>
          </p:nvPr>
        </p:nvPicPr>
        <p:blipFill>
          <a:blip r:embed="rId2"/>
          <a:stretch>
            <a:fillRect/>
          </a:stretch>
        </p:blipFill>
        <p:spPr>
          <a:xfrm>
            <a:off x="1469564" y="1485900"/>
            <a:ext cx="6204873" cy="4152900"/>
          </a:xfrm>
        </p:spPr>
      </p:pic>
    </p:spTree>
    <p:extLst>
      <p:ext uri="{BB962C8B-B14F-4D97-AF65-F5344CB8AC3E}">
        <p14:creationId xmlns:p14="http://schemas.microsoft.com/office/powerpoint/2010/main" val="203539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 xmlns:a16="http://schemas.microsoft.com/office/drawing/2014/main" id="{0CD36522-B18A-44BD-B872-0C19FB1E4C46}"/>
              </a:ext>
            </a:extLst>
          </p:cNvPr>
          <p:cNvPicPr>
            <a:picLocks noGrp="1" noChangeAspect="1"/>
          </p:cNvPicPr>
          <p:nvPr>
            <p:ph idx="1"/>
          </p:nvPr>
        </p:nvPicPr>
        <p:blipFill>
          <a:blip r:embed="rId2"/>
          <a:stretch>
            <a:fillRect/>
          </a:stretch>
        </p:blipFill>
        <p:spPr>
          <a:xfrm>
            <a:off x="1475647" y="1485900"/>
            <a:ext cx="6192707" cy="4152900"/>
          </a:xfrm>
        </p:spPr>
      </p:pic>
    </p:spTree>
    <p:extLst>
      <p:ext uri="{BB962C8B-B14F-4D97-AF65-F5344CB8AC3E}">
        <p14:creationId xmlns:p14="http://schemas.microsoft.com/office/powerpoint/2010/main" val="153151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 xmlns:a16="http://schemas.microsoft.com/office/drawing/2014/main" id="{5B1B924A-E4F9-49C8-8620-772301CF0416}"/>
              </a:ext>
            </a:extLst>
          </p:cNvPr>
          <p:cNvPicPr>
            <a:picLocks noGrp="1" noChangeAspect="1"/>
          </p:cNvPicPr>
          <p:nvPr>
            <p:ph idx="1"/>
          </p:nvPr>
        </p:nvPicPr>
        <p:blipFill>
          <a:blip r:embed="rId2"/>
          <a:stretch>
            <a:fillRect/>
          </a:stretch>
        </p:blipFill>
        <p:spPr>
          <a:xfrm>
            <a:off x="1058662" y="1485900"/>
            <a:ext cx="6485138" cy="5030311"/>
          </a:xfrm>
        </p:spPr>
      </p:pic>
    </p:spTree>
    <p:extLst>
      <p:ext uri="{BB962C8B-B14F-4D97-AF65-F5344CB8AC3E}">
        <p14:creationId xmlns:p14="http://schemas.microsoft.com/office/powerpoint/2010/main" val="104421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 xmlns:a16="http://schemas.microsoft.com/office/drawing/2014/main" id="{664FE045-8B90-43F5-A996-685876E2200F}"/>
              </a:ext>
            </a:extLst>
          </p:cNvPr>
          <p:cNvPicPr>
            <a:picLocks noGrp="1" noChangeAspect="1"/>
          </p:cNvPicPr>
          <p:nvPr>
            <p:ph idx="1"/>
          </p:nvPr>
        </p:nvPicPr>
        <p:blipFill>
          <a:blip r:embed="rId2"/>
          <a:stretch>
            <a:fillRect/>
          </a:stretch>
        </p:blipFill>
        <p:spPr>
          <a:xfrm>
            <a:off x="1205145" y="1619065"/>
            <a:ext cx="6072326" cy="4879389"/>
          </a:xfrm>
        </p:spPr>
      </p:pic>
    </p:spTree>
    <p:extLst>
      <p:ext uri="{BB962C8B-B14F-4D97-AF65-F5344CB8AC3E}">
        <p14:creationId xmlns:p14="http://schemas.microsoft.com/office/powerpoint/2010/main" val="135910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 xmlns:a16="http://schemas.microsoft.com/office/drawing/2014/main" id="{5412BEF4-4550-4AE2-846C-A53ECD1EACCF}"/>
              </a:ext>
            </a:extLst>
          </p:cNvPr>
          <p:cNvPicPr>
            <a:picLocks noGrp="1" noChangeAspect="1"/>
          </p:cNvPicPr>
          <p:nvPr>
            <p:ph idx="1"/>
          </p:nvPr>
        </p:nvPicPr>
        <p:blipFill>
          <a:blip r:embed="rId2"/>
          <a:stretch>
            <a:fillRect/>
          </a:stretch>
        </p:blipFill>
        <p:spPr>
          <a:xfrm>
            <a:off x="1211803" y="1654576"/>
            <a:ext cx="6438530" cy="4897145"/>
          </a:xfrm>
        </p:spPr>
      </p:pic>
    </p:spTree>
    <p:extLst>
      <p:ext uri="{BB962C8B-B14F-4D97-AF65-F5344CB8AC3E}">
        <p14:creationId xmlns:p14="http://schemas.microsoft.com/office/powerpoint/2010/main" val="112765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 xmlns:a16="http://schemas.microsoft.com/office/drawing/2014/main" id="{80473F25-5760-4444-BEA6-AAA292585D37}"/>
              </a:ext>
            </a:extLst>
          </p:cNvPr>
          <p:cNvPicPr>
            <a:picLocks noGrp="1" noChangeAspect="1"/>
          </p:cNvPicPr>
          <p:nvPr>
            <p:ph idx="1"/>
          </p:nvPr>
        </p:nvPicPr>
        <p:blipFill>
          <a:blip r:embed="rId2"/>
          <a:stretch>
            <a:fillRect/>
          </a:stretch>
        </p:blipFill>
        <p:spPr>
          <a:xfrm>
            <a:off x="1214687" y="1938661"/>
            <a:ext cx="6628734" cy="4648570"/>
          </a:xfrm>
        </p:spPr>
      </p:pic>
    </p:spTree>
    <p:extLst>
      <p:ext uri="{BB962C8B-B14F-4D97-AF65-F5344CB8AC3E}">
        <p14:creationId xmlns:p14="http://schemas.microsoft.com/office/powerpoint/2010/main" val="317876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1171265" y="1612778"/>
            <a:ext cx="6801471" cy="4902486"/>
          </a:xfrm>
        </p:spPr>
      </p:pic>
    </p:spTree>
    <p:extLst>
      <p:ext uri="{BB962C8B-B14F-4D97-AF65-F5344CB8AC3E}">
        <p14:creationId xmlns:p14="http://schemas.microsoft.com/office/powerpoint/2010/main" val="10584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a:xfrm>
            <a:off x="1143000" y="61154"/>
            <a:ext cx="6850298"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 xmlns:a16="http://schemas.microsoft.com/office/drawing/2014/main" id="{4B4F3621-7BED-423A-83D3-C4EEA72F6F7A}"/>
              </a:ext>
            </a:extLst>
          </p:cNvPr>
          <p:cNvSpPr>
            <a:spLocks noGrp="1"/>
          </p:cNvSpPr>
          <p:nvPr>
            <p:ph idx="1"/>
          </p:nvPr>
        </p:nvSpPr>
        <p:spPr>
          <a:xfrm>
            <a:off x="1146429" y="2151726"/>
            <a:ext cx="6851142" cy="3538861"/>
          </a:xfrm>
        </p:spPr>
        <p:txBody>
          <a:bodyPr numCol="2">
            <a:normAutofit fontScale="700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25736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normAutofit fontScale="90000"/>
          </a:bodyPr>
          <a:lstStyle/>
          <a:p>
            <a:r>
              <a:rPr lang="en-US" dirty="0"/>
              <a:t>REGRESSION MODEL FUNCTION WITH EVALUATION METRICS</a:t>
            </a:r>
            <a:endParaRPr lang="en-IN" dirty="0"/>
          </a:p>
        </p:txBody>
      </p:sp>
      <p:pic>
        <p:nvPicPr>
          <p:cNvPr id="5" name="Picture 4">
            <a:extLst>
              <a:ext uri="{FF2B5EF4-FFF2-40B4-BE49-F238E27FC236}">
                <a16:creationId xmlns="" xmlns:a16="http://schemas.microsoft.com/office/drawing/2014/main" id="{E5545C15-AF92-4BA6-9735-B2E45B90ECAC}"/>
              </a:ext>
            </a:extLst>
          </p:cNvPr>
          <p:cNvPicPr>
            <a:picLocks noChangeAspect="1"/>
          </p:cNvPicPr>
          <p:nvPr/>
        </p:nvPicPr>
        <p:blipFill>
          <a:blip r:embed="rId2"/>
          <a:stretch>
            <a:fillRect/>
          </a:stretch>
        </p:blipFill>
        <p:spPr>
          <a:xfrm>
            <a:off x="1085297" y="1388246"/>
            <a:ext cx="6908001" cy="5101331"/>
          </a:xfrm>
          <a:prstGeom prst="rect">
            <a:avLst/>
          </a:prstGeom>
        </p:spPr>
      </p:pic>
    </p:spTree>
    <p:extLst>
      <p:ext uri="{BB962C8B-B14F-4D97-AF65-F5344CB8AC3E}">
        <p14:creationId xmlns:p14="http://schemas.microsoft.com/office/powerpoint/2010/main" val="31793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 xmlns:a16="http://schemas.microsoft.com/office/drawing/2014/main" id="{7E29125F-05F3-4C0E-8D02-796D922AAE7A}"/>
              </a:ext>
            </a:extLst>
          </p:cNvPr>
          <p:cNvSpPr>
            <a:spLocks noGrp="1"/>
          </p:cNvSpPr>
          <p:nvPr>
            <p:ph idx="1"/>
          </p:nvPr>
        </p:nvSpPr>
        <p:spPr>
          <a:xfrm>
            <a:off x="1146429" y="1485901"/>
            <a:ext cx="3933818" cy="4152901"/>
          </a:xfrm>
        </p:spPr>
        <p:txBody>
          <a:bodyPr>
            <a:normAutofit fontScale="55000" lnSpcReduction="20000"/>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pic>
        <p:nvPicPr>
          <p:cNvPr id="5" name="Picture 4">
            <a:extLst>
              <a:ext uri="{FF2B5EF4-FFF2-40B4-BE49-F238E27FC236}">
                <a16:creationId xmlns="" xmlns:a16="http://schemas.microsoft.com/office/drawing/2014/main" id="{1438A0EA-63A6-4226-B6A1-BDFD9C95AAC4}"/>
              </a:ext>
            </a:extLst>
          </p:cNvPr>
          <p:cNvPicPr>
            <a:picLocks noChangeAspect="1"/>
          </p:cNvPicPr>
          <p:nvPr/>
        </p:nvPicPr>
        <p:blipFill>
          <a:blip r:embed="rId2"/>
          <a:stretch>
            <a:fillRect/>
          </a:stretch>
        </p:blipFill>
        <p:spPr>
          <a:xfrm>
            <a:off x="5566299" y="949912"/>
            <a:ext cx="3515558" cy="4479525"/>
          </a:xfrm>
          <a:prstGeom prst="rect">
            <a:avLst/>
          </a:prstGeom>
        </p:spPr>
      </p:pic>
    </p:spTree>
    <p:extLst>
      <p:ext uri="{BB962C8B-B14F-4D97-AF65-F5344CB8AC3E}">
        <p14:creationId xmlns:p14="http://schemas.microsoft.com/office/powerpoint/2010/main" val="274205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normAutofit fontScale="90000"/>
          </a:bodyPr>
          <a:lstStyle/>
          <a:p>
            <a:r>
              <a:rPr lang="en-US" dirty="0"/>
              <a:t>RESULT OF MULTIPLE REGRESSION MODELS</a:t>
            </a:r>
            <a:endParaRPr lang="en-IN" dirty="0"/>
          </a:p>
        </p:txBody>
      </p:sp>
      <p:pic>
        <p:nvPicPr>
          <p:cNvPr id="5" name="Content Placeholder 4">
            <a:extLst>
              <a:ext uri="{FF2B5EF4-FFF2-40B4-BE49-F238E27FC236}">
                <a16:creationId xmlns="" xmlns:a16="http://schemas.microsoft.com/office/drawing/2014/main" id="{DE14916A-C643-4156-969D-9FD927545497}"/>
              </a:ext>
            </a:extLst>
          </p:cNvPr>
          <p:cNvPicPr>
            <a:picLocks noGrp="1" noChangeAspect="1"/>
          </p:cNvPicPr>
          <p:nvPr>
            <p:ph idx="1"/>
          </p:nvPr>
        </p:nvPicPr>
        <p:blipFill>
          <a:blip r:embed="rId2"/>
          <a:stretch>
            <a:fillRect/>
          </a:stretch>
        </p:blipFill>
        <p:spPr>
          <a:xfrm>
            <a:off x="158430" y="2088472"/>
            <a:ext cx="8827140" cy="3184864"/>
          </a:xfrm>
        </p:spPr>
      </p:pic>
    </p:spTree>
    <p:extLst>
      <p:ext uri="{BB962C8B-B14F-4D97-AF65-F5344CB8AC3E}">
        <p14:creationId xmlns:p14="http://schemas.microsoft.com/office/powerpoint/2010/main" val="368881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normAutofit fontScale="90000"/>
          </a:bodyPr>
          <a:lstStyle/>
          <a:p>
            <a:r>
              <a:rPr lang="en-US" dirty="0"/>
              <a:t>EVALUATION AND HYPER PARAMETER TUNING</a:t>
            </a:r>
            <a:endParaRPr lang="en-IN" dirty="0"/>
          </a:p>
        </p:txBody>
      </p:sp>
      <p:sp>
        <p:nvSpPr>
          <p:cNvPr id="3" name="Content Placeholder 2">
            <a:extLst>
              <a:ext uri="{FF2B5EF4-FFF2-40B4-BE49-F238E27FC236}">
                <a16:creationId xmlns="" xmlns:a16="http://schemas.microsoft.com/office/drawing/2014/main" id="{4B4F3621-7BED-423A-83D3-C4EEA72F6F7A}"/>
              </a:ext>
            </a:extLst>
          </p:cNvPr>
          <p:cNvSpPr>
            <a:spLocks noGrp="1"/>
          </p:cNvSpPr>
          <p:nvPr>
            <p:ph idx="1"/>
          </p:nvPr>
        </p:nvSpPr>
        <p:spPr/>
        <p:txBody>
          <a:bodyPr>
            <a:normAutofit fontScale="77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36945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4B4F3621-7BED-423A-83D3-C4EEA72F6F7A}"/>
              </a:ext>
            </a:extLst>
          </p:cNvPr>
          <p:cNvSpPr>
            <a:spLocks noGrp="1"/>
          </p:cNvSpPr>
          <p:nvPr>
            <p:ph idx="1"/>
          </p:nvPr>
        </p:nvSpPr>
        <p:spPr/>
        <p:txBody>
          <a:bodyPr numCol="1">
            <a:normAutofit fontScale="77500" lnSpcReduction="20000"/>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60064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4B4F3621-7BED-423A-83D3-C4EEA72F6F7A}"/>
              </a:ext>
            </a:extLst>
          </p:cNvPr>
          <p:cNvSpPr>
            <a:spLocks noGrp="1"/>
          </p:cNvSpPr>
          <p:nvPr>
            <p:ph idx="1"/>
          </p:nvPr>
        </p:nvSpPr>
        <p:spPr/>
        <p:txBody>
          <a:bodyPr numCol="1">
            <a:normAutofit fontScale="70000" lnSpcReduction="2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403798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89856-8E98-4111-ADA6-CA1EE0F38F41}"/>
              </a:ext>
            </a:extLst>
          </p:cNvPr>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3" name="Content Placeholder 2">
            <a:extLst>
              <a:ext uri="{FF2B5EF4-FFF2-40B4-BE49-F238E27FC236}">
                <a16:creationId xmlns="" xmlns:a16="http://schemas.microsoft.com/office/drawing/2014/main" id="{E40079BA-DFA5-4C0A-AEFA-6511EC802181}"/>
              </a:ext>
            </a:extLst>
          </p:cNvPr>
          <p:cNvSpPr>
            <a:spLocks noGrp="1"/>
          </p:cNvSpPr>
          <p:nvPr>
            <p:ph idx="1"/>
          </p:nvPr>
        </p:nvSpPr>
        <p:spPr>
          <a:xfrm>
            <a:off x="665825" y="1485901"/>
            <a:ext cx="7497192" cy="4577549"/>
          </a:xfrm>
        </p:spPr>
        <p:txBody>
          <a:bodyPr numCol="1">
            <a:normAutofit fontScale="70000" lnSpcReduction="20000"/>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45772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 y="0"/>
            <a:ext cx="9142383" cy="6858000"/>
          </a:xfrm>
          <a:prstGeom prst="rect">
            <a:avLst/>
          </a:prstGeom>
        </p:spPr>
      </p:pic>
    </p:spTree>
    <p:extLst>
      <p:ext uri="{BB962C8B-B14F-4D97-AF65-F5344CB8AC3E}">
        <p14:creationId xmlns:p14="http://schemas.microsoft.com/office/powerpoint/2010/main" val="108429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 xmlns:a16="http://schemas.microsoft.com/office/drawing/2014/main" id="{741FA42A-DEBA-4808-B572-9E2E2C423F3C}"/>
              </a:ext>
            </a:extLst>
          </p:cNvPr>
          <p:cNvSpPr>
            <a:spLocks noGrp="1"/>
          </p:cNvSpPr>
          <p:nvPr>
            <p:ph idx="1"/>
          </p:nvPr>
        </p:nvSpPr>
        <p:spPr/>
        <p:txBody>
          <a:bodyPr>
            <a:normAutofit fontScale="70000" lnSpcReduction="2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356642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 xmlns:a16="http://schemas.microsoft.com/office/drawing/2014/main" id="{FEA0C142-AACB-4E3B-B198-8F75B98F1C1A}"/>
              </a:ext>
            </a:extLst>
          </p:cNvPr>
          <p:cNvSpPr>
            <a:spLocks noGrp="1"/>
          </p:cNvSpPr>
          <p:nvPr>
            <p:ph idx="1"/>
          </p:nvPr>
        </p:nvSpPr>
        <p:spPr/>
        <p:txBody>
          <a:bodyPr>
            <a:normAutofit fontScale="77500" lnSpcReduction="2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3411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256666858"/>
              </p:ext>
            </p:extLst>
          </p:nvPr>
        </p:nvGraphicFramePr>
        <p:xfrm>
          <a:off x="1146573" y="1485900"/>
          <a:ext cx="6850856"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18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435184527"/>
              </p:ext>
            </p:extLst>
          </p:nvPr>
        </p:nvGraphicFramePr>
        <p:xfrm>
          <a:off x="1146573" y="1485900"/>
          <a:ext cx="6850856"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1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 xmlns:a16="http://schemas.microsoft.com/office/drawing/2014/main" id="{F3356161-F3FB-42DE-9EBE-4098B672509F}"/>
              </a:ext>
            </a:extLst>
          </p:cNvPr>
          <p:cNvPicPr>
            <a:picLocks noGrp="1" noChangeAspect="1"/>
          </p:cNvPicPr>
          <p:nvPr>
            <p:ph idx="1"/>
          </p:nvPr>
        </p:nvPicPr>
        <p:blipFill>
          <a:blip r:embed="rId2"/>
          <a:stretch>
            <a:fillRect/>
          </a:stretch>
        </p:blipFill>
        <p:spPr>
          <a:xfrm>
            <a:off x="1225118" y="1485900"/>
            <a:ext cx="6624962" cy="5110209"/>
          </a:xfrm>
        </p:spPr>
      </p:pic>
    </p:spTree>
    <p:extLst>
      <p:ext uri="{BB962C8B-B14F-4D97-AF65-F5344CB8AC3E}">
        <p14:creationId xmlns:p14="http://schemas.microsoft.com/office/powerpoint/2010/main" val="125275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 xmlns:a16="http://schemas.microsoft.com/office/drawing/2014/main" id="{45ABA75A-EF48-421E-A2FD-35B324B9529A}"/>
              </a:ext>
            </a:extLst>
          </p:cNvPr>
          <p:cNvSpPr>
            <a:spLocks noGrp="1"/>
          </p:cNvSpPr>
          <p:nvPr>
            <p:ph idx="1"/>
          </p:nvPr>
        </p:nvSpPr>
        <p:spPr>
          <a:xfrm>
            <a:off x="1146430" y="1485901"/>
            <a:ext cx="5565089" cy="4152901"/>
          </a:xfrm>
        </p:spPr>
        <p:txBody>
          <a:bodyPr>
            <a:normAutofit fontScale="70000" lnSpcReduction="20000"/>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257602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TotalTime>
  <Words>1521</Words>
  <Application>Microsoft Office PowerPoint</Application>
  <PresentationFormat>On-screen Show (4:3)</PresentationFormat>
  <Paragraphs>144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Trek</vt:lpstr>
      <vt:lpstr>Used Car Price Prediction Project Presentation</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 Presentation</dc:title>
  <dc:creator>User</dc:creator>
  <cp:lastModifiedBy>Windows User</cp:lastModifiedBy>
  <cp:revision>3</cp:revision>
  <dcterms:created xsi:type="dcterms:W3CDTF">2006-08-16T00:00:00Z</dcterms:created>
  <dcterms:modified xsi:type="dcterms:W3CDTF">2021-12-12T08:05:05Z</dcterms:modified>
</cp:coreProperties>
</file>