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84948-B6F6-426F-9B26-9371115AC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BB709-6834-4F02-A70D-B9CDBE726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CABC2-47DF-415D-96CE-BEBB4D08A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19D8-D9C5-4FA3-9D8C-70A2457B39A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B61EC-4602-4359-8951-C96781A3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507B9-E39E-4B41-B7C8-419AB322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040E-A355-4AA1-9934-8EA763B2E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6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3795-9810-43F7-BF9C-04D507D1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62667-CD59-4A75-A1A6-0A7A5941F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614D8-A9AE-4152-A7BE-6DA2ACD3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19D8-D9C5-4FA3-9D8C-70A2457B39A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19AB0-72F7-46F5-96BA-8682CEBA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1E8C8-30CF-469D-912B-53FC0D24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040E-A355-4AA1-9934-8EA763B2E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6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95C23-17C9-4CB2-B095-B040ADA8F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1B15E-FD58-426A-86A2-15D36F39A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5B632-5BDA-4D5D-8779-63326D26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19D8-D9C5-4FA3-9D8C-70A2457B39A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7A1EC-C253-4CA3-BA68-FB6C9425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06D1C-D198-49A2-9722-E1D064E6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040E-A355-4AA1-9934-8EA763B2E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7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3BD9-7F13-497F-98A2-988F1A8A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86979-BE73-4F2A-AE31-47804CCB3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78233-8240-4C0F-B88B-5F5C1B7A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19D8-D9C5-4FA3-9D8C-70A2457B39A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561F3-1B70-476F-8737-1EFE08E4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5D188-0F78-4829-A341-5E0574AF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040E-A355-4AA1-9934-8EA763B2E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7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7A6F-C2AF-4B5F-B78F-5482810C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60242-CA87-4928-BF2C-3F4AA0FBA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CF3B-55FA-4736-9F64-455F063E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19D8-D9C5-4FA3-9D8C-70A2457B39A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B05DC-E98A-41F9-A983-1B4337E8D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786C5-B815-455D-A75F-70F19AF9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040E-A355-4AA1-9934-8EA763B2E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6C33-DBCC-4A3F-B76C-798CE040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98C03-6A82-4CB1-A11D-075BDF3EE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1408A-F027-4EE2-BA4E-5A14F1B95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7090F-E959-406D-AC16-0CFD0E20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19D8-D9C5-4FA3-9D8C-70A2457B39A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C5ED5-3CA7-406B-AB22-BB0F090C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C8A0D-C3DF-427E-8C85-7895B063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040E-A355-4AA1-9934-8EA763B2E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6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F988-7482-47C4-98C3-2B27C816C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F6B7B-7FE5-4365-8DF2-3A25986C1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86E23-0686-4598-8D3F-F0C8FED21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8879C3-18A2-4D2B-A820-5A408A678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37153-6D16-4230-A450-8BA68825B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EC7E7C-3D92-46E3-BE66-D4AF1154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19D8-D9C5-4FA3-9D8C-70A2457B39A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D3C54-C1D1-4F02-8C49-696F827E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DFDB4-4F6B-4390-BFB8-A3A07BF0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040E-A355-4AA1-9934-8EA763B2E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6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7D55-046A-4390-92B9-A307CE47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5C76F-2B3B-4F21-AEB2-434BD7EB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19D8-D9C5-4FA3-9D8C-70A2457B39A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546B5-C79C-4843-BB18-28725859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D3440-BF3A-4ED2-B888-35A5F0C2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040E-A355-4AA1-9934-8EA763B2E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5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2FAF0-481C-445C-8537-A8B0E407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19D8-D9C5-4FA3-9D8C-70A2457B39A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3CA54-F368-441B-A5C7-F70E9355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F7FC8-D221-4AE3-AD14-DA0994B2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040E-A355-4AA1-9934-8EA763B2E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9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E16F-DF58-4ECB-9375-EC24D8CDE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13457-3647-4D4C-8727-27B58E115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06065-32EE-4811-9F38-7B0DC1C0E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9B6A1-7199-4A64-AF9E-05652543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19D8-D9C5-4FA3-9D8C-70A2457B39A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1CD1C-7125-4DFA-8E52-7EF48816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C8BF8-81C7-4E23-8434-D54C354A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040E-A355-4AA1-9934-8EA763B2E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4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22BD4-C0D4-4F8C-88A5-DAC38F14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1C318-2D7E-4447-A434-4D241F285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6F77C-69E5-428D-8B71-7A6FC57F4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3E959-63FF-4B06-A8F4-832FE1B1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19D8-D9C5-4FA3-9D8C-70A2457B39A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17A43-014D-4E72-9032-25921BAD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C0EDA-5418-481E-A24F-FBF66E88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040E-A355-4AA1-9934-8EA763B2E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9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9CA063-1E6A-4D37-BD02-9AC48615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E50BA-57B7-461B-A471-1C99F565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1A1B0-200C-41E9-B1A2-5E4D78DC3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E19D8-D9C5-4FA3-9D8C-70A2457B39A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2F2E3-68B8-43B6-9BB5-202625B35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0C4E5-6C7A-4C6B-B337-673FD66E9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9040E-A355-4AA1-9934-8EA763B2E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fr/docs/Web/JavaScript/Reference/Global_Objects/Array" TargetMode="External"/><Relationship Id="rId3" Type="http://schemas.openxmlformats.org/officeDocument/2006/relationships/hyperlink" Target="https://angular.io/guide/cheatsheet" TargetMode="External"/><Relationship Id="rId7" Type="http://schemas.openxmlformats.org/officeDocument/2006/relationships/hyperlink" Target="https://fonts.google.com/icons?selected=Material+Icons+Outlined" TargetMode="External"/><Relationship Id="rId2" Type="http://schemas.openxmlformats.org/officeDocument/2006/relationships/hyperlink" Target="https://angular.io/do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ontawesome.com/icons?d=gallery" TargetMode="External"/><Relationship Id="rId5" Type="http://schemas.openxmlformats.org/officeDocument/2006/relationships/hyperlink" Target="https://material.angular.io/components" TargetMode="External"/><Relationship Id="rId4" Type="http://schemas.openxmlformats.org/officeDocument/2006/relationships/hyperlink" Target="https://getbootstrap.com/docs/5.0/component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5E2AVpwsko&amp;t=1120s" TargetMode="External"/><Relationship Id="rId2" Type="http://schemas.openxmlformats.org/officeDocument/2006/relationships/hyperlink" Target="https://www.youtube.com/watch?v=3dHNOWTI7H8&amp;t=2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CF4C7-9C85-4B18-834A-3AB960D4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</a:t>
            </a:r>
            <a:r>
              <a:rPr lang="en-US" dirty="0" err="1"/>
              <a:t>utiles</a:t>
            </a:r>
            <a:r>
              <a:rPr lang="en-US" dirty="0"/>
              <a:t> : Docs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CEE93-6941-4CAF-8B2B-DC4E431EA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https://angular.io</a:t>
            </a:r>
          </a:p>
          <a:p>
            <a:r>
              <a:rPr lang="en-US" dirty="0">
                <a:hlinkClick r:id="rId2"/>
              </a:rPr>
              <a:t>https://angular.io/docs</a:t>
            </a:r>
            <a:endParaRPr lang="en-US" dirty="0"/>
          </a:p>
          <a:p>
            <a:r>
              <a:rPr lang="en-US" dirty="0">
                <a:hlinkClick r:id="rId3"/>
              </a:rPr>
              <a:t>https://angular.io/guide/cheatsheet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https://getbootstrap.com/docs/5.0/components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https://material.angular.io/components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https://fontawesome.com/icons?d=gallery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https://fonts.google.com/icons?selected=Material+Icons+Outlined</a:t>
            </a:r>
            <a:endParaRPr lang="en-US" dirty="0"/>
          </a:p>
          <a:p>
            <a:r>
              <a:rPr lang="en-US">
                <a:hlinkClick r:id="rId8"/>
              </a:rPr>
              <a:t>https://developer.mozilla.org/fr/docs/Web/JavaScript/Reference/Global_Objects/Array</a:t>
            </a:r>
            <a:r>
              <a:rPr lang="en-US"/>
              <a:t>  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0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CC78-F489-4B66-9982-EF434F0E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Tutos</a:t>
            </a:r>
            <a:r>
              <a:rPr lang="en-US" dirty="0"/>
              <a:t> </a:t>
            </a:r>
            <a:r>
              <a:rPr lang="en-US" dirty="0" err="1"/>
              <a:t>d’initiation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FFD5-F86B-4FD9-9892-9E200D548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https://www.youtube.com/watch?v=3dHNOWTI7H8&amp;t=2s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https://www.youtube.com/watch?v=k5E2AVpwsko&amp;t=1120s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908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Resources utiles : Docs</vt:lpstr>
      <vt:lpstr>Tutos d’initiation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Resources utiles</dc:title>
  <dc:creator>abdou SIDI</dc:creator>
  <cp:lastModifiedBy>Abderrahmane Sidi El Mokhtar</cp:lastModifiedBy>
  <cp:revision>7</cp:revision>
  <dcterms:created xsi:type="dcterms:W3CDTF">2022-03-10T12:21:24Z</dcterms:created>
  <dcterms:modified xsi:type="dcterms:W3CDTF">2022-03-24T11:16:01Z</dcterms:modified>
</cp:coreProperties>
</file>