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081" r:id="rId2"/>
    <p:sldId id="257" r:id="rId3"/>
    <p:sldId id="4119" r:id="rId4"/>
    <p:sldId id="4120" r:id="rId5"/>
    <p:sldId id="4117" r:id="rId6"/>
    <p:sldId id="4118" r:id="rId7"/>
    <p:sldId id="4127" r:id="rId8"/>
    <p:sldId id="4126" r:id="rId9"/>
    <p:sldId id="4123" r:id="rId10"/>
    <p:sldId id="4125" r:id="rId11"/>
    <p:sldId id="4122" r:id="rId12"/>
    <p:sldId id="4129" r:id="rId13"/>
    <p:sldId id="4128" r:id="rId14"/>
    <p:sldId id="4114" r:id="rId1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E5E2"/>
    <a:srgbClr val="111340"/>
    <a:srgbClr val="2E7274"/>
    <a:srgbClr val="FFFFFF"/>
    <a:srgbClr val="747A94"/>
    <a:srgbClr val="914A93"/>
    <a:srgbClr val="7254C5"/>
    <a:srgbClr val="FE7676"/>
    <a:srgbClr val="85A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5226" autoAdjust="0"/>
  </p:normalViewPr>
  <p:slideViewPr>
    <p:cSldViewPr snapToGrid="0" snapToObjects="1">
      <p:cViewPr varScale="1">
        <p:scale>
          <a:sx n="43" d="100"/>
          <a:sy n="43" d="100"/>
        </p:scale>
        <p:origin x="56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2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 spc="-100" baseline="0">
          <a:solidFill>
            <a:schemeClr val="tx2"/>
          </a:solidFill>
          <a:latin typeface="Poppins" panose="00000500000000000000" pitchFamily="2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anotti.univ-tln.fr/ALGO/I51/Crible.html" TargetMode="External"/><Relationship Id="rId2" Type="http://schemas.openxmlformats.org/officeDocument/2006/relationships/hyperlink" Target="https://www.spoj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hyperlink" Target="https://chat.openai.com/" TargetMode="External"/><Relationship Id="rId4" Type="http://schemas.openxmlformats.org/officeDocument/2006/relationships/hyperlink" Target="https://www.maths-et-tiques.fr/index.php/histoire-des-maths/nombres/les-nombres-premier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Freeform: Shape 464">
            <a:extLst>
              <a:ext uri="{FF2B5EF4-FFF2-40B4-BE49-F238E27FC236}">
                <a16:creationId xmlns:a16="http://schemas.microsoft.com/office/drawing/2014/main" id="{5DA354B0-A10A-4B9C-B3AB-B937B4067053}"/>
              </a:ext>
            </a:extLst>
          </p:cNvPr>
          <p:cNvSpPr/>
          <p:nvPr/>
        </p:nvSpPr>
        <p:spPr>
          <a:xfrm>
            <a:off x="12575" y="-127100"/>
            <a:ext cx="24377641" cy="137111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25954-7B42-4399-B641-2B085715A861}"/>
              </a:ext>
            </a:extLst>
          </p:cNvPr>
          <p:cNvGrpSpPr/>
          <p:nvPr/>
        </p:nvGrpSpPr>
        <p:grpSpPr>
          <a:xfrm>
            <a:off x="1503676" y="3831973"/>
            <a:ext cx="12829159" cy="9031986"/>
            <a:chOff x="1503676" y="3607731"/>
            <a:chExt cx="12829159" cy="9031986"/>
          </a:xfrm>
        </p:grpSpPr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9A3FEE75-6E8B-4E29-83C0-BFA3F772CB05}"/>
                </a:ext>
              </a:extLst>
            </p:cNvPr>
            <p:cNvSpPr/>
            <p:nvPr/>
          </p:nvSpPr>
          <p:spPr>
            <a:xfrm>
              <a:off x="8589737" y="8847528"/>
              <a:ext cx="105892" cy="1046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85">
                  <a:moveTo>
                    <a:pt x="43" y="76"/>
                  </a:moveTo>
                  <a:cubicBezTo>
                    <a:pt x="25" y="76"/>
                    <a:pt x="10" y="61"/>
                    <a:pt x="10" y="43"/>
                  </a:cubicBezTo>
                  <a:cubicBezTo>
                    <a:pt x="10" y="24"/>
                    <a:pt x="25" y="10"/>
                    <a:pt x="43" y="10"/>
                  </a:cubicBezTo>
                  <a:cubicBezTo>
                    <a:pt x="61" y="10"/>
                    <a:pt x="76" y="24"/>
                    <a:pt x="76" y="43"/>
                  </a:cubicBezTo>
                  <a:cubicBezTo>
                    <a:pt x="76" y="61"/>
                    <a:pt x="61" y="76"/>
                    <a:pt x="43" y="76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5"/>
                    <a:pt x="43" y="85"/>
                  </a:cubicBezTo>
                  <a:cubicBezTo>
                    <a:pt x="66" y="85"/>
                    <a:pt x="86" y="67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D0806D7A-6D2E-41FC-B7DA-AD2B113A2200}"/>
                </a:ext>
              </a:extLst>
            </p:cNvPr>
            <p:cNvSpPr/>
            <p:nvPr/>
          </p:nvSpPr>
          <p:spPr>
            <a:xfrm>
              <a:off x="10063508" y="9127831"/>
              <a:ext cx="90943" cy="90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74">
                  <a:moveTo>
                    <a:pt x="37" y="64"/>
                  </a:moveTo>
                  <a:cubicBezTo>
                    <a:pt x="22" y="64"/>
                    <a:pt x="9" y="52"/>
                    <a:pt x="9" y="37"/>
                  </a:cubicBezTo>
                  <a:cubicBezTo>
                    <a:pt x="9" y="22"/>
                    <a:pt x="22" y="10"/>
                    <a:pt x="37" y="10"/>
                  </a:cubicBezTo>
                  <a:cubicBezTo>
                    <a:pt x="52" y="10"/>
                    <a:pt x="65" y="22"/>
                    <a:pt x="65" y="37"/>
                  </a:cubicBezTo>
                  <a:cubicBezTo>
                    <a:pt x="65" y="52"/>
                    <a:pt x="52" y="64"/>
                    <a:pt x="37" y="64"/>
                  </a:cubicBezTo>
                  <a:close/>
                  <a:moveTo>
                    <a:pt x="37" y="0"/>
                  </a:move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4"/>
                    <a:pt x="37" y="74"/>
                  </a:cubicBezTo>
                  <a:cubicBezTo>
                    <a:pt x="58" y="74"/>
                    <a:pt x="74" y="57"/>
                    <a:pt x="74" y="37"/>
                  </a:cubicBezTo>
                  <a:cubicBezTo>
                    <a:pt x="74" y="16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D78A06B5-3ABB-4F64-B94E-4F07BA911144}"/>
                </a:ext>
              </a:extLst>
            </p:cNvPr>
            <p:cNvSpPr/>
            <p:nvPr/>
          </p:nvSpPr>
          <p:spPr>
            <a:xfrm>
              <a:off x="9866673" y="11935844"/>
              <a:ext cx="90943" cy="90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74">
                  <a:moveTo>
                    <a:pt x="37" y="64"/>
                  </a:moveTo>
                  <a:cubicBezTo>
                    <a:pt x="22" y="64"/>
                    <a:pt x="10" y="52"/>
                    <a:pt x="10" y="37"/>
                  </a:cubicBezTo>
                  <a:cubicBezTo>
                    <a:pt x="10" y="22"/>
                    <a:pt x="22" y="9"/>
                    <a:pt x="37" y="9"/>
                  </a:cubicBezTo>
                  <a:cubicBezTo>
                    <a:pt x="52" y="9"/>
                    <a:pt x="65" y="22"/>
                    <a:pt x="65" y="37"/>
                  </a:cubicBezTo>
                  <a:cubicBezTo>
                    <a:pt x="65" y="52"/>
                    <a:pt x="52" y="64"/>
                    <a:pt x="37" y="64"/>
                  </a:cubicBezTo>
                  <a:close/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8" y="74"/>
                    <a:pt x="74" y="58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45D3B35B-BAE8-414D-ACD9-A79B881A1567}"/>
                </a:ext>
              </a:extLst>
            </p:cNvPr>
            <p:cNvSpPr/>
            <p:nvPr/>
          </p:nvSpPr>
          <p:spPr>
            <a:xfrm>
              <a:off x="8118827" y="7026182"/>
              <a:ext cx="105892" cy="1046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85">
                  <a:moveTo>
                    <a:pt x="43" y="75"/>
                  </a:moveTo>
                  <a:cubicBezTo>
                    <a:pt x="25" y="75"/>
                    <a:pt x="10" y="61"/>
                    <a:pt x="10" y="42"/>
                  </a:cubicBezTo>
                  <a:cubicBezTo>
                    <a:pt x="10" y="24"/>
                    <a:pt x="25" y="9"/>
                    <a:pt x="43" y="9"/>
                  </a:cubicBezTo>
                  <a:cubicBezTo>
                    <a:pt x="62" y="9"/>
                    <a:pt x="76" y="24"/>
                    <a:pt x="76" y="42"/>
                  </a:cubicBezTo>
                  <a:cubicBezTo>
                    <a:pt x="76" y="61"/>
                    <a:pt x="62" y="75"/>
                    <a:pt x="43" y="75"/>
                  </a:cubicBezTo>
                  <a:close/>
                  <a:moveTo>
                    <a:pt x="43" y="0"/>
                  </a:moveTo>
                  <a:cubicBezTo>
                    <a:pt x="19" y="0"/>
                    <a:pt x="0" y="18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6" y="66"/>
                    <a:pt x="86" y="42"/>
                  </a:cubicBezTo>
                  <a:cubicBezTo>
                    <a:pt x="86" y="18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4081CB6B-78BC-4A9E-9F15-EDBD777F7187}"/>
                </a:ext>
              </a:extLst>
            </p:cNvPr>
            <p:cNvSpPr/>
            <p:nvPr/>
          </p:nvSpPr>
          <p:spPr>
            <a:xfrm>
              <a:off x="7565696" y="6338505"/>
              <a:ext cx="78485" cy="7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63">
                  <a:moveTo>
                    <a:pt x="32" y="54"/>
                  </a:moveTo>
                  <a:cubicBezTo>
                    <a:pt x="20" y="54"/>
                    <a:pt x="10" y="44"/>
                    <a:pt x="10" y="31"/>
                  </a:cubicBezTo>
                  <a:cubicBezTo>
                    <a:pt x="10" y="20"/>
                    <a:pt x="20" y="9"/>
                    <a:pt x="32" y="9"/>
                  </a:cubicBezTo>
                  <a:cubicBezTo>
                    <a:pt x="44" y="9"/>
                    <a:pt x="54" y="20"/>
                    <a:pt x="54" y="31"/>
                  </a:cubicBezTo>
                  <a:cubicBezTo>
                    <a:pt x="54" y="44"/>
                    <a:pt x="44" y="54"/>
                    <a:pt x="32" y="54"/>
                  </a:cubicBezTo>
                  <a:close/>
                  <a:moveTo>
                    <a:pt x="32" y="0"/>
                  </a:moveTo>
                  <a:cubicBezTo>
                    <a:pt x="15" y="0"/>
                    <a:pt x="0" y="14"/>
                    <a:pt x="0" y="31"/>
                  </a:cubicBezTo>
                  <a:cubicBezTo>
                    <a:pt x="0" y="49"/>
                    <a:pt x="15" y="63"/>
                    <a:pt x="32" y="63"/>
                  </a:cubicBezTo>
                  <a:cubicBezTo>
                    <a:pt x="49" y="63"/>
                    <a:pt x="64" y="49"/>
                    <a:pt x="64" y="31"/>
                  </a:cubicBezTo>
                  <a:cubicBezTo>
                    <a:pt x="64" y="14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218D5661-85C2-4B4D-AAA7-68BA1B45167B}"/>
                </a:ext>
              </a:extLst>
            </p:cNvPr>
            <p:cNvSpPr/>
            <p:nvPr/>
          </p:nvSpPr>
          <p:spPr>
            <a:xfrm>
              <a:off x="6581521" y="4640492"/>
              <a:ext cx="83468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68">
                  <a:moveTo>
                    <a:pt x="35" y="58"/>
                  </a:moveTo>
                  <a:cubicBezTo>
                    <a:pt x="21" y="58"/>
                    <a:pt x="10" y="48"/>
                    <a:pt x="10" y="34"/>
                  </a:cubicBezTo>
                  <a:cubicBezTo>
                    <a:pt x="10" y="21"/>
                    <a:pt x="21" y="10"/>
                    <a:pt x="35" y="10"/>
                  </a:cubicBezTo>
                  <a:cubicBezTo>
                    <a:pt x="47" y="10"/>
                    <a:pt x="58" y="21"/>
                    <a:pt x="58" y="34"/>
                  </a:cubicBezTo>
                  <a:cubicBezTo>
                    <a:pt x="58" y="48"/>
                    <a:pt x="47" y="58"/>
                    <a:pt x="35" y="58"/>
                  </a:cubicBezTo>
                  <a:close/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54"/>
                    <a:pt x="16" y="68"/>
                    <a:pt x="35" y="68"/>
                  </a:cubicBezTo>
                  <a:cubicBezTo>
                    <a:pt x="53" y="68"/>
                    <a:pt x="68" y="54"/>
                    <a:pt x="68" y="34"/>
                  </a:cubicBezTo>
                  <a:cubicBezTo>
                    <a:pt x="68" y="15"/>
                    <a:pt x="53" y="0"/>
                    <a:pt x="35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83466955-2BE9-413D-BB4B-02E1B8D4623F}"/>
                </a:ext>
              </a:extLst>
            </p:cNvPr>
            <p:cNvSpPr/>
            <p:nvPr/>
          </p:nvSpPr>
          <p:spPr>
            <a:xfrm>
              <a:off x="3986538" y="6541569"/>
              <a:ext cx="105892" cy="10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86">
                  <a:moveTo>
                    <a:pt x="43" y="76"/>
                  </a:moveTo>
                  <a:cubicBezTo>
                    <a:pt x="25" y="76"/>
                    <a:pt x="10" y="61"/>
                    <a:pt x="10" y="43"/>
                  </a:cubicBezTo>
                  <a:cubicBezTo>
                    <a:pt x="10" y="24"/>
                    <a:pt x="25" y="10"/>
                    <a:pt x="43" y="10"/>
                  </a:cubicBezTo>
                  <a:cubicBezTo>
                    <a:pt x="62" y="10"/>
                    <a:pt x="76" y="24"/>
                    <a:pt x="76" y="43"/>
                  </a:cubicBezTo>
                  <a:cubicBezTo>
                    <a:pt x="76" y="61"/>
                    <a:pt x="62" y="76"/>
                    <a:pt x="43" y="76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6"/>
                    <a:pt x="43" y="86"/>
                  </a:cubicBezTo>
                  <a:cubicBezTo>
                    <a:pt x="67" y="86"/>
                    <a:pt x="86" y="67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85288DCD-50F6-4972-AB0B-AB19ADBDC92E}"/>
                </a:ext>
              </a:extLst>
            </p:cNvPr>
            <p:cNvSpPr/>
            <p:nvPr/>
          </p:nvSpPr>
          <p:spPr>
            <a:xfrm>
              <a:off x="2070511" y="4272984"/>
              <a:ext cx="105892" cy="10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86">
                  <a:moveTo>
                    <a:pt x="43" y="76"/>
                  </a:moveTo>
                  <a:cubicBezTo>
                    <a:pt x="25" y="76"/>
                    <a:pt x="10" y="62"/>
                    <a:pt x="10" y="43"/>
                  </a:cubicBezTo>
                  <a:cubicBezTo>
                    <a:pt x="10" y="25"/>
                    <a:pt x="25" y="10"/>
                    <a:pt x="43" y="10"/>
                  </a:cubicBezTo>
                  <a:cubicBezTo>
                    <a:pt x="62" y="10"/>
                    <a:pt x="77" y="25"/>
                    <a:pt x="77" y="43"/>
                  </a:cubicBezTo>
                  <a:cubicBezTo>
                    <a:pt x="77" y="62"/>
                    <a:pt x="62" y="76"/>
                    <a:pt x="43" y="76"/>
                  </a:cubicBezTo>
                  <a:close/>
                  <a:moveTo>
                    <a:pt x="86" y="43"/>
                  </a:moveTo>
                  <a:cubicBezTo>
                    <a:pt x="86" y="19"/>
                    <a:pt x="67" y="0"/>
                    <a:pt x="43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6"/>
                    <a:pt x="43" y="86"/>
                  </a:cubicBezTo>
                  <a:cubicBezTo>
                    <a:pt x="67" y="86"/>
                    <a:pt x="86" y="67"/>
                    <a:pt x="86" y="4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F4D1FAF8-91D0-43CD-BDD6-9AE83F8847FC}"/>
                </a:ext>
              </a:extLst>
            </p:cNvPr>
            <p:cNvSpPr/>
            <p:nvPr/>
          </p:nvSpPr>
          <p:spPr>
            <a:xfrm>
              <a:off x="2822969" y="7522007"/>
              <a:ext cx="77239" cy="7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63">
                  <a:moveTo>
                    <a:pt x="32" y="52"/>
                  </a:moveTo>
                  <a:cubicBezTo>
                    <a:pt x="20" y="52"/>
                    <a:pt x="10" y="43"/>
                    <a:pt x="10" y="31"/>
                  </a:cubicBezTo>
                  <a:cubicBezTo>
                    <a:pt x="10" y="19"/>
                    <a:pt x="20" y="10"/>
                    <a:pt x="32" y="10"/>
                  </a:cubicBezTo>
                  <a:cubicBezTo>
                    <a:pt x="44" y="10"/>
                    <a:pt x="54" y="19"/>
                    <a:pt x="54" y="31"/>
                  </a:cubicBezTo>
                  <a:cubicBezTo>
                    <a:pt x="54" y="43"/>
                    <a:pt x="44" y="52"/>
                    <a:pt x="32" y="52"/>
                  </a:cubicBezTo>
                  <a:close/>
                  <a:moveTo>
                    <a:pt x="32" y="0"/>
                  </a:moveTo>
                  <a:cubicBezTo>
                    <a:pt x="15" y="0"/>
                    <a:pt x="0" y="14"/>
                    <a:pt x="0" y="31"/>
                  </a:cubicBezTo>
                  <a:cubicBezTo>
                    <a:pt x="0" y="49"/>
                    <a:pt x="15" y="63"/>
                    <a:pt x="32" y="63"/>
                  </a:cubicBezTo>
                  <a:cubicBezTo>
                    <a:pt x="49" y="63"/>
                    <a:pt x="63" y="49"/>
                    <a:pt x="63" y="31"/>
                  </a:cubicBezTo>
                  <a:cubicBezTo>
                    <a:pt x="63" y="14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7B97D6F-5853-4E71-9A07-907532A8CC72}"/>
                </a:ext>
              </a:extLst>
            </p:cNvPr>
            <p:cNvSpPr/>
            <p:nvPr/>
          </p:nvSpPr>
          <p:spPr>
            <a:xfrm>
              <a:off x="5932464" y="9411872"/>
              <a:ext cx="103401" cy="1046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85">
                  <a:moveTo>
                    <a:pt x="42" y="75"/>
                  </a:moveTo>
                  <a:cubicBezTo>
                    <a:pt x="24" y="75"/>
                    <a:pt x="10" y="61"/>
                    <a:pt x="10" y="43"/>
                  </a:cubicBezTo>
                  <a:cubicBezTo>
                    <a:pt x="10" y="25"/>
                    <a:pt x="24" y="10"/>
                    <a:pt x="42" y="10"/>
                  </a:cubicBezTo>
                  <a:cubicBezTo>
                    <a:pt x="60" y="10"/>
                    <a:pt x="74" y="25"/>
                    <a:pt x="74" y="43"/>
                  </a:cubicBezTo>
                  <a:cubicBezTo>
                    <a:pt x="74" y="61"/>
                    <a:pt x="60" y="75"/>
                    <a:pt x="42" y="75"/>
                  </a:cubicBezTo>
                  <a:close/>
                  <a:moveTo>
                    <a:pt x="42" y="0"/>
                  </a:moveTo>
                  <a:cubicBezTo>
                    <a:pt x="19" y="0"/>
                    <a:pt x="0" y="20"/>
                    <a:pt x="0" y="43"/>
                  </a:cubicBezTo>
                  <a:cubicBezTo>
                    <a:pt x="0" y="66"/>
                    <a:pt x="19" y="85"/>
                    <a:pt x="42" y="85"/>
                  </a:cubicBezTo>
                  <a:cubicBezTo>
                    <a:pt x="65" y="85"/>
                    <a:pt x="84" y="66"/>
                    <a:pt x="84" y="43"/>
                  </a:cubicBezTo>
                  <a:cubicBezTo>
                    <a:pt x="84" y="20"/>
                    <a:pt x="65" y="0"/>
                    <a:pt x="42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504A8FB3-60F7-422E-8E06-78D056E42F40}"/>
                </a:ext>
              </a:extLst>
            </p:cNvPr>
            <p:cNvSpPr/>
            <p:nvPr/>
          </p:nvSpPr>
          <p:spPr>
            <a:xfrm>
              <a:off x="5076605" y="11021434"/>
              <a:ext cx="75993" cy="7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3">
                  <a:moveTo>
                    <a:pt x="31" y="52"/>
                  </a:moveTo>
                  <a:cubicBezTo>
                    <a:pt x="20" y="52"/>
                    <a:pt x="10" y="43"/>
                    <a:pt x="10" y="31"/>
                  </a:cubicBezTo>
                  <a:cubicBezTo>
                    <a:pt x="10" y="19"/>
                    <a:pt x="20" y="10"/>
                    <a:pt x="31" y="10"/>
                  </a:cubicBezTo>
                  <a:cubicBezTo>
                    <a:pt x="43" y="10"/>
                    <a:pt x="52" y="19"/>
                    <a:pt x="52" y="31"/>
                  </a:cubicBezTo>
                  <a:cubicBezTo>
                    <a:pt x="52" y="43"/>
                    <a:pt x="43" y="52"/>
                    <a:pt x="31" y="52"/>
                  </a:cubicBezTo>
                  <a:close/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1" y="63"/>
                  </a:cubicBezTo>
                  <a:cubicBezTo>
                    <a:pt x="48" y="63"/>
                    <a:pt x="62" y="49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DD5309B9-C450-4AA9-84A5-976BB9A86B8B}"/>
                </a:ext>
              </a:extLst>
            </p:cNvPr>
            <p:cNvSpPr/>
            <p:nvPr/>
          </p:nvSpPr>
          <p:spPr>
            <a:xfrm>
              <a:off x="10571791" y="5928636"/>
              <a:ext cx="104646" cy="107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87">
                  <a:moveTo>
                    <a:pt x="42" y="76"/>
                  </a:moveTo>
                  <a:cubicBezTo>
                    <a:pt x="24" y="76"/>
                    <a:pt x="9" y="61"/>
                    <a:pt x="9" y="43"/>
                  </a:cubicBezTo>
                  <a:cubicBezTo>
                    <a:pt x="9" y="25"/>
                    <a:pt x="24" y="10"/>
                    <a:pt x="42" y="10"/>
                  </a:cubicBezTo>
                  <a:cubicBezTo>
                    <a:pt x="61" y="10"/>
                    <a:pt x="75" y="25"/>
                    <a:pt x="75" y="43"/>
                  </a:cubicBezTo>
                  <a:cubicBezTo>
                    <a:pt x="75" y="61"/>
                    <a:pt x="61" y="76"/>
                    <a:pt x="42" y="76"/>
                  </a:cubicBezTo>
                  <a:close/>
                  <a:moveTo>
                    <a:pt x="42" y="0"/>
                  </a:moveTo>
                  <a:cubicBezTo>
                    <a:pt x="19" y="0"/>
                    <a:pt x="0" y="20"/>
                    <a:pt x="0" y="43"/>
                  </a:cubicBezTo>
                  <a:cubicBezTo>
                    <a:pt x="0" y="67"/>
                    <a:pt x="19" y="87"/>
                    <a:pt x="42" y="87"/>
                  </a:cubicBezTo>
                  <a:cubicBezTo>
                    <a:pt x="66" y="87"/>
                    <a:pt x="85" y="67"/>
                    <a:pt x="85" y="43"/>
                  </a:cubicBezTo>
                  <a:cubicBezTo>
                    <a:pt x="85" y="20"/>
                    <a:pt x="66" y="0"/>
                    <a:pt x="42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D618192A-8449-4B91-AF10-3D355656AE07}"/>
                </a:ext>
              </a:extLst>
            </p:cNvPr>
            <p:cNvSpPr/>
            <p:nvPr/>
          </p:nvSpPr>
          <p:spPr>
            <a:xfrm>
              <a:off x="12481589" y="6911569"/>
              <a:ext cx="105892" cy="10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86">
                  <a:moveTo>
                    <a:pt x="43" y="10"/>
                  </a:moveTo>
                  <a:cubicBezTo>
                    <a:pt x="61" y="10"/>
                    <a:pt x="76" y="25"/>
                    <a:pt x="76" y="43"/>
                  </a:cubicBezTo>
                  <a:cubicBezTo>
                    <a:pt x="76" y="61"/>
                    <a:pt x="61" y="76"/>
                    <a:pt x="43" y="76"/>
                  </a:cubicBezTo>
                  <a:cubicBezTo>
                    <a:pt x="24" y="76"/>
                    <a:pt x="10" y="61"/>
                    <a:pt x="10" y="43"/>
                  </a:cubicBezTo>
                  <a:cubicBezTo>
                    <a:pt x="10" y="25"/>
                    <a:pt x="24" y="10"/>
                    <a:pt x="43" y="10"/>
                  </a:cubicBezTo>
                  <a:close/>
                  <a:moveTo>
                    <a:pt x="43" y="86"/>
                  </a:moveTo>
                  <a:cubicBezTo>
                    <a:pt x="67" y="86"/>
                    <a:pt x="86" y="67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6"/>
                    <a:pt x="43" y="8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51018B0B-4CE8-4B12-84FB-A84147564445}"/>
                </a:ext>
              </a:extLst>
            </p:cNvPr>
            <p:cNvSpPr/>
            <p:nvPr/>
          </p:nvSpPr>
          <p:spPr>
            <a:xfrm>
              <a:off x="12410579" y="8157360"/>
              <a:ext cx="176902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54">
                  <a:moveTo>
                    <a:pt x="138" y="63"/>
                  </a:moveTo>
                  <a:lnTo>
                    <a:pt x="72" y="63"/>
                  </a:lnTo>
                  <a:lnTo>
                    <a:pt x="72" y="5"/>
                  </a:lnTo>
                  <a:cubicBezTo>
                    <a:pt x="72" y="2"/>
                    <a:pt x="70" y="0"/>
                    <a:pt x="67" y="0"/>
                  </a:cubicBezTo>
                  <a:cubicBezTo>
                    <a:pt x="64" y="0"/>
                    <a:pt x="62" y="2"/>
                    <a:pt x="62" y="5"/>
                  </a:cubicBezTo>
                  <a:lnTo>
                    <a:pt x="62" y="63"/>
                  </a:lnTo>
                  <a:lnTo>
                    <a:pt x="4" y="63"/>
                  </a:lnTo>
                  <a:cubicBezTo>
                    <a:pt x="2" y="63"/>
                    <a:pt x="0" y="66"/>
                    <a:pt x="0" y="68"/>
                  </a:cubicBezTo>
                  <a:cubicBezTo>
                    <a:pt x="0" y="71"/>
                    <a:pt x="2" y="74"/>
                    <a:pt x="4" y="74"/>
                  </a:cubicBezTo>
                  <a:lnTo>
                    <a:pt x="62" y="74"/>
                  </a:lnTo>
                  <a:lnTo>
                    <a:pt x="62" y="149"/>
                  </a:lnTo>
                  <a:cubicBezTo>
                    <a:pt x="62" y="151"/>
                    <a:pt x="64" y="154"/>
                    <a:pt x="67" y="154"/>
                  </a:cubicBezTo>
                  <a:cubicBezTo>
                    <a:pt x="70" y="154"/>
                    <a:pt x="72" y="151"/>
                    <a:pt x="72" y="149"/>
                  </a:cubicBezTo>
                  <a:lnTo>
                    <a:pt x="72" y="74"/>
                  </a:lnTo>
                  <a:lnTo>
                    <a:pt x="138" y="74"/>
                  </a:lnTo>
                  <a:cubicBezTo>
                    <a:pt x="141" y="74"/>
                    <a:pt x="143" y="71"/>
                    <a:pt x="143" y="68"/>
                  </a:cubicBezTo>
                  <a:cubicBezTo>
                    <a:pt x="143" y="66"/>
                    <a:pt x="141" y="63"/>
                    <a:pt x="138" y="6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E4FB5D8C-4144-4BBE-87F3-7C4B6656FB00}"/>
                </a:ext>
              </a:extLst>
            </p:cNvPr>
            <p:cNvSpPr/>
            <p:nvPr/>
          </p:nvSpPr>
          <p:spPr>
            <a:xfrm>
              <a:off x="10752430" y="6836822"/>
              <a:ext cx="178148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54">
                  <a:moveTo>
                    <a:pt x="138" y="63"/>
                  </a:moveTo>
                  <a:lnTo>
                    <a:pt x="72" y="63"/>
                  </a:lnTo>
                  <a:lnTo>
                    <a:pt x="72" y="5"/>
                  </a:lnTo>
                  <a:cubicBezTo>
                    <a:pt x="72" y="2"/>
                    <a:pt x="70" y="0"/>
                    <a:pt x="67" y="0"/>
                  </a:cubicBezTo>
                  <a:cubicBezTo>
                    <a:pt x="65" y="0"/>
                    <a:pt x="63" y="2"/>
                    <a:pt x="63" y="5"/>
                  </a:cubicBezTo>
                  <a:lnTo>
                    <a:pt x="63" y="63"/>
                  </a:lnTo>
                  <a:lnTo>
                    <a:pt x="5" y="63"/>
                  </a:lnTo>
                  <a:cubicBezTo>
                    <a:pt x="2" y="63"/>
                    <a:pt x="0" y="66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lnTo>
                    <a:pt x="63" y="74"/>
                  </a:lnTo>
                  <a:lnTo>
                    <a:pt x="63" y="149"/>
                  </a:lnTo>
                  <a:cubicBezTo>
                    <a:pt x="63" y="151"/>
                    <a:pt x="65" y="154"/>
                    <a:pt x="67" y="154"/>
                  </a:cubicBezTo>
                  <a:cubicBezTo>
                    <a:pt x="70" y="154"/>
                    <a:pt x="72" y="151"/>
                    <a:pt x="72" y="149"/>
                  </a:cubicBezTo>
                  <a:lnTo>
                    <a:pt x="72" y="74"/>
                  </a:lnTo>
                  <a:lnTo>
                    <a:pt x="138" y="74"/>
                  </a:lnTo>
                  <a:cubicBezTo>
                    <a:pt x="141" y="74"/>
                    <a:pt x="144" y="71"/>
                    <a:pt x="144" y="68"/>
                  </a:cubicBezTo>
                  <a:cubicBezTo>
                    <a:pt x="144" y="66"/>
                    <a:pt x="141" y="63"/>
                    <a:pt x="138" y="6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9187427B-B332-4364-9328-958A1B95A9F5}"/>
                </a:ext>
              </a:extLst>
            </p:cNvPr>
            <p:cNvSpPr/>
            <p:nvPr/>
          </p:nvSpPr>
          <p:spPr>
            <a:xfrm>
              <a:off x="8774110" y="5845172"/>
              <a:ext cx="176902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54">
                  <a:moveTo>
                    <a:pt x="138" y="63"/>
                  </a:moveTo>
                  <a:lnTo>
                    <a:pt x="73" y="63"/>
                  </a:lnTo>
                  <a:lnTo>
                    <a:pt x="73" y="5"/>
                  </a:lnTo>
                  <a:cubicBezTo>
                    <a:pt x="73" y="2"/>
                    <a:pt x="70" y="0"/>
                    <a:pt x="67" y="0"/>
                  </a:cubicBezTo>
                  <a:cubicBezTo>
                    <a:pt x="65" y="0"/>
                    <a:pt x="62" y="2"/>
                    <a:pt x="62" y="5"/>
                  </a:cubicBezTo>
                  <a:lnTo>
                    <a:pt x="62" y="63"/>
                  </a:lnTo>
                  <a:lnTo>
                    <a:pt x="5" y="63"/>
                  </a:lnTo>
                  <a:cubicBezTo>
                    <a:pt x="2" y="63"/>
                    <a:pt x="0" y="65"/>
                    <a:pt x="0" y="68"/>
                  </a:cubicBezTo>
                  <a:cubicBezTo>
                    <a:pt x="0" y="71"/>
                    <a:pt x="2" y="73"/>
                    <a:pt x="5" y="73"/>
                  </a:cubicBezTo>
                  <a:lnTo>
                    <a:pt x="62" y="73"/>
                  </a:lnTo>
                  <a:lnTo>
                    <a:pt x="62" y="148"/>
                  </a:lnTo>
                  <a:cubicBezTo>
                    <a:pt x="62" y="151"/>
                    <a:pt x="65" y="154"/>
                    <a:pt x="67" y="154"/>
                  </a:cubicBezTo>
                  <a:cubicBezTo>
                    <a:pt x="70" y="154"/>
                    <a:pt x="73" y="151"/>
                    <a:pt x="73" y="148"/>
                  </a:cubicBezTo>
                  <a:lnTo>
                    <a:pt x="73" y="73"/>
                  </a:lnTo>
                  <a:lnTo>
                    <a:pt x="138" y="73"/>
                  </a:lnTo>
                  <a:cubicBezTo>
                    <a:pt x="141" y="73"/>
                    <a:pt x="143" y="71"/>
                    <a:pt x="143" y="68"/>
                  </a:cubicBezTo>
                  <a:cubicBezTo>
                    <a:pt x="143" y="65"/>
                    <a:pt x="141" y="63"/>
                    <a:pt x="138" y="6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21732597-03D0-4079-9B0A-881EBA6FB4A5}"/>
                </a:ext>
              </a:extLst>
            </p:cNvPr>
            <p:cNvSpPr/>
            <p:nvPr/>
          </p:nvSpPr>
          <p:spPr>
            <a:xfrm>
              <a:off x="4832430" y="7183148"/>
              <a:ext cx="140774" cy="15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" h="122">
                  <a:moveTo>
                    <a:pt x="109" y="49"/>
                  </a:moveTo>
                  <a:lnTo>
                    <a:pt x="58" y="49"/>
                  </a:lnTo>
                  <a:lnTo>
                    <a:pt x="58" y="5"/>
                  </a:lnTo>
                  <a:cubicBezTo>
                    <a:pt x="58" y="1"/>
                    <a:pt x="56" y="0"/>
                    <a:pt x="53" y="0"/>
                  </a:cubicBezTo>
                  <a:cubicBezTo>
                    <a:pt x="50" y="0"/>
                    <a:pt x="49" y="1"/>
                    <a:pt x="49" y="5"/>
                  </a:cubicBezTo>
                  <a:lnTo>
                    <a:pt x="49" y="49"/>
                  </a:lnTo>
                  <a:lnTo>
                    <a:pt x="4" y="49"/>
                  </a:lnTo>
                  <a:cubicBezTo>
                    <a:pt x="1" y="49"/>
                    <a:pt x="0" y="52"/>
                    <a:pt x="0" y="54"/>
                  </a:cubicBezTo>
                  <a:cubicBezTo>
                    <a:pt x="0" y="57"/>
                    <a:pt x="1" y="59"/>
                    <a:pt x="4" y="59"/>
                  </a:cubicBezTo>
                  <a:lnTo>
                    <a:pt x="49" y="59"/>
                  </a:lnTo>
                  <a:lnTo>
                    <a:pt x="49" y="117"/>
                  </a:lnTo>
                  <a:cubicBezTo>
                    <a:pt x="49" y="120"/>
                    <a:pt x="50" y="122"/>
                    <a:pt x="53" y="122"/>
                  </a:cubicBezTo>
                  <a:cubicBezTo>
                    <a:pt x="56" y="122"/>
                    <a:pt x="58" y="120"/>
                    <a:pt x="58" y="117"/>
                  </a:cubicBezTo>
                  <a:lnTo>
                    <a:pt x="58" y="59"/>
                  </a:lnTo>
                  <a:lnTo>
                    <a:pt x="109" y="59"/>
                  </a:lnTo>
                  <a:cubicBezTo>
                    <a:pt x="112" y="59"/>
                    <a:pt x="114" y="57"/>
                    <a:pt x="114" y="54"/>
                  </a:cubicBezTo>
                  <a:cubicBezTo>
                    <a:pt x="114" y="52"/>
                    <a:pt x="112" y="49"/>
                    <a:pt x="109" y="49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57BD38D2-4BBD-4297-91AB-484BABC3613A}"/>
                </a:ext>
              </a:extLst>
            </p:cNvPr>
            <p:cNvSpPr/>
            <p:nvPr/>
          </p:nvSpPr>
          <p:spPr>
            <a:xfrm>
              <a:off x="5151353" y="4874701"/>
              <a:ext cx="142020" cy="15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22">
                  <a:moveTo>
                    <a:pt x="110" y="50"/>
                  </a:moveTo>
                  <a:lnTo>
                    <a:pt x="59" y="50"/>
                  </a:lnTo>
                  <a:lnTo>
                    <a:pt x="59" y="5"/>
                  </a:lnTo>
                  <a:cubicBezTo>
                    <a:pt x="59" y="2"/>
                    <a:pt x="57" y="0"/>
                    <a:pt x="54" y="0"/>
                  </a:cubicBezTo>
                  <a:cubicBezTo>
                    <a:pt x="51" y="0"/>
                    <a:pt x="49" y="2"/>
                    <a:pt x="49" y="5"/>
                  </a:cubicBezTo>
                  <a:lnTo>
                    <a:pt x="49" y="50"/>
                  </a:lnTo>
                  <a:lnTo>
                    <a:pt x="5" y="50"/>
                  </a:lnTo>
                  <a:cubicBezTo>
                    <a:pt x="2" y="50"/>
                    <a:pt x="0" y="52"/>
                    <a:pt x="0" y="54"/>
                  </a:cubicBezTo>
                  <a:cubicBezTo>
                    <a:pt x="0" y="57"/>
                    <a:pt x="2" y="59"/>
                    <a:pt x="5" y="59"/>
                  </a:cubicBezTo>
                  <a:lnTo>
                    <a:pt x="49" y="59"/>
                  </a:lnTo>
                  <a:lnTo>
                    <a:pt x="49" y="117"/>
                  </a:lnTo>
                  <a:cubicBezTo>
                    <a:pt x="49" y="120"/>
                    <a:pt x="51" y="122"/>
                    <a:pt x="54" y="122"/>
                  </a:cubicBezTo>
                  <a:cubicBezTo>
                    <a:pt x="57" y="122"/>
                    <a:pt x="59" y="120"/>
                    <a:pt x="59" y="117"/>
                  </a:cubicBezTo>
                  <a:lnTo>
                    <a:pt x="59" y="59"/>
                  </a:lnTo>
                  <a:lnTo>
                    <a:pt x="110" y="59"/>
                  </a:lnTo>
                  <a:cubicBezTo>
                    <a:pt x="112" y="59"/>
                    <a:pt x="115" y="57"/>
                    <a:pt x="115" y="54"/>
                  </a:cubicBezTo>
                  <a:cubicBezTo>
                    <a:pt x="115" y="52"/>
                    <a:pt x="112" y="50"/>
                    <a:pt x="110" y="5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936EF354-A31A-4930-BB73-313D3387768E}"/>
                </a:ext>
              </a:extLst>
            </p:cNvPr>
            <p:cNvSpPr/>
            <p:nvPr/>
          </p:nvSpPr>
          <p:spPr>
            <a:xfrm>
              <a:off x="6475629" y="4221906"/>
              <a:ext cx="142020" cy="15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22">
                  <a:moveTo>
                    <a:pt x="110" y="59"/>
                  </a:moveTo>
                  <a:cubicBezTo>
                    <a:pt x="112" y="59"/>
                    <a:pt x="115" y="57"/>
                    <a:pt x="115" y="54"/>
                  </a:cubicBezTo>
                  <a:cubicBezTo>
                    <a:pt x="115" y="52"/>
                    <a:pt x="112" y="49"/>
                    <a:pt x="110" y="49"/>
                  </a:cubicBezTo>
                  <a:lnTo>
                    <a:pt x="59" y="49"/>
                  </a:lnTo>
                  <a:lnTo>
                    <a:pt x="59" y="5"/>
                  </a:lnTo>
                  <a:cubicBezTo>
                    <a:pt x="59" y="2"/>
                    <a:pt x="57" y="0"/>
                    <a:pt x="54" y="0"/>
                  </a:cubicBezTo>
                  <a:cubicBezTo>
                    <a:pt x="51" y="0"/>
                    <a:pt x="49" y="2"/>
                    <a:pt x="49" y="5"/>
                  </a:cubicBezTo>
                  <a:lnTo>
                    <a:pt x="49" y="49"/>
                  </a:lnTo>
                  <a:lnTo>
                    <a:pt x="5" y="49"/>
                  </a:lnTo>
                  <a:cubicBezTo>
                    <a:pt x="2" y="49"/>
                    <a:pt x="0" y="52"/>
                    <a:pt x="0" y="54"/>
                  </a:cubicBezTo>
                  <a:cubicBezTo>
                    <a:pt x="0" y="57"/>
                    <a:pt x="2" y="59"/>
                    <a:pt x="5" y="59"/>
                  </a:cubicBezTo>
                  <a:lnTo>
                    <a:pt x="49" y="59"/>
                  </a:lnTo>
                  <a:lnTo>
                    <a:pt x="49" y="117"/>
                  </a:lnTo>
                  <a:cubicBezTo>
                    <a:pt x="49" y="120"/>
                    <a:pt x="51" y="122"/>
                    <a:pt x="54" y="122"/>
                  </a:cubicBezTo>
                  <a:cubicBezTo>
                    <a:pt x="57" y="122"/>
                    <a:pt x="59" y="120"/>
                    <a:pt x="59" y="117"/>
                  </a:cubicBezTo>
                  <a:lnTo>
                    <a:pt x="59" y="59"/>
                  </a:ln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1BCC0926-FBCA-46A9-A82F-F089B6DDD66E}"/>
                </a:ext>
              </a:extLst>
            </p:cNvPr>
            <p:cNvSpPr/>
            <p:nvPr/>
          </p:nvSpPr>
          <p:spPr>
            <a:xfrm>
              <a:off x="2160208" y="7812276"/>
              <a:ext cx="188114" cy="2030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4">
                  <a:moveTo>
                    <a:pt x="147" y="68"/>
                  </a:moveTo>
                  <a:lnTo>
                    <a:pt x="76" y="68"/>
                  </a:lnTo>
                  <a:lnTo>
                    <a:pt x="76" y="6"/>
                  </a:lnTo>
                  <a:cubicBezTo>
                    <a:pt x="76" y="3"/>
                    <a:pt x="74" y="0"/>
                    <a:pt x="71" y="0"/>
                  </a:cubicBezTo>
                  <a:cubicBezTo>
                    <a:pt x="69" y="0"/>
                    <a:pt x="66" y="3"/>
                    <a:pt x="66" y="6"/>
                  </a:cubicBezTo>
                  <a:lnTo>
                    <a:pt x="66" y="68"/>
                  </a:lnTo>
                  <a:lnTo>
                    <a:pt x="5" y="68"/>
                  </a:lnTo>
                  <a:cubicBezTo>
                    <a:pt x="2" y="68"/>
                    <a:pt x="0" y="70"/>
                    <a:pt x="0" y="73"/>
                  </a:cubicBezTo>
                  <a:cubicBezTo>
                    <a:pt x="0" y="76"/>
                    <a:pt x="2" y="78"/>
                    <a:pt x="5" y="78"/>
                  </a:cubicBezTo>
                  <a:lnTo>
                    <a:pt x="66" y="78"/>
                  </a:lnTo>
                  <a:lnTo>
                    <a:pt x="66" y="159"/>
                  </a:lnTo>
                  <a:cubicBezTo>
                    <a:pt x="66" y="161"/>
                    <a:pt x="69" y="164"/>
                    <a:pt x="71" y="164"/>
                  </a:cubicBezTo>
                  <a:cubicBezTo>
                    <a:pt x="74" y="164"/>
                    <a:pt x="76" y="161"/>
                    <a:pt x="76" y="159"/>
                  </a:cubicBezTo>
                  <a:lnTo>
                    <a:pt x="76" y="78"/>
                  </a:lnTo>
                  <a:lnTo>
                    <a:pt x="147" y="78"/>
                  </a:lnTo>
                  <a:cubicBezTo>
                    <a:pt x="150" y="78"/>
                    <a:pt x="152" y="76"/>
                    <a:pt x="152" y="73"/>
                  </a:cubicBezTo>
                  <a:cubicBezTo>
                    <a:pt x="152" y="70"/>
                    <a:pt x="150" y="68"/>
                    <a:pt x="147" y="68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2158342B-6D5D-49FF-974D-36F3B51D27E7}"/>
                </a:ext>
              </a:extLst>
            </p:cNvPr>
            <p:cNvSpPr/>
            <p:nvPr/>
          </p:nvSpPr>
          <p:spPr>
            <a:xfrm>
              <a:off x="7466033" y="11467427"/>
              <a:ext cx="165690" cy="176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143">
                  <a:moveTo>
                    <a:pt x="128" y="59"/>
                  </a:moveTo>
                  <a:lnTo>
                    <a:pt x="68" y="59"/>
                  </a:lnTo>
                  <a:lnTo>
                    <a:pt x="68" y="5"/>
                  </a:lnTo>
                  <a:cubicBezTo>
                    <a:pt x="68" y="3"/>
                    <a:pt x="66" y="0"/>
                    <a:pt x="63" y="0"/>
                  </a:cubicBezTo>
                  <a:cubicBezTo>
                    <a:pt x="60" y="0"/>
                    <a:pt x="58" y="3"/>
                    <a:pt x="58" y="5"/>
                  </a:cubicBezTo>
                  <a:lnTo>
                    <a:pt x="58" y="59"/>
                  </a:lnTo>
                  <a:lnTo>
                    <a:pt x="5" y="59"/>
                  </a:lnTo>
                  <a:cubicBezTo>
                    <a:pt x="2" y="59"/>
                    <a:pt x="0" y="61"/>
                    <a:pt x="0" y="64"/>
                  </a:cubicBezTo>
                  <a:cubicBezTo>
                    <a:pt x="0" y="67"/>
                    <a:pt x="2" y="68"/>
                    <a:pt x="5" y="68"/>
                  </a:cubicBezTo>
                  <a:lnTo>
                    <a:pt x="58" y="68"/>
                  </a:lnTo>
                  <a:lnTo>
                    <a:pt x="58" y="137"/>
                  </a:lnTo>
                  <a:cubicBezTo>
                    <a:pt x="58" y="141"/>
                    <a:pt x="60" y="143"/>
                    <a:pt x="63" y="143"/>
                  </a:cubicBezTo>
                  <a:cubicBezTo>
                    <a:pt x="66" y="143"/>
                    <a:pt x="68" y="141"/>
                    <a:pt x="68" y="137"/>
                  </a:cubicBezTo>
                  <a:lnTo>
                    <a:pt x="68" y="68"/>
                  </a:lnTo>
                  <a:lnTo>
                    <a:pt x="128" y="68"/>
                  </a:lnTo>
                  <a:cubicBezTo>
                    <a:pt x="131" y="68"/>
                    <a:pt x="134" y="67"/>
                    <a:pt x="134" y="64"/>
                  </a:cubicBezTo>
                  <a:cubicBezTo>
                    <a:pt x="134" y="61"/>
                    <a:pt x="131" y="59"/>
                    <a:pt x="128" y="59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5E120027-0656-42A3-A366-90FFF03AE1F2}"/>
                </a:ext>
              </a:extLst>
            </p:cNvPr>
            <p:cNvSpPr/>
            <p:nvPr/>
          </p:nvSpPr>
          <p:spPr>
            <a:xfrm>
              <a:off x="4144750" y="9801804"/>
              <a:ext cx="188114" cy="20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3">
                  <a:moveTo>
                    <a:pt x="147" y="67"/>
                  </a:moveTo>
                  <a:lnTo>
                    <a:pt x="76" y="67"/>
                  </a:lnTo>
                  <a:lnTo>
                    <a:pt x="76" y="5"/>
                  </a:lnTo>
                  <a:cubicBezTo>
                    <a:pt x="76" y="2"/>
                    <a:pt x="74" y="0"/>
                    <a:pt x="71" y="0"/>
                  </a:cubicBezTo>
                  <a:cubicBezTo>
                    <a:pt x="68" y="0"/>
                    <a:pt x="67" y="2"/>
                    <a:pt x="67" y="5"/>
                  </a:cubicBezTo>
                  <a:lnTo>
                    <a:pt x="67" y="67"/>
                  </a:lnTo>
                  <a:lnTo>
                    <a:pt x="5" y="67"/>
                  </a:lnTo>
                  <a:cubicBezTo>
                    <a:pt x="2" y="67"/>
                    <a:pt x="0" y="70"/>
                    <a:pt x="0" y="72"/>
                  </a:cubicBezTo>
                  <a:cubicBezTo>
                    <a:pt x="0" y="75"/>
                    <a:pt x="2" y="77"/>
                    <a:pt x="5" y="77"/>
                  </a:cubicBezTo>
                  <a:lnTo>
                    <a:pt x="67" y="77"/>
                  </a:lnTo>
                  <a:lnTo>
                    <a:pt x="67" y="158"/>
                  </a:lnTo>
                  <a:cubicBezTo>
                    <a:pt x="67" y="160"/>
                    <a:pt x="68" y="163"/>
                    <a:pt x="71" y="163"/>
                  </a:cubicBezTo>
                  <a:cubicBezTo>
                    <a:pt x="74" y="163"/>
                    <a:pt x="76" y="160"/>
                    <a:pt x="76" y="158"/>
                  </a:cubicBezTo>
                  <a:lnTo>
                    <a:pt x="76" y="77"/>
                  </a:lnTo>
                  <a:lnTo>
                    <a:pt x="147" y="77"/>
                  </a:lnTo>
                  <a:cubicBezTo>
                    <a:pt x="150" y="77"/>
                    <a:pt x="152" y="75"/>
                    <a:pt x="152" y="72"/>
                  </a:cubicBezTo>
                  <a:cubicBezTo>
                    <a:pt x="152" y="70"/>
                    <a:pt x="150" y="67"/>
                    <a:pt x="147" y="67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5B93FE24-F75A-4F9C-8F9A-991938327653}"/>
                </a:ext>
              </a:extLst>
            </p:cNvPr>
            <p:cNvSpPr/>
            <p:nvPr/>
          </p:nvSpPr>
          <p:spPr>
            <a:xfrm>
              <a:off x="11426403" y="9151501"/>
              <a:ext cx="176902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54">
                  <a:moveTo>
                    <a:pt x="138" y="64"/>
                  </a:moveTo>
                  <a:lnTo>
                    <a:pt x="73" y="64"/>
                  </a:lnTo>
                  <a:lnTo>
                    <a:pt x="73" y="5"/>
                  </a:lnTo>
                  <a:cubicBezTo>
                    <a:pt x="73" y="3"/>
                    <a:pt x="70" y="0"/>
                    <a:pt x="67" y="0"/>
                  </a:cubicBezTo>
                  <a:cubicBezTo>
                    <a:pt x="64" y="0"/>
                    <a:pt x="62" y="3"/>
                    <a:pt x="62" y="5"/>
                  </a:cubicBezTo>
                  <a:lnTo>
                    <a:pt x="62" y="64"/>
                  </a:lnTo>
                  <a:lnTo>
                    <a:pt x="5" y="64"/>
                  </a:lnTo>
                  <a:cubicBezTo>
                    <a:pt x="2" y="64"/>
                    <a:pt x="0" y="66"/>
                    <a:pt x="0" y="69"/>
                  </a:cubicBezTo>
                  <a:cubicBezTo>
                    <a:pt x="0" y="71"/>
                    <a:pt x="2" y="74"/>
                    <a:pt x="5" y="74"/>
                  </a:cubicBezTo>
                  <a:lnTo>
                    <a:pt x="62" y="74"/>
                  </a:lnTo>
                  <a:lnTo>
                    <a:pt x="62" y="149"/>
                  </a:lnTo>
                  <a:cubicBezTo>
                    <a:pt x="62" y="152"/>
                    <a:pt x="64" y="154"/>
                    <a:pt x="67" y="154"/>
                  </a:cubicBezTo>
                  <a:cubicBezTo>
                    <a:pt x="70" y="154"/>
                    <a:pt x="73" y="152"/>
                    <a:pt x="73" y="149"/>
                  </a:cubicBezTo>
                  <a:lnTo>
                    <a:pt x="73" y="74"/>
                  </a:lnTo>
                  <a:lnTo>
                    <a:pt x="138" y="74"/>
                  </a:lnTo>
                  <a:cubicBezTo>
                    <a:pt x="141" y="74"/>
                    <a:pt x="143" y="71"/>
                    <a:pt x="143" y="69"/>
                  </a:cubicBezTo>
                  <a:cubicBezTo>
                    <a:pt x="143" y="66"/>
                    <a:pt x="141" y="64"/>
                    <a:pt x="138" y="64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9FF6780D-FDE8-4FCA-BDD2-B6103CAD7B47}"/>
                </a:ext>
              </a:extLst>
            </p:cNvPr>
            <p:cNvSpPr/>
            <p:nvPr/>
          </p:nvSpPr>
          <p:spPr>
            <a:xfrm>
              <a:off x="10438491" y="11462444"/>
              <a:ext cx="145758" cy="15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126">
                  <a:moveTo>
                    <a:pt x="113" y="52"/>
                  </a:moveTo>
                  <a:lnTo>
                    <a:pt x="61" y="52"/>
                  </a:lnTo>
                  <a:lnTo>
                    <a:pt x="61" y="5"/>
                  </a:lnTo>
                  <a:cubicBezTo>
                    <a:pt x="61" y="3"/>
                    <a:pt x="59" y="0"/>
                    <a:pt x="56" y="0"/>
                  </a:cubicBezTo>
                  <a:cubicBezTo>
                    <a:pt x="53" y="0"/>
                    <a:pt x="51" y="3"/>
                    <a:pt x="51" y="5"/>
                  </a:cubicBezTo>
                  <a:lnTo>
                    <a:pt x="51" y="52"/>
                  </a:lnTo>
                  <a:lnTo>
                    <a:pt x="6" y="52"/>
                  </a:lnTo>
                  <a:cubicBezTo>
                    <a:pt x="3" y="52"/>
                    <a:pt x="0" y="54"/>
                    <a:pt x="0" y="57"/>
                  </a:cubicBezTo>
                  <a:cubicBezTo>
                    <a:pt x="0" y="59"/>
                    <a:pt x="3" y="61"/>
                    <a:pt x="6" y="61"/>
                  </a:cubicBezTo>
                  <a:lnTo>
                    <a:pt x="51" y="61"/>
                  </a:lnTo>
                  <a:lnTo>
                    <a:pt x="51" y="121"/>
                  </a:lnTo>
                  <a:cubicBezTo>
                    <a:pt x="51" y="124"/>
                    <a:pt x="53" y="126"/>
                    <a:pt x="56" y="126"/>
                  </a:cubicBezTo>
                  <a:cubicBezTo>
                    <a:pt x="59" y="126"/>
                    <a:pt x="61" y="124"/>
                    <a:pt x="61" y="121"/>
                  </a:cubicBezTo>
                  <a:lnTo>
                    <a:pt x="61" y="61"/>
                  </a:lnTo>
                  <a:lnTo>
                    <a:pt x="113" y="61"/>
                  </a:lnTo>
                  <a:cubicBezTo>
                    <a:pt x="116" y="61"/>
                    <a:pt x="118" y="59"/>
                    <a:pt x="118" y="57"/>
                  </a:cubicBezTo>
                  <a:cubicBezTo>
                    <a:pt x="118" y="54"/>
                    <a:pt x="116" y="52"/>
                    <a:pt x="113" y="52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B51F5D09-1E80-4F40-B55D-BE0C57CFD638}"/>
                </a:ext>
              </a:extLst>
            </p:cNvPr>
            <p:cNvSpPr/>
            <p:nvPr/>
          </p:nvSpPr>
          <p:spPr>
            <a:xfrm>
              <a:off x="9759535" y="9791838"/>
              <a:ext cx="176902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54">
                  <a:moveTo>
                    <a:pt x="138" y="73"/>
                  </a:moveTo>
                  <a:cubicBezTo>
                    <a:pt x="141" y="73"/>
                    <a:pt x="143" y="71"/>
                    <a:pt x="143" y="69"/>
                  </a:cubicBezTo>
                  <a:cubicBezTo>
                    <a:pt x="143" y="66"/>
                    <a:pt x="141" y="64"/>
                    <a:pt x="138" y="64"/>
                  </a:cubicBezTo>
                  <a:lnTo>
                    <a:pt x="72" y="64"/>
                  </a:lnTo>
                  <a:lnTo>
                    <a:pt x="72" y="5"/>
                  </a:lnTo>
                  <a:cubicBezTo>
                    <a:pt x="72" y="3"/>
                    <a:pt x="70" y="0"/>
                    <a:pt x="67" y="0"/>
                  </a:cubicBezTo>
                  <a:cubicBezTo>
                    <a:pt x="64" y="0"/>
                    <a:pt x="62" y="3"/>
                    <a:pt x="62" y="5"/>
                  </a:cubicBezTo>
                  <a:lnTo>
                    <a:pt x="62" y="64"/>
                  </a:lnTo>
                  <a:lnTo>
                    <a:pt x="5" y="64"/>
                  </a:lnTo>
                  <a:cubicBezTo>
                    <a:pt x="2" y="64"/>
                    <a:pt x="0" y="66"/>
                    <a:pt x="0" y="69"/>
                  </a:cubicBezTo>
                  <a:cubicBezTo>
                    <a:pt x="0" y="71"/>
                    <a:pt x="2" y="73"/>
                    <a:pt x="5" y="73"/>
                  </a:cubicBezTo>
                  <a:lnTo>
                    <a:pt x="62" y="73"/>
                  </a:lnTo>
                  <a:lnTo>
                    <a:pt x="62" y="149"/>
                  </a:lnTo>
                  <a:cubicBezTo>
                    <a:pt x="62" y="152"/>
                    <a:pt x="64" y="154"/>
                    <a:pt x="67" y="154"/>
                  </a:cubicBezTo>
                  <a:cubicBezTo>
                    <a:pt x="70" y="154"/>
                    <a:pt x="72" y="152"/>
                    <a:pt x="72" y="149"/>
                  </a:cubicBezTo>
                  <a:lnTo>
                    <a:pt x="72" y="73"/>
                  </a:ln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8AC3A15-2641-4872-9144-81DA64B9E111}"/>
                </a:ext>
              </a:extLst>
            </p:cNvPr>
            <p:cNvSpPr/>
            <p:nvPr/>
          </p:nvSpPr>
          <p:spPr>
            <a:xfrm>
              <a:off x="6417073" y="9293521"/>
              <a:ext cx="1207172" cy="285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" h="230">
                  <a:moveTo>
                    <a:pt x="0" y="67"/>
                  </a:moveTo>
                  <a:cubicBezTo>
                    <a:pt x="50" y="117"/>
                    <a:pt x="202" y="240"/>
                    <a:pt x="439" y="229"/>
                  </a:cubicBezTo>
                  <a:cubicBezTo>
                    <a:pt x="767" y="214"/>
                    <a:pt x="922" y="59"/>
                    <a:pt x="970" y="0"/>
                  </a:cubicBezTo>
                  <a:cubicBezTo>
                    <a:pt x="850" y="33"/>
                    <a:pt x="717" y="56"/>
                    <a:pt x="573" y="70"/>
                  </a:cubicBezTo>
                  <a:cubicBezTo>
                    <a:pt x="378" y="89"/>
                    <a:pt x="186" y="88"/>
                    <a:pt x="0" y="6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AA166657-D0DB-4858-86CF-F5E81E59FB1C}"/>
                </a:ext>
              </a:extLst>
            </p:cNvPr>
            <p:cNvSpPr/>
            <p:nvPr/>
          </p:nvSpPr>
          <p:spPr>
            <a:xfrm>
              <a:off x="6035864" y="6314835"/>
              <a:ext cx="1801414" cy="11311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7" h="909">
                  <a:moveTo>
                    <a:pt x="1164" y="187"/>
                  </a:moveTo>
                  <a:cubicBezTo>
                    <a:pt x="1163" y="188"/>
                    <a:pt x="1091" y="284"/>
                    <a:pt x="907" y="314"/>
                  </a:cubicBezTo>
                  <a:cubicBezTo>
                    <a:pt x="722" y="345"/>
                    <a:pt x="387" y="342"/>
                    <a:pt x="365" y="526"/>
                  </a:cubicBezTo>
                  <a:cubicBezTo>
                    <a:pt x="343" y="710"/>
                    <a:pt x="537" y="731"/>
                    <a:pt x="797" y="721"/>
                  </a:cubicBezTo>
                  <a:cubicBezTo>
                    <a:pt x="1057" y="711"/>
                    <a:pt x="1292" y="628"/>
                    <a:pt x="1377" y="546"/>
                  </a:cubicBezTo>
                  <a:cubicBezTo>
                    <a:pt x="1392" y="553"/>
                    <a:pt x="1453" y="748"/>
                    <a:pt x="1446" y="791"/>
                  </a:cubicBezTo>
                  <a:cubicBezTo>
                    <a:pt x="1440" y="833"/>
                    <a:pt x="1036" y="924"/>
                    <a:pt x="573" y="907"/>
                  </a:cubicBezTo>
                  <a:cubicBezTo>
                    <a:pt x="110" y="890"/>
                    <a:pt x="15" y="813"/>
                    <a:pt x="2" y="797"/>
                  </a:cubicBezTo>
                  <a:cubicBezTo>
                    <a:pt x="-11" y="783"/>
                    <a:pt x="29" y="548"/>
                    <a:pt x="206" y="275"/>
                  </a:cubicBezTo>
                  <a:cubicBezTo>
                    <a:pt x="264" y="187"/>
                    <a:pt x="340" y="112"/>
                    <a:pt x="425" y="59"/>
                  </a:cubicBezTo>
                  <a:cubicBezTo>
                    <a:pt x="423" y="80"/>
                    <a:pt x="428" y="106"/>
                    <a:pt x="456" y="131"/>
                  </a:cubicBezTo>
                  <a:cubicBezTo>
                    <a:pt x="522" y="189"/>
                    <a:pt x="760" y="155"/>
                    <a:pt x="844" y="85"/>
                  </a:cubicBezTo>
                  <a:cubicBezTo>
                    <a:pt x="877" y="57"/>
                    <a:pt x="891" y="27"/>
                    <a:pt x="890" y="0"/>
                  </a:cubicBezTo>
                  <a:cubicBezTo>
                    <a:pt x="890" y="0"/>
                    <a:pt x="1023" y="41"/>
                    <a:pt x="1164" y="18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9E221C00-F511-442A-A962-9B5736F09D2D}"/>
                </a:ext>
              </a:extLst>
            </p:cNvPr>
            <p:cNvSpPr/>
            <p:nvPr/>
          </p:nvSpPr>
          <p:spPr>
            <a:xfrm>
              <a:off x="5690780" y="7321434"/>
              <a:ext cx="2547643" cy="20667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46" h="1660">
                  <a:moveTo>
                    <a:pt x="1735" y="34"/>
                  </a:moveTo>
                  <a:cubicBezTo>
                    <a:pt x="1712" y="7"/>
                    <a:pt x="1672" y="13"/>
                    <a:pt x="1672" y="13"/>
                  </a:cubicBezTo>
                  <a:cubicBezTo>
                    <a:pt x="1668" y="15"/>
                    <a:pt x="1664" y="16"/>
                    <a:pt x="1660" y="17"/>
                  </a:cubicBezTo>
                  <a:cubicBezTo>
                    <a:pt x="1679" y="24"/>
                    <a:pt x="1690" y="34"/>
                    <a:pt x="1688" y="46"/>
                  </a:cubicBezTo>
                  <a:cubicBezTo>
                    <a:pt x="1681" y="108"/>
                    <a:pt x="1213" y="264"/>
                    <a:pt x="770" y="194"/>
                  </a:cubicBezTo>
                  <a:cubicBezTo>
                    <a:pt x="484" y="150"/>
                    <a:pt x="348" y="59"/>
                    <a:pt x="288" y="0"/>
                  </a:cubicBezTo>
                  <a:cubicBezTo>
                    <a:pt x="259" y="51"/>
                    <a:pt x="234" y="104"/>
                    <a:pt x="209" y="161"/>
                  </a:cubicBezTo>
                  <a:cubicBezTo>
                    <a:pt x="214" y="162"/>
                    <a:pt x="218" y="163"/>
                    <a:pt x="222" y="164"/>
                  </a:cubicBezTo>
                  <a:cubicBezTo>
                    <a:pt x="222" y="164"/>
                    <a:pt x="301" y="244"/>
                    <a:pt x="259" y="430"/>
                  </a:cubicBezTo>
                  <a:cubicBezTo>
                    <a:pt x="217" y="616"/>
                    <a:pt x="125" y="608"/>
                    <a:pt x="125" y="608"/>
                  </a:cubicBezTo>
                  <a:cubicBezTo>
                    <a:pt x="125" y="608"/>
                    <a:pt x="101" y="603"/>
                    <a:pt x="72" y="588"/>
                  </a:cubicBezTo>
                  <a:lnTo>
                    <a:pt x="71" y="590"/>
                  </a:lnTo>
                  <a:cubicBezTo>
                    <a:pt x="71" y="590"/>
                    <a:pt x="-41" y="1038"/>
                    <a:pt x="17" y="1480"/>
                  </a:cubicBezTo>
                  <a:cubicBezTo>
                    <a:pt x="19" y="1498"/>
                    <a:pt x="31" y="1512"/>
                    <a:pt x="47" y="1519"/>
                  </a:cubicBezTo>
                  <a:cubicBezTo>
                    <a:pt x="152" y="1561"/>
                    <a:pt x="559" y="1703"/>
                    <a:pt x="1153" y="1647"/>
                  </a:cubicBezTo>
                  <a:cubicBezTo>
                    <a:pt x="1759" y="1589"/>
                    <a:pt x="1983" y="1379"/>
                    <a:pt x="2030" y="1327"/>
                  </a:cubicBezTo>
                  <a:cubicBezTo>
                    <a:pt x="2037" y="1320"/>
                    <a:pt x="2041" y="1310"/>
                    <a:pt x="2042" y="1301"/>
                  </a:cubicBezTo>
                  <a:cubicBezTo>
                    <a:pt x="2044" y="1276"/>
                    <a:pt x="2047" y="1221"/>
                    <a:pt x="2046" y="1154"/>
                  </a:cubicBezTo>
                  <a:cubicBezTo>
                    <a:pt x="1362" y="1528"/>
                    <a:pt x="713" y="1371"/>
                    <a:pt x="595" y="1337"/>
                  </a:cubicBezTo>
                  <a:cubicBezTo>
                    <a:pt x="583" y="1334"/>
                    <a:pt x="575" y="1324"/>
                    <a:pt x="573" y="1312"/>
                  </a:cubicBezTo>
                  <a:cubicBezTo>
                    <a:pt x="520" y="846"/>
                    <a:pt x="672" y="556"/>
                    <a:pt x="717" y="484"/>
                  </a:cubicBezTo>
                  <a:cubicBezTo>
                    <a:pt x="723" y="474"/>
                    <a:pt x="735" y="468"/>
                    <a:pt x="747" y="471"/>
                  </a:cubicBezTo>
                  <a:cubicBezTo>
                    <a:pt x="815" y="484"/>
                    <a:pt x="1050" y="524"/>
                    <a:pt x="1341" y="507"/>
                  </a:cubicBezTo>
                  <a:cubicBezTo>
                    <a:pt x="1635" y="490"/>
                    <a:pt x="1818" y="358"/>
                    <a:pt x="1867" y="318"/>
                  </a:cubicBezTo>
                  <a:cubicBezTo>
                    <a:pt x="1867" y="318"/>
                    <a:pt x="1757" y="59"/>
                    <a:pt x="1735" y="34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8A6BD885-47E0-4470-9A4E-FE528DDE308C}"/>
                </a:ext>
              </a:extLst>
            </p:cNvPr>
            <p:cNvSpPr/>
            <p:nvPr/>
          </p:nvSpPr>
          <p:spPr>
            <a:xfrm>
              <a:off x="6853104" y="6830589"/>
              <a:ext cx="271583" cy="271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19">
                  <a:moveTo>
                    <a:pt x="219" y="110"/>
                  </a:moveTo>
                  <a:cubicBezTo>
                    <a:pt x="219" y="49"/>
                    <a:pt x="169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cubicBezTo>
                    <a:pt x="0" y="170"/>
                    <a:pt x="49" y="219"/>
                    <a:pt x="110" y="219"/>
                  </a:cubicBezTo>
                  <a:cubicBezTo>
                    <a:pt x="169" y="219"/>
                    <a:pt x="219" y="170"/>
                    <a:pt x="219" y="11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C5B8DEB9-BA1A-4781-879C-66AA2265EFB9}"/>
                </a:ext>
              </a:extLst>
            </p:cNvPr>
            <p:cNvSpPr/>
            <p:nvPr/>
          </p:nvSpPr>
          <p:spPr>
            <a:xfrm>
              <a:off x="7325258" y="6706013"/>
              <a:ext cx="265354" cy="2641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" h="213">
                  <a:moveTo>
                    <a:pt x="214" y="107"/>
                  </a:moveTo>
                  <a:cubicBezTo>
                    <a:pt x="214" y="48"/>
                    <a:pt x="166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66"/>
                    <a:pt x="48" y="213"/>
                    <a:pt x="107" y="213"/>
                  </a:cubicBezTo>
                  <a:cubicBezTo>
                    <a:pt x="166" y="213"/>
                    <a:pt x="214" y="166"/>
                    <a:pt x="214" y="10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CF3D5A5D-C64E-4D53-B9AE-239FD2A5D5ED}"/>
                </a:ext>
              </a:extLst>
            </p:cNvPr>
            <p:cNvSpPr/>
            <p:nvPr/>
          </p:nvSpPr>
          <p:spPr>
            <a:xfrm>
              <a:off x="6597716" y="7974229"/>
              <a:ext cx="9468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D24F1E1A-DFF6-4C9F-8439-25FD4332D79F}"/>
                </a:ext>
              </a:extLst>
            </p:cNvPr>
            <p:cNvSpPr/>
            <p:nvPr/>
          </p:nvSpPr>
          <p:spPr>
            <a:xfrm>
              <a:off x="6632595" y="8005374"/>
              <a:ext cx="26162" cy="3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" h="26">
                  <a:moveTo>
                    <a:pt x="0" y="0"/>
                  </a:moveTo>
                  <a:lnTo>
                    <a:pt x="22" y="26"/>
                  </a:ln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F87A355B-1DC2-4D9F-9DF7-369A5DC8D8DD}"/>
                </a:ext>
              </a:extLst>
            </p:cNvPr>
            <p:cNvSpPr/>
            <p:nvPr/>
          </p:nvSpPr>
          <p:spPr>
            <a:xfrm>
              <a:off x="6628858" y="8005374"/>
              <a:ext cx="33636" cy="27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3">
                  <a:moveTo>
                    <a:pt x="0" y="23"/>
                  </a:moveTo>
                  <a:lnTo>
                    <a:pt x="28" y="0"/>
                  </a:ln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0256A2D5-3FA5-475A-BF7B-F14DDF4BB999}"/>
                </a:ext>
              </a:extLst>
            </p:cNvPr>
            <p:cNvSpPr/>
            <p:nvPr/>
          </p:nvSpPr>
          <p:spPr>
            <a:xfrm>
              <a:off x="6454450" y="8867461"/>
              <a:ext cx="92189" cy="93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76">
                  <a:moveTo>
                    <a:pt x="75" y="38"/>
                  </a:moveTo>
                  <a:cubicBezTo>
                    <a:pt x="75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5" y="59"/>
                    <a:pt x="75" y="3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6D280639-248E-42CC-9593-C9E66133C41F}"/>
                </a:ext>
              </a:extLst>
            </p:cNvPr>
            <p:cNvSpPr/>
            <p:nvPr/>
          </p:nvSpPr>
          <p:spPr>
            <a:xfrm>
              <a:off x="6489332" y="8897360"/>
              <a:ext cx="26162" cy="323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" h="27">
                  <a:moveTo>
                    <a:pt x="0" y="0"/>
                  </a:moveTo>
                  <a:lnTo>
                    <a:pt x="22" y="27"/>
                  </a:ln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FD2FC311-B751-4286-9AC2-EA234106A583}"/>
                </a:ext>
              </a:extLst>
            </p:cNvPr>
            <p:cNvSpPr/>
            <p:nvPr/>
          </p:nvSpPr>
          <p:spPr>
            <a:xfrm>
              <a:off x="6483103" y="8897360"/>
              <a:ext cx="36128" cy="27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23">
                  <a:moveTo>
                    <a:pt x="0" y="23"/>
                  </a:moveTo>
                  <a:lnTo>
                    <a:pt x="30" y="0"/>
                  </a:ln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3070B274-D073-44EC-9D83-5C818C6CE544}"/>
                </a:ext>
              </a:extLst>
            </p:cNvPr>
            <p:cNvSpPr/>
            <p:nvPr/>
          </p:nvSpPr>
          <p:spPr>
            <a:xfrm>
              <a:off x="6993874" y="9368269"/>
              <a:ext cx="490842" cy="17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145">
                  <a:moveTo>
                    <a:pt x="10" y="125"/>
                  </a:moveTo>
                  <a:cubicBezTo>
                    <a:pt x="4" y="125"/>
                    <a:pt x="0" y="130"/>
                    <a:pt x="0" y="135"/>
                  </a:cubicBezTo>
                  <a:cubicBezTo>
                    <a:pt x="0" y="141"/>
                    <a:pt x="4" y="145"/>
                    <a:pt x="10" y="145"/>
                  </a:cubicBezTo>
                  <a:cubicBezTo>
                    <a:pt x="12" y="145"/>
                    <a:pt x="219" y="140"/>
                    <a:pt x="391" y="18"/>
                  </a:cubicBezTo>
                  <a:cubicBezTo>
                    <a:pt x="395" y="15"/>
                    <a:pt x="396" y="8"/>
                    <a:pt x="393" y="4"/>
                  </a:cubicBezTo>
                  <a:cubicBezTo>
                    <a:pt x="390" y="0"/>
                    <a:pt x="384" y="-1"/>
                    <a:pt x="379" y="2"/>
                  </a:cubicBezTo>
                  <a:cubicBezTo>
                    <a:pt x="212" y="120"/>
                    <a:pt x="12" y="125"/>
                    <a:pt x="10" y="125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BE5B77D-4D31-420B-B008-1F0D3CE0A2C4}"/>
                </a:ext>
              </a:extLst>
            </p:cNvPr>
            <p:cNvSpPr/>
            <p:nvPr/>
          </p:nvSpPr>
          <p:spPr>
            <a:xfrm>
              <a:off x="6646302" y="6451869"/>
              <a:ext cx="479630" cy="114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93">
                  <a:moveTo>
                    <a:pt x="8" y="84"/>
                  </a:moveTo>
                  <a:cubicBezTo>
                    <a:pt x="11" y="85"/>
                    <a:pt x="47" y="93"/>
                    <a:pt x="103" y="93"/>
                  </a:cubicBezTo>
                  <a:cubicBezTo>
                    <a:pt x="175" y="93"/>
                    <a:pt x="278" y="80"/>
                    <a:pt x="381" y="18"/>
                  </a:cubicBezTo>
                  <a:cubicBezTo>
                    <a:pt x="386" y="15"/>
                    <a:pt x="387" y="9"/>
                    <a:pt x="385" y="4"/>
                  </a:cubicBezTo>
                  <a:cubicBezTo>
                    <a:pt x="382" y="0"/>
                    <a:pt x="376" y="-2"/>
                    <a:pt x="371" y="1"/>
                  </a:cubicBezTo>
                  <a:cubicBezTo>
                    <a:pt x="195" y="106"/>
                    <a:pt x="14" y="65"/>
                    <a:pt x="12" y="65"/>
                  </a:cubicBezTo>
                  <a:cubicBezTo>
                    <a:pt x="7" y="64"/>
                    <a:pt x="2" y="67"/>
                    <a:pt x="0" y="72"/>
                  </a:cubicBezTo>
                  <a:cubicBezTo>
                    <a:pt x="-1" y="78"/>
                    <a:pt x="2" y="83"/>
                    <a:pt x="8" y="84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FD0CDB95-0DC3-4188-9B8E-735381B510C4}"/>
                </a:ext>
              </a:extLst>
            </p:cNvPr>
            <p:cNvSpPr/>
            <p:nvPr/>
          </p:nvSpPr>
          <p:spPr>
            <a:xfrm>
              <a:off x="6840646" y="6818135"/>
              <a:ext cx="296498" cy="2964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9" h="239">
                  <a:moveTo>
                    <a:pt x="120" y="220"/>
                  </a:moveTo>
                  <a:cubicBezTo>
                    <a:pt x="64" y="220"/>
                    <a:pt x="20" y="174"/>
                    <a:pt x="20" y="120"/>
                  </a:cubicBezTo>
                  <a:cubicBezTo>
                    <a:pt x="20" y="65"/>
                    <a:pt x="64" y="20"/>
                    <a:pt x="120" y="20"/>
                  </a:cubicBezTo>
                  <a:cubicBezTo>
                    <a:pt x="174" y="20"/>
                    <a:pt x="219" y="65"/>
                    <a:pt x="219" y="120"/>
                  </a:cubicBezTo>
                  <a:cubicBezTo>
                    <a:pt x="219" y="174"/>
                    <a:pt x="174" y="220"/>
                    <a:pt x="120" y="220"/>
                  </a:cubicBezTo>
                  <a:close/>
                  <a:moveTo>
                    <a:pt x="120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5"/>
                    <a:pt x="53" y="239"/>
                    <a:pt x="120" y="239"/>
                  </a:cubicBezTo>
                  <a:cubicBezTo>
                    <a:pt x="185" y="239"/>
                    <a:pt x="239" y="185"/>
                    <a:pt x="239" y="120"/>
                  </a:cubicBezTo>
                  <a:cubicBezTo>
                    <a:pt x="239" y="54"/>
                    <a:pt x="185" y="0"/>
                    <a:pt x="120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9AE30D85-06FB-4FEF-8864-D2A1346BD402}"/>
                </a:ext>
              </a:extLst>
            </p:cNvPr>
            <p:cNvSpPr/>
            <p:nvPr/>
          </p:nvSpPr>
          <p:spPr>
            <a:xfrm>
              <a:off x="7312801" y="6693556"/>
              <a:ext cx="290269" cy="2902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234">
                  <a:moveTo>
                    <a:pt x="117" y="20"/>
                  </a:moveTo>
                  <a:cubicBezTo>
                    <a:pt x="171" y="20"/>
                    <a:pt x="214" y="63"/>
                    <a:pt x="214" y="117"/>
                  </a:cubicBezTo>
                  <a:cubicBezTo>
                    <a:pt x="214" y="170"/>
                    <a:pt x="171" y="214"/>
                    <a:pt x="117" y="214"/>
                  </a:cubicBezTo>
                  <a:cubicBezTo>
                    <a:pt x="63" y="214"/>
                    <a:pt x="20" y="170"/>
                    <a:pt x="20" y="117"/>
                  </a:cubicBezTo>
                  <a:cubicBezTo>
                    <a:pt x="20" y="63"/>
                    <a:pt x="63" y="20"/>
                    <a:pt x="117" y="20"/>
                  </a:cubicBezTo>
                  <a:close/>
                  <a:moveTo>
                    <a:pt x="117" y="234"/>
                  </a:moveTo>
                  <a:cubicBezTo>
                    <a:pt x="182" y="234"/>
                    <a:pt x="234" y="181"/>
                    <a:pt x="234" y="117"/>
                  </a:cubicBezTo>
                  <a:cubicBezTo>
                    <a:pt x="234" y="52"/>
                    <a:pt x="182" y="0"/>
                    <a:pt x="117" y="0"/>
                  </a:cubicBezTo>
                  <a:cubicBezTo>
                    <a:pt x="52" y="0"/>
                    <a:pt x="0" y="52"/>
                    <a:pt x="0" y="117"/>
                  </a:cubicBezTo>
                  <a:cubicBezTo>
                    <a:pt x="0" y="181"/>
                    <a:pt x="52" y="234"/>
                    <a:pt x="117" y="234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408FFBBB-1A83-4308-B8A2-8C4138A8B377}"/>
                </a:ext>
              </a:extLst>
            </p:cNvPr>
            <p:cNvSpPr/>
            <p:nvPr/>
          </p:nvSpPr>
          <p:spPr>
            <a:xfrm>
              <a:off x="6456938" y="7581805"/>
              <a:ext cx="996633" cy="896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1" h="73">
                  <a:moveTo>
                    <a:pt x="801" y="7"/>
                  </a:moveTo>
                  <a:cubicBezTo>
                    <a:pt x="800" y="2"/>
                    <a:pt x="795" y="-1"/>
                    <a:pt x="789" y="0"/>
                  </a:cubicBezTo>
                  <a:cubicBezTo>
                    <a:pt x="398" y="117"/>
                    <a:pt x="16" y="5"/>
                    <a:pt x="13" y="4"/>
                  </a:cubicBezTo>
                  <a:cubicBezTo>
                    <a:pt x="7" y="2"/>
                    <a:pt x="2" y="6"/>
                    <a:pt x="1" y="10"/>
                  </a:cubicBezTo>
                  <a:cubicBezTo>
                    <a:pt x="-1" y="16"/>
                    <a:pt x="2" y="21"/>
                    <a:pt x="7" y="23"/>
                  </a:cubicBezTo>
                  <a:cubicBezTo>
                    <a:pt x="10" y="24"/>
                    <a:pt x="178" y="73"/>
                    <a:pt x="406" y="73"/>
                  </a:cubicBezTo>
                  <a:cubicBezTo>
                    <a:pt x="524" y="73"/>
                    <a:pt x="659" y="60"/>
                    <a:pt x="795" y="19"/>
                  </a:cubicBezTo>
                  <a:cubicBezTo>
                    <a:pt x="800" y="18"/>
                    <a:pt x="803" y="12"/>
                    <a:pt x="801" y="7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6FE8C4C7-4443-47EE-A174-8C66B1A3B894}"/>
                </a:ext>
              </a:extLst>
            </p:cNvPr>
            <p:cNvSpPr/>
            <p:nvPr/>
          </p:nvSpPr>
          <p:spPr>
            <a:xfrm>
              <a:off x="7301585" y="7753724"/>
              <a:ext cx="533199" cy="14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9" h="117">
                  <a:moveTo>
                    <a:pt x="11" y="96"/>
                  </a:moveTo>
                  <a:cubicBezTo>
                    <a:pt x="5" y="96"/>
                    <a:pt x="0" y="101"/>
                    <a:pt x="0" y="106"/>
                  </a:cubicBezTo>
                  <a:cubicBezTo>
                    <a:pt x="0" y="112"/>
                    <a:pt x="4" y="116"/>
                    <a:pt x="9" y="116"/>
                  </a:cubicBezTo>
                  <a:cubicBezTo>
                    <a:pt x="10" y="116"/>
                    <a:pt x="13" y="117"/>
                    <a:pt x="19" y="117"/>
                  </a:cubicBezTo>
                  <a:cubicBezTo>
                    <a:pt x="62" y="117"/>
                    <a:pt x="254" y="111"/>
                    <a:pt x="424" y="19"/>
                  </a:cubicBezTo>
                  <a:cubicBezTo>
                    <a:pt x="429" y="16"/>
                    <a:pt x="431" y="10"/>
                    <a:pt x="428" y="5"/>
                  </a:cubicBezTo>
                  <a:cubicBezTo>
                    <a:pt x="425" y="0"/>
                    <a:pt x="419" y="-2"/>
                    <a:pt x="415" y="1"/>
                  </a:cubicBezTo>
                  <a:cubicBezTo>
                    <a:pt x="227" y="102"/>
                    <a:pt x="13" y="96"/>
                    <a:pt x="11" y="9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E3DFB25F-BF06-477E-83BB-D00A4B2EC7A9}"/>
                </a:ext>
              </a:extLst>
            </p:cNvPr>
            <p:cNvSpPr/>
            <p:nvPr/>
          </p:nvSpPr>
          <p:spPr>
            <a:xfrm>
              <a:off x="7694013" y="8831333"/>
              <a:ext cx="488350" cy="2105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3" h="170">
                  <a:moveTo>
                    <a:pt x="10" y="170"/>
                  </a:moveTo>
                  <a:cubicBezTo>
                    <a:pt x="11" y="170"/>
                    <a:pt x="12" y="170"/>
                    <a:pt x="12" y="170"/>
                  </a:cubicBezTo>
                  <a:cubicBezTo>
                    <a:pt x="15" y="169"/>
                    <a:pt x="229" y="114"/>
                    <a:pt x="389" y="18"/>
                  </a:cubicBezTo>
                  <a:cubicBezTo>
                    <a:pt x="394" y="16"/>
                    <a:pt x="395" y="10"/>
                    <a:pt x="392" y="5"/>
                  </a:cubicBezTo>
                  <a:cubicBezTo>
                    <a:pt x="389" y="0"/>
                    <a:pt x="383" y="-1"/>
                    <a:pt x="378" y="1"/>
                  </a:cubicBezTo>
                  <a:cubicBezTo>
                    <a:pt x="222" y="95"/>
                    <a:pt x="10" y="150"/>
                    <a:pt x="8" y="150"/>
                  </a:cubicBezTo>
                  <a:cubicBezTo>
                    <a:pt x="2" y="152"/>
                    <a:pt x="-1" y="157"/>
                    <a:pt x="1" y="163"/>
                  </a:cubicBezTo>
                  <a:cubicBezTo>
                    <a:pt x="1" y="167"/>
                    <a:pt x="6" y="170"/>
                    <a:pt x="10" y="17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343D8169-BAE9-4E3F-98E2-08DF770EDF6A}"/>
                </a:ext>
              </a:extLst>
            </p:cNvPr>
            <p:cNvSpPr/>
            <p:nvPr/>
          </p:nvSpPr>
          <p:spPr>
            <a:xfrm>
              <a:off x="5835289" y="7899481"/>
              <a:ext cx="80976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105">
                  <a:moveTo>
                    <a:pt x="65" y="14"/>
                  </a:moveTo>
                  <a:cubicBezTo>
                    <a:pt x="67" y="9"/>
                    <a:pt x="65" y="3"/>
                    <a:pt x="60" y="1"/>
                  </a:cubicBezTo>
                  <a:cubicBezTo>
                    <a:pt x="54" y="-1"/>
                    <a:pt x="49" y="2"/>
                    <a:pt x="46" y="7"/>
                  </a:cubicBezTo>
                  <a:cubicBezTo>
                    <a:pt x="46" y="7"/>
                    <a:pt x="23" y="63"/>
                    <a:pt x="2" y="89"/>
                  </a:cubicBezTo>
                  <a:cubicBezTo>
                    <a:pt x="-1" y="93"/>
                    <a:pt x="-1" y="99"/>
                    <a:pt x="4" y="103"/>
                  </a:cubicBezTo>
                  <a:cubicBezTo>
                    <a:pt x="5" y="104"/>
                    <a:pt x="8" y="105"/>
                    <a:pt x="10" y="105"/>
                  </a:cubicBezTo>
                  <a:cubicBezTo>
                    <a:pt x="13" y="105"/>
                    <a:pt x="16" y="104"/>
                    <a:pt x="18" y="101"/>
                  </a:cubicBezTo>
                  <a:cubicBezTo>
                    <a:pt x="40" y="73"/>
                    <a:pt x="64" y="16"/>
                    <a:pt x="65" y="14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9FC9B73-7814-4A8A-8002-18A7AF45760C}"/>
                </a:ext>
              </a:extLst>
            </p:cNvPr>
            <p:cNvSpPr/>
            <p:nvPr/>
          </p:nvSpPr>
          <p:spPr>
            <a:xfrm>
              <a:off x="10594215" y="9414360"/>
              <a:ext cx="642828" cy="7661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616">
                  <a:moveTo>
                    <a:pt x="224" y="7"/>
                  </a:moveTo>
                  <a:cubicBezTo>
                    <a:pt x="99" y="-26"/>
                    <a:pt x="7" y="71"/>
                    <a:pt x="3" y="76"/>
                  </a:cubicBezTo>
                  <a:cubicBezTo>
                    <a:pt x="-1" y="80"/>
                    <a:pt x="0" y="86"/>
                    <a:pt x="3" y="90"/>
                  </a:cubicBezTo>
                  <a:cubicBezTo>
                    <a:pt x="8" y="93"/>
                    <a:pt x="14" y="93"/>
                    <a:pt x="18" y="89"/>
                  </a:cubicBezTo>
                  <a:cubicBezTo>
                    <a:pt x="19" y="89"/>
                    <a:pt x="106" y="-4"/>
                    <a:pt x="219" y="26"/>
                  </a:cubicBezTo>
                  <a:cubicBezTo>
                    <a:pt x="376" y="66"/>
                    <a:pt x="444" y="288"/>
                    <a:pt x="497" y="608"/>
                  </a:cubicBezTo>
                  <a:cubicBezTo>
                    <a:pt x="498" y="613"/>
                    <a:pt x="502" y="616"/>
                    <a:pt x="507" y="616"/>
                  </a:cubicBezTo>
                  <a:cubicBezTo>
                    <a:pt x="507" y="616"/>
                    <a:pt x="508" y="616"/>
                    <a:pt x="509" y="616"/>
                  </a:cubicBezTo>
                  <a:cubicBezTo>
                    <a:pt x="514" y="615"/>
                    <a:pt x="518" y="610"/>
                    <a:pt x="517" y="605"/>
                  </a:cubicBezTo>
                  <a:cubicBezTo>
                    <a:pt x="461" y="277"/>
                    <a:pt x="391" y="50"/>
                    <a:pt x="224" y="7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FFDCA6A1-72AC-41AB-A829-65625C90CCCB}"/>
                </a:ext>
              </a:extLst>
            </p:cNvPr>
            <p:cNvSpPr/>
            <p:nvPr/>
          </p:nvSpPr>
          <p:spPr>
            <a:xfrm>
              <a:off x="11915999" y="9291030"/>
              <a:ext cx="401145" cy="4036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3" h="325">
                  <a:moveTo>
                    <a:pt x="105" y="50"/>
                  </a:moveTo>
                  <a:cubicBezTo>
                    <a:pt x="210" y="-13"/>
                    <a:pt x="304" y="41"/>
                    <a:pt x="307" y="44"/>
                  </a:cubicBezTo>
                  <a:cubicBezTo>
                    <a:pt x="312" y="47"/>
                    <a:pt x="319" y="45"/>
                    <a:pt x="322" y="41"/>
                  </a:cubicBezTo>
                  <a:cubicBezTo>
                    <a:pt x="324" y="36"/>
                    <a:pt x="323" y="30"/>
                    <a:pt x="318" y="27"/>
                  </a:cubicBezTo>
                  <a:cubicBezTo>
                    <a:pt x="314" y="24"/>
                    <a:pt x="210" y="-36"/>
                    <a:pt x="95" y="33"/>
                  </a:cubicBezTo>
                  <a:cubicBezTo>
                    <a:pt x="-15" y="100"/>
                    <a:pt x="1" y="307"/>
                    <a:pt x="1" y="316"/>
                  </a:cubicBezTo>
                  <a:cubicBezTo>
                    <a:pt x="2" y="321"/>
                    <a:pt x="6" y="325"/>
                    <a:pt x="12" y="325"/>
                  </a:cubicBezTo>
                  <a:cubicBezTo>
                    <a:pt x="18" y="325"/>
                    <a:pt x="22" y="320"/>
                    <a:pt x="21" y="315"/>
                  </a:cubicBezTo>
                  <a:cubicBezTo>
                    <a:pt x="21" y="313"/>
                    <a:pt x="6" y="110"/>
                    <a:pt x="105" y="5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64592308-5B55-44FD-AD20-3E6BD37123F9}"/>
                </a:ext>
              </a:extLst>
            </p:cNvPr>
            <p:cNvSpPr/>
            <p:nvPr/>
          </p:nvSpPr>
          <p:spPr>
            <a:xfrm>
              <a:off x="8360511" y="11563353"/>
              <a:ext cx="454714" cy="3625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6" h="292">
                  <a:moveTo>
                    <a:pt x="149" y="212"/>
                  </a:moveTo>
                  <a:cubicBezTo>
                    <a:pt x="46" y="144"/>
                    <a:pt x="21" y="9"/>
                    <a:pt x="20" y="8"/>
                  </a:cubicBezTo>
                  <a:cubicBezTo>
                    <a:pt x="19" y="3"/>
                    <a:pt x="14" y="-1"/>
                    <a:pt x="8" y="1"/>
                  </a:cubicBezTo>
                  <a:cubicBezTo>
                    <a:pt x="3" y="2"/>
                    <a:pt x="0" y="7"/>
                    <a:pt x="0" y="12"/>
                  </a:cubicBezTo>
                  <a:cubicBezTo>
                    <a:pt x="2" y="18"/>
                    <a:pt x="28" y="155"/>
                    <a:pt x="138" y="228"/>
                  </a:cubicBezTo>
                  <a:cubicBezTo>
                    <a:pt x="224" y="286"/>
                    <a:pt x="307" y="292"/>
                    <a:pt x="342" y="292"/>
                  </a:cubicBezTo>
                  <a:cubicBezTo>
                    <a:pt x="351" y="292"/>
                    <a:pt x="356" y="292"/>
                    <a:pt x="358" y="292"/>
                  </a:cubicBezTo>
                  <a:cubicBezTo>
                    <a:pt x="362" y="291"/>
                    <a:pt x="367" y="286"/>
                    <a:pt x="366" y="282"/>
                  </a:cubicBezTo>
                  <a:cubicBezTo>
                    <a:pt x="365" y="276"/>
                    <a:pt x="360" y="272"/>
                    <a:pt x="355" y="273"/>
                  </a:cubicBezTo>
                  <a:cubicBezTo>
                    <a:pt x="354" y="273"/>
                    <a:pt x="252" y="282"/>
                    <a:pt x="149" y="212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9337A548-F36F-4E23-BC9B-31E2500E62A4}"/>
                </a:ext>
              </a:extLst>
            </p:cNvPr>
            <p:cNvSpPr/>
            <p:nvPr/>
          </p:nvSpPr>
          <p:spPr>
            <a:xfrm>
              <a:off x="8592228" y="7977966"/>
              <a:ext cx="469663" cy="6777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8" h="545">
                  <a:moveTo>
                    <a:pt x="358" y="537"/>
                  </a:moveTo>
                  <a:cubicBezTo>
                    <a:pt x="359" y="542"/>
                    <a:pt x="363" y="545"/>
                    <a:pt x="368" y="545"/>
                  </a:cubicBezTo>
                  <a:cubicBezTo>
                    <a:pt x="369" y="545"/>
                    <a:pt x="369" y="545"/>
                    <a:pt x="370" y="545"/>
                  </a:cubicBezTo>
                  <a:cubicBezTo>
                    <a:pt x="375" y="544"/>
                    <a:pt x="378" y="539"/>
                    <a:pt x="377" y="533"/>
                  </a:cubicBezTo>
                  <a:cubicBezTo>
                    <a:pt x="303" y="209"/>
                    <a:pt x="18" y="4"/>
                    <a:pt x="15" y="2"/>
                  </a:cubicBezTo>
                  <a:cubicBezTo>
                    <a:pt x="11" y="-1"/>
                    <a:pt x="5" y="0"/>
                    <a:pt x="2" y="4"/>
                  </a:cubicBezTo>
                  <a:cubicBezTo>
                    <a:pt x="-2" y="8"/>
                    <a:pt x="-1" y="15"/>
                    <a:pt x="4" y="18"/>
                  </a:cubicBezTo>
                  <a:cubicBezTo>
                    <a:pt x="7" y="20"/>
                    <a:pt x="286" y="221"/>
                    <a:pt x="358" y="537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F3E6EFAF-8184-4AF5-8F85-65566D1638B8}"/>
                </a:ext>
              </a:extLst>
            </p:cNvPr>
            <p:cNvSpPr/>
            <p:nvPr/>
          </p:nvSpPr>
          <p:spPr>
            <a:xfrm>
              <a:off x="4929602" y="7867091"/>
              <a:ext cx="292761" cy="3376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" h="272">
                  <a:moveTo>
                    <a:pt x="224" y="0"/>
                  </a:moveTo>
                  <a:cubicBezTo>
                    <a:pt x="54" y="39"/>
                    <a:pt x="2" y="251"/>
                    <a:pt x="0" y="260"/>
                  </a:cubicBezTo>
                  <a:cubicBezTo>
                    <a:pt x="-1" y="265"/>
                    <a:pt x="2" y="271"/>
                    <a:pt x="7" y="272"/>
                  </a:cubicBezTo>
                  <a:cubicBezTo>
                    <a:pt x="8" y="272"/>
                    <a:pt x="8" y="272"/>
                    <a:pt x="10" y="272"/>
                  </a:cubicBezTo>
                  <a:cubicBezTo>
                    <a:pt x="14" y="272"/>
                    <a:pt x="18" y="269"/>
                    <a:pt x="19" y="265"/>
                  </a:cubicBezTo>
                  <a:cubicBezTo>
                    <a:pt x="19" y="263"/>
                    <a:pt x="70" y="56"/>
                    <a:pt x="229" y="20"/>
                  </a:cubicBezTo>
                  <a:cubicBezTo>
                    <a:pt x="233" y="19"/>
                    <a:pt x="237" y="13"/>
                    <a:pt x="236" y="8"/>
                  </a:cubicBezTo>
                  <a:cubicBezTo>
                    <a:pt x="235" y="3"/>
                    <a:pt x="229" y="-1"/>
                    <a:pt x="224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BB231D15-431C-4AAE-B0D8-B9495A8FA974}"/>
                </a:ext>
              </a:extLst>
            </p:cNvPr>
            <p:cNvSpPr/>
            <p:nvPr/>
          </p:nvSpPr>
          <p:spPr>
            <a:xfrm>
              <a:off x="6592733" y="7969246"/>
              <a:ext cx="103401" cy="10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84">
                  <a:moveTo>
                    <a:pt x="8" y="42"/>
                  </a:moveTo>
                  <a:cubicBezTo>
                    <a:pt x="8" y="23"/>
                    <a:pt x="24" y="8"/>
                    <a:pt x="42" y="8"/>
                  </a:cubicBezTo>
                  <a:cubicBezTo>
                    <a:pt x="61" y="8"/>
                    <a:pt x="77" y="23"/>
                    <a:pt x="77" y="42"/>
                  </a:cubicBezTo>
                  <a:cubicBezTo>
                    <a:pt x="77" y="61"/>
                    <a:pt x="61" y="76"/>
                    <a:pt x="42" y="76"/>
                  </a:cubicBezTo>
                  <a:cubicBezTo>
                    <a:pt x="24" y="76"/>
                    <a:pt x="8" y="61"/>
                    <a:pt x="8" y="42"/>
                  </a:cubicBezTo>
                  <a:close/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20" y="0"/>
                    <a:pt x="0" y="19"/>
                    <a:pt x="0" y="42"/>
                  </a:cubicBezTo>
                  <a:cubicBezTo>
                    <a:pt x="0" y="65"/>
                    <a:pt x="20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1531E3A8-C50B-4A1A-A894-FFB82E8228CE}"/>
                </a:ext>
              </a:extLst>
            </p:cNvPr>
            <p:cNvSpPr/>
            <p:nvPr/>
          </p:nvSpPr>
          <p:spPr>
            <a:xfrm>
              <a:off x="6618890" y="8119986"/>
              <a:ext cx="251654" cy="617913"/>
            </a:xfrm>
            <a:custGeom>
              <a:avLst/>
              <a:gdLst>
                <a:gd name="connsiteX0" fmla="*/ 81610 w 251654"/>
                <a:gd name="connsiteY0" fmla="*/ 495695 h 617913"/>
                <a:gd name="connsiteX1" fmla="*/ 40983 w 251654"/>
                <a:gd name="connsiteY1" fmla="*/ 537559 h 617913"/>
                <a:gd name="connsiteX2" fmla="*/ 81610 w 251654"/>
                <a:gd name="connsiteY2" fmla="*/ 578192 h 617913"/>
                <a:gd name="connsiteX3" fmla="*/ 122238 w 251654"/>
                <a:gd name="connsiteY3" fmla="*/ 537559 h 617913"/>
                <a:gd name="connsiteX4" fmla="*/ 81610 w 251654"/>
                <a:gd name="connsiteY4" fmla="*/ 495695 h 617913"/>
                <a:gd name="connsiteX5" fmla="*/ 81610 w 251654"/>
                <a:gd name="connsiteY5" fmla="*/ 484613 h 617913"/>
                <a:gd name="connsiteX6" fmla="*/ 134549 w 251654"/>
                <a:gd name="connsiteY6" fmla="*/ 537559 h 617913"/>
                <a:gd name="connsiteX7" fmla="*/ 81610 w 251654"/>
                <a:gd name="connsiteY7" fmla="*/ 590505 h 617913"/>
                <a:gd name="connsiteX8" fmla="*/ 29903 w 251654"/>
                <a:gd name="connsiteY8" fmla="*/ 537559 h 617913"/>
                <a:gd name="connsiteX9" fmla="*/ 81610 w 251654"/>
                <a:gd name="connsiteY9" fmla="*/ 484613 h 617913"/>
                <a:gd name="connsiteX10" fmla="*/ 81599 w 251654"/>
                <a:gd name="connsiteY10" fmla="*/ 468323 h 617913"/>
                <a:gd name="connsiteX11" fmla="*/ 12363 w 251654"/>
                <a:gd name="connsiteY11" fmla="*/ 537555 h 617913"/>
                <a:gd name="connsiteX12" fmla="*/ 81599 w 251654"/>
                <a:gd name="connsiteY12" fmla="*/ 606786 h 617913"/>
                <a:gd name="connsiteX13" fmla="*/ 150836 w 251654"/>
                <a:gd name="connsiteY13" fmla="*/ 537555 h 617913"/>
                <a:gd name="connsiteX14" fmla="*/ 81599 w 251654"/>
                <a:gd name="connsiteY14" fmla="*/ 468323 h 617913"/>
                <a:gd name="connsiteX15" fmla="*/ 81599 w 251654"/>
                <a:gd name="connsiteY15" fmla="*/ 455960 h 617913"/>
                <a:gd name="connsiteX16" fmla="*/ 163199 w 251654"/>
                <a:gd name="connsiteY16" fmla="*/ 537555 h 617913"/>
                <a:gd name="connsiteX17" fmla="*/ 81599 w 251654"/>
                <a:gd name="connsiteY17" fmla="*/ 617913 h 617913"/>
                <a:gd name="connsiteX18" fmla="*/ 0 w 251654"/>
                <a:gd name="connsiteY18" fmla="*/ 537555 h 617913"/>
                <a:gd name="connsiteX19" fmla="*/ 81599 w 251654"/>
                <a:gd name="connsiteY19" fmla="*/ 455960 h 617913"/>
                <a:gd name="connsiteX20" fmla="*/ 122714 w 251654"/>
                <a:gd name="connsiteY20" fmla="*/ 260226 h 617913"/>
                <a:gd name="connsiteX21" fmla="*/ 82081 w 251654"/>
                <a:gd name="connsiteY21" fmla="*/ 300859 h 617913"/>
                <a:gd name="connsiteX22" fmla="*/ 122714 w 251654"/>
                <a:gd name="connsiteY22" fmla="*/ 341492 h 617913"/>
                <a:gd name="connsiteX23" fmla="*/ 163347 w 251654"/>
                <a:gd name="connsiteY23" fmla="*/ 300859 h 617913"/>
                <a:gd name="connsiteX24" fmla="*/ 122714 w 251654"/>
                <a:gd name="connsiteY24" fmla="*/ 260226 h 617913"/>
                <a:gd name="connsiteX25" fmla="*/ 122714 w 251654"/>
                <a:gd name="connsiteY25" fmla="*/ 247913 h 617913"/>
                <a:gd name="connsiteX26" fmla="*/ 175660 w 251654"/>
                <a:gd name="connsiteY26" fmla="*/ 300859 h 617913"/>
                <a:gd name="connsiteX27" fmla="*/ 122714 w 251654"/>
                <a:gd name="connsiteY27" fmla="*/ 353805 h 617913"/>
                <a:gd name="connsiteX28" fmla="*/ 69768 w 251654"/>
                <a:gd name="connsiteY28" fmla="*/ 300859 h 617913"/>
                <a:gd name="connsiteX29" fmla="*/ 122714 w 251654"/>
                <a:gd name="connsiteY29" fmla="*/ 247913 h 617913"/>
                <a:gd name="connsiteX30" fmla="*/ 122715 w 251654"/>
                <a:gd name="connsiteY30" fmla="*/ 231624 h 617913"/>
                <a:gd name="connsiteX31" fmla="*/ 53478 w 251654"/>
                <a:gd name="connsiteY31" fmla="*/ 300860 h 617913"/>
                <a:gd name="connsiteX32" fmla="*/ 122715 w 251654"/>
                <a:gd name="connsiteY32" fmla="*/ 370095 h 617913"/>
                <a:gd name="connsiteX33" fmla="*/ 191951 w 251654"/>
                <a:gd name="connsiteY33" fmla="*/ 300860 h 617913"/>
                <a:gd name="connsiteX34" fmla="*/ 122715 w 251654"/>
                <a:gd name="connsiteY34" fmla="*/ 231624 h 617913"/>
                <a:gd name="connsiteX35" fmla="*/ 122715 w 251654"/>
                <a:gd name="connsiteY35" fmla="*/ 219260 h 617913"/>
                <a:gd name="connsiteX36" fmla="*/ 204314 w 251654"/>
                <a:gd name="connsiteY36" fmla="*/ 300860 h 617913"/>
                <a:gd name="connsiteX37" fmla="*/ 122715 w 251654"/>
                <a:gd name="connsiteY37" fmla="*/ 382459 h 617913"/>
                <a:gd name="connsiteX38" fmla="*/ 41115 w 251654"/>
                <a:gd name="connsiteY38" fmla="*/ 300860 h 617913"/>
                <a:gd name="connsiteX39" fmla="*/ 122715 w 251654"/>
                <a:gd name="connsiteY39" fmla="*/ 219260 h 617913"/>
                <a:gd name="connsiteX40" fmla="*/ 170054 w 251654"/>
                <a:gd name="connsiteY40" fmla="*/ 40979 h 617913"/>
                <a:gd name="connsiteX41" fmla="*/ 129421 w 251654"/>
                <a:gd name="connsiteY41" fmla="*/ 81607 h 617913"/>
                <a:gd name="connsiteX42" fmla="*/ 170054 w 251654"/>
                <a:gd name="connsiteY42" fmla="*/ 122234 h 617913"/>
                <a:gd name="connsiteX43" fmla="*/ 210687 w 251654"/>
                <a:gd name="connsiteY43" fmla="*/ 81607 h 617913"/>
                <a:gd name="connsiteX44" fmla="*/ 170054 w 251654"/>
                <a:gd name="connsiteY44" fmla="*/ 40979 h 617913"/>
                <a:gd name="connsiteX45" fmla="*/ 170054 w 251654"/>
                <a:gd name="connsiteY45" fmla="*/ 29899 h 617913"/>
                <a:gd name="connsiteX46" fmla="*/ 223000 w 251654"/>
                <a:gd name="connsiteY46" fmla="*/ 81607 h 617913"/>
                <a:gd name="connsiteX47" fmla="*/ 170054 w 251654"/>
                <a:gd name="connsiteY47" fmla="*/ 134545 h 617913"/>
                <a:gd name="connsiteX48" fmla="*/ 117108 w 251654"/>
                <a:gd name="connsiteY48" fmla="*/ 81607 h 617913"/>
                <a:gd name="connsiteX49" fmla="*/ 170054 w 251654"/>
                <a:gd name="connsiteY49" fmla="*/ 29899 h 617913"/>
                <a:gd name="connsiteX50" fmla="*/ 170055 w 251654"/>
                <a:gd name="connsiteY50" fmla="*/ 12364 h 617913"/>
                <a:gd name="connsiteX51" fmla="*/ 100819 w 251654"/>
                <a:gd name="connsiteY51" fmla="*/ 81604 h 617913"/>
                <a:gd name="connsiteX52" fmla="*/ 170055 w 251654"/>
                <a:gd name="connsiteY52" fmla="*/ 152080 h 617913"/>
                <a:gd name="connsiteX53" fmla="*/ 239291 w 251654"/>
                <a:gd name="connsiteY53" fmla="*/ 81604 h 617913"/>
                <a:gd name="connsiteX54" fmla="*/ 170055 w 251654"/>
                <a:gd name="connsiteY54" fmla="*/ 12364 h 617913"/>
                <a:gd name="connsiteX55" fmla="*/ 170055 w 251654"/>
                <a:gd name="connsiteY55" fmla="*/ 0 h 617913"/>
                <a:gd name="connsiteX56" fmla="*/ 251654 w 251654"/>
                <a:gd name="connsiteY56" fmla="*/ 81604 h 617913"/>
                <a:gd name="connsiteX57" fmla="*/ 170055 w 251654"/>
                <a:gd name="connsiteY57" fmla="*/ 164444 h 617913"/>
                <a:gd name="connsiteX58" fmla="*/ 88455 w 251654"/>
                <a:gd name="connsiteY58" fmla="*/ 81604 h 617913"/>
                <a:gd name="connsiteX59" fmla="*/ 170055 w 251654"/>
                <a:gd name="connsiteY59" fmla="*/ 0 h 6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1654" h="617913">
                  <a:moveTo>
                    <a:pt x="81610" y="495695"/>
                  </a:moveTo>
                  <a:cubicBezTo>
                    <a:pt x="59450" y="495695"/>
                    <a:pt x="40983" y="515396"/>
                    <a:pt x="40983" y="537559"/>
                  </a:cubicBezTo>
                  <a:cubicBezTo>
                    <a:pt x="40983" y="559722"/>
                    <a:pt x="59450" y="578192"/>
                    <a:pt x="81610" y="578192"/>
                  </a:cubicBezTo>
                  <a:cubicBezTo>
                    <a:pt x="105002" y="578192"/>
                    <a:pt x="122238" y="559722"/>
                    <a:pt x="122238" y="537559"/>
                  </a:cubicBezTo>
                  <a:cubicBezTo>
                    <a:pt x="122238" y="515396"/>
                    <a:pt x="105002" y="495695"/>
                    <a:pt x="81610" y="495695"/>
                  </a:cubicBezTo>
                  <a:close/>
                  <a:moveTo>
                    <a:pt x="81610" y="484613"/>
                  </a:moveTo>
                  <a:cubicBezTo>
                    <a:pt x="111158" y="484613"/>
                    <a:pt x="134549" y="508008"/>
                    <a:pt x="134549" y="537559"/>
                  </a:cubicBezTo>
                  <a:cubicBezTo>
                    <a:pt x="134549" y="565879"/>
                    <a:pt x="111158" y="590505"/>
                    <a:pt x="81610" y="590505"/>
                  </a:cubicBezTo>
                  <a:cubicBezTo>
                    <a:pt x="52063" y="590505"/>
                    <a:pt x="29903" y="565879"/>
                    <a:pt x="29903" y="537559"/>
                  </a:cubicBezTo>
                  <a:cubicBezTo>
                    <a:pt x="29903" y="508008"/>
                    <a:pt x="52063" y="484613"/>
                    <a:pt x="81610" y="484613"/>
                  </a:cubicBezTo>
                  <a:close/>
                  <a:moveTo>
                    <a:pt x="81599" y="468323"/>
                  </a:moveTo>
                  <a:cubicBezTo>
                    <a:pt x="43272" y="468323"/>
                    <a:pt x="12363" y="499230"/>
                    <a:pt x="12363" y="537555"/>
                  </a:cubicBezTo>
                  <a:cubicBezTo>
                    <a:pt x="12363" y="575879"/>
                    <a:pt x="43272" y="606786"/>
                    <a:pt x="81599" y="606786"/>
                  </a:cubicBezTo>
                  <a:cubicBezTo>
                    <a:pt x="119927" y="606786"/>
                    <a:pt x="150836" y="575879"/>
                    <a:pt x="150836" y="537555"/>
                  </a:cubicBezTo>
                  <a:cubicBezTo>
                    <a:pt x="150836" y="499230"/>
                    <a:pt x="119927" y="468323"/>
                    <a:pt x="81599" y="468323"/>
                  </a:cubicBezTo>
                  <a:close/>
                  <a:moveTo>
                    <a:pt x="81599" y="455960"/>
                  </a:moveTo>
                  <a:cubicBezTo>
                    <a:pt x="127345" y="455960"/>
                    <a:pt x="163199" y="493048"/>
                    <a:pt x="163199" y="537555"/>
                  </a:cubicBezTo>
                  <a:cubicBezTo>
                    <a:pt x="163199" y="582061"/>
                    <a:pt x="127345" y="617913"/>
                    <a:pt x="81599" y="617913"/>
                  </a:cubicBezTo>
                  <a:cubicBezTo>
                    <a:pt x="37090" y="617913"/>
                    <a:pt x="0" y="582061"/>
                    <a:pt x="0" y="537555"/>
                  </a:cubicBezTo>
                  <a:cubicBezTo>
                    <a:pt x="0" y="493048"/>
                    <a:pt x="37090" y="455960"/>
                    <a:pt x="81599" y="455960"/>
                  </a:cubicBezTo>
                  <a:close/>
                  <a:moveTo>
                    <a:pt x="122714" y="260226"/>
                  </a:moveTo>
                  <a:cubicBezTo>
                    <a:pt x="100551" y="260226"/>
                    <a:pt x="82081" y="278696"/>
                    <a:pt x="82081" y="300859"/>
                  </a:cubicBezTo>
                  <a:cubicBezTo>
                    <a:pt x="82081" y="323022"/>
                    <a:pt x="100551" y="341492"/>
                    <a:pt x="122714" y="341492"/>
                  </a:cubicBezTo>
                  <a:cubicBezTo>
                    <a:pt x="144878" y="341492"/>
                    <a:pt x="163347" y="323022"/>
                    <a:pt x="163347" y="300859"/>
                  </a:cubicBezTo>
                  <a:cubicBezTo>
                    <a:pt x="163347" y="278696"/>
                    <a:pt x="144878" y="260226"/>
                    <a:pt x="122714" y="260226"/>
                  </a:cubicBezTo>
                  <a:close/>
                  <a:moveTo>
                    <a:pt x="122714" y="247913"/>
                  </a:moveTo>
                  <a:cubicBezTo>
                    <a:pt x="152266" y="247913"/>
                    <a:pt x="175660" y="271308"/>
                    <a:pt x="175660" y="300859"/>
                  </a:cubicBezTo>
                  <a:cubicBezTo>
                    <a:pt x="175660" y="330410"/>
                    <a:pt x="152266" y="353805"/>
                    <a:pt x="122714" y="353805"/>
                  </a:cubicBezTo>
                  <a:cubicBezTo>
                    <a:pt x="93163" y="353805"/>
                    <a:pt x="69768" y="330410"/>
                    <a:pt x="69768" y="300859"/>
                  </a:cubicBezTo>
                  <a:cubicBezTo>
                    <a:pt x="69768" y="271308"/>
                    <a:pt x="93163" y="247913"/>
                    <a:pt x="122714" y="247913"/>
                  </a:cubicBezTo>
                  <a:close/>
                  <a:moveTo>
                    <a:pt x="122715" y="231624"/>
                  </a:moveTo>
                  <a:cubicBezTo>
                    <a:pt x="84387" y="231624"/>
                    <a:pt x="53478" y="262533"/>
                    <a:pt x="53478" y="300860"/>
                  </a:cubicBezTo>
                  <a:cubicBezTo>
                    <a:pt x="53478" y="337950"/>
                    <a:pt x="84387" y="370095"/>
                    <a:pt x="122715" y="370095"/>
                  </a:cubicBezTo>
                  <a:cubicBezTo>
                    <a:pt x="161042" y="370095"/>
                    <a:pt x="191951" y="337950"/>
                    <a:pt x="191951" y="300860"/>
                  </a:cubicBezTo>
                  <a:cubicBezTo>
                    <a:pt x="191951" y="262533"/>
                    <a:pt x="161042" y="231624"/>
                    <a:pt x="122715" y="231624"/>
                  </a:cubicBezTo>
                  <a:close/>
                  <a:moveTo>
                    <a:pt x="122715" y="219260"/>
                  </a:moveTo>
                  <a:cubicBezTo>
                    <a:pt x="168460" y="219260"/>
                    <a:pt x="204314" y="255115"/>
                    <a:pt x="204314" y="300860"/>
                  </a:cubicBezTo>
                  <a:cubicBezTo>
                    <a:pt x="204314" y="345368"/>
                    <a:pt x="168460" y="382459"/>
                    <a:pt x="122715" y="382459"/>
                  </a:cubicBezTo>
                  <a:cubicBezTo>
                    <a:pt x="78205" y="382459"/>
                    <a:pt x="41115" y="345368"/>
                    <a:pt x="41115" y="300860"/>
                  </a:cubicBezTo>
                  <a:cubicBezTo>
                    <a:pt x="41115" y="255115"/>
                    <a:pt x="78205" y="219260"/>
                    <a:pt x="122715" y="219260"/>
                  </a:cubicBezTo>
                  <a:close/>
                  <a:moveTo>
                    <a:pt x="170054" y="40979"/>
                  </a:moveTo>
                  <a:cubicBezTo>
                    <a:pt x="147891" y="40979"/>
                    <a:pt x="129421" y="59446"/>
                    <a:pt x="129421" y="81607"/>
                  </a:cubicBezTo>
                  <a:cubicBezTo>
                    <a:pt x="129421" y="104998"/>
                    <a:pt x="147891" y="122234"/>
                    <a:pt x="170054" y="122234"/>
                  </a:cubicBezTo>
                  <a:cubicBezTo>
                    <a:pt x="193449" y="122234"/>
                    <a:pt x="210687" y="104998"/>
                    <a:pt x="210687" y="81607"/>
                  </a:cubicBezTo>
                  <a:cubicBezTo>
                    <a:pt x="210687" y="59446"/>
                    <a:pt x="193449" y="40979"/>
                    <a:pt x="170054" y="40979"/>
                  </a:cubicBezTo>
                  <a:close/>
                  <a:moveTo>
                    <a:pt x="170054" y="29899"/>
                  </a:moveTo>
                  <a:cubicBezTo>
                    <a:pt x="199606" y="29899"/>
                    <a:pt x="223000" y="53291"/>
                    <a:pt x="223000" y="81607"/>
                  </a:cubicBezTo>
                  <a:cubicBezTo>
                    <a:pt x="223000" y="111154"/>
                    <a:pt x="199606" y="134545"/>
                    <a:pt x="170054" y="134545"/>
                  </a:cubicBezTo>
                  <a:cubicBezTo>
                    <a:pt x="141734" y="134545"/>
                    <a:pt x="117108" y="111154"/>
                    <a:pt x="117108" y="81607"/>
                  </a:cubicBezTo>
                  <a:cubicBezTo>
                    <a:pt x="117108" y="53291"/>
                    <a:pt x="141734" y="29899"/>
                    <a:pt x="170054" y="29899"/>
                  </a:cubicBezTo>
                  <a:close/>
                  <a:moveTo>
                    <a:pt x="170055" y="12364"/>
                  </a:moveTo>
                  <a:cubicBezTo>
                    <a:pt x="131728" y="12364"/>
                    <a:pt x="100819" y="43275"/>
                    <a:pt x="100819" y="81604"/>
                  </a:cubicBezTo>
                  <a:cubicBezTo>
                    <a:pt x="100819" y="121170"/>
                    <a:pt x="131728" y="152080"/>
                    <a:pt x="170055" y="152080"/>
                  </a:cubicBezTo>
                  <a:cubicBezTo>
                    <a:pt x="208382" y="152080"/>
                    <a:pt x="239291" y="121170"/>
                    <a:pt x="239291" y="81604"/>
                  </a:cubicBezTo>
                  <a:cubicBezTo>
                    <a:pt x="239291" y="43275"/>
                    <a:pt x="208382" y="12364"/>
                    <a:pt x="170055" y="12364"/>
                  </a:cubicBezTo>
                  <a:close/>
                  <a:moveTo>
                    <a:pt x="170055" y="0"/>
                  </a:moveTo>
                  <a:cubicBezTo>
                    <a:pt x="214564" y="0"/>
                    <a:pt x="251654" y="37093"/>
                    <a:pt x="251654" y="81604"/>
                  </a:cubicBezTo>
                  <a:cubicBezTo>
                    <a:pt x="251654" y="127352"/>
                    <a:pt x="214564" y="164444"/>
                    <a:pt x="170055" y="164444"/>
                  </a:cubicBezTo>
                  <a:cubicBezTo>
                    <a:pt x="125546" y="164444"/>
                    <a:pt x="88455" y="127352"/>
                    <a:pt x="88455" y="81604"/>
                  </a:cubicBezTo>
                  <a:cubicBezTo>
                    <a:pt x="88455" y="37093"/>
                    <a:pt x="125546" y="0"/>
                    <a:pt x="170055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8C658B2B-C160-4220-91F3-F6CB25D043CE}"/>
                </a:ext>
              </a:extLst>
            </p:cNvPr>
            <p:cNvSpPr/>
            <p:nvPr/>
          </p:nvSpPr>
          <p:spPr>
            <a:xfrm>
              <a:off x="6622629" y="8000390"/>
              <a:ext cx="44848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4">
                  <a:moveTo>
                    <a:pt x="26" y="33"/>
                  </a:moveTo>
                  <a:cubicBezTo>
                    <a:pt x="27" y="34"/>
                    <a:pt x="28" y="34"/>
                    <a:pt x="29" y="34"/>
                  </a:cubicBezTo>
                  <a:cubicBezTo>
                    <a:pt x="31" y="34"/>
                    <a:pt x="31" y="34"/>
                    <a:pt x="32" y="34"/>
                  </a:cubicBezTo>
                  <a:cubicBezTo>
                    <a:pt x="34" y="33"/>
                    <a:pt x="34" y="30"/>
                    <a:pt x="32" y="28"/>
                  </a:cubicBezTo>
                  <a:lnTo>
                    <a:pt x="23" y="17"/>
                  </a:lnTo>
                  <a:lnTo>
                    <a:pt x="35" y="7"/>
                  </a:lnTo>
                  <a:cubicBezTo>
                    <a:pt x="37" y="6"/>
                    <a:pt x="37" y="3"/>
                    <a:pt x="36" y="2"/>
                  </a:cubicBezTo>
                  <a:cubicBezTo>
                    <a:pt x="34" y="0"/>
                    <a:pt x="32" y="0"/>
                    <a:pt x="30" y="1"/>
                  </a:cubicBezTo>
                  <a:lnTo>
                    <a:pt x="18" y="11"/>
                  </a:lnTo>
                  <a:lnTo>
                    <a:pt x="10" y="2"/>
                  </a:lnTo>
                  <a:cubicBezTo>
                    <a:pt x="8" y="0"/>
                    <a:pt x="7" y="0"/>
                    <a:pt x="5" y="1"/>
                  </a:cubicBezTo>
                  <a:cubicBezTo>
                    <a:pt x="3" y="2"/>
                    <a:pt x="3" y="5"/>
                    <a:pt x="4" y="7"/>
                  </a:cubicBezTo>
                  <a:lnTo>
                    <a:pt x="12" y="16"/>
                  </a:lnTo>
                  <a:lnTo>
                    <a:pt x="1" y="25"/>
                  </a:lnTo>
                  <a:cubicBezTo>
                    <a:pt x="0" y="26"/>
                    <a:pt x="0" y="28"/>
                    <a:pt x="1" y="30"/>
                  </a:cubicBezTo>
                  <a:cubicBezTo>
                    <a:pt x="1" y="31"/>
                    <a:pt x="2" y="31"/>
                    <a:pt x="4" y="31"/>
                  </a:cubicBezTo>
                  <a:cubicBezTo>
                    <a:pt x="4" y="31"/>
                    <a:pt x="5" y="31"/>
                    <a:pt x="6" y="31"/>
                  </a:cubicBezTo>
                  <a:lnTo>
                    <a:pt x="17" y="22"/>
                  </a:ln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08BA4EB-1BCA-4E51-A047-7AF24BB9A81E}"/>
                </a:ext>
              </a:extLst>
            </p:cNvPr>
            <p:cNvSpPr/>
            <p:nvPr/>
          </p:nvSpPr>
          <p:spPr>
            <a:xfrm>
              <a:off x="6449467" y="8863724"/>
              <a:ext cx="102155" cy="10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83">
                  <a:moveTo>
                    <a:pt x="42" y="76"/>
                  </a:moveTo>
                  <a:cubicBezTo>
                    <a:pt x="22" y="76"/>
                    <a:pt x="7" y="60"/>
                    <a:pt x="7" y="41"/>
                  </a:cubicBezTo>
                  <a:cubicBezTo>
                    <a:pt x="7" y="22"/>
                    <a:pt x="22" y="7"/>
                    <a:pt x="42" y="7"/>
                  </a:cubicBezTo>
                  <a:cubicBezTo>
                    <a:pt x="61" y="7"/>
                    <a:pt x="76" y="22"/>
                    <a:pt x="76" y="41"/>
                  </a:cubicBezTo>
                  <a:cubicBezTo>
                    <a:pt x="76" y="60"/>
                    <a:pt x="61" y="76"/>
                    <a:pt x="42" y="76"/>
                  </a:cubicBezTo>
                  <a:close/>
                  <a:moveTo>
                    <a:pt x="42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5"/>
                    <a:pt x="19" y="83"/>
                    <a:pt x="42" y="83"/>
                  </a:cubicBezTo>
                  <a:cubicBezTo>
                    <a:pt x="65" y="83"/>
                    <a:pt x="83" y="65"/>
                    <a:pt x="83" y="41"/>
                  </a:cubicBezTo>
                  <a:cubicBezTo>
                    <a:pt x="83" y="18"/>
                    <a:pt x="65" y="0"/>
                    <a:pt x="42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AE9D1373-E889-426E-BB08-52546049E02D}"/>
                </a:ext>
              </a:extLst>
            </p:cNvPr>
            <p:cNvSpPr/>
            <p:nvPr/>
          </p:nvSpPr>
          <p:spPr>
            <a:xfrm>
              <a:off x="6479366" y="8893623"/>
              <a:ext cx="43603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4">
                  <a:moveTo>
                    <a:pt x="30" y="0"/>
                  </a:moveTo>
                  <a:lnTo>
                    <a:pt x="18" y="11"/>
                  </a:lnTo>
                  <a:lnTo>
                    <a:pt x="10" y="1"/>
                  </a:lnTo>
                  <a:cubicBezTo>
                    <a:pt x="9" y="0"/>
                    <a:pt x="7" y="-1"/>
                    <a:pt x="5" y="0"/>
                  </a:cubicBezTo>
                  <a:cubicBezTo>
                    <a:pt x="3" y="2"/>
                    <a:pt x="3" y="4"/>
                    <a:pt x="5" y="6"/>
                  </a:cubicBezTo>
                  <a:lnTo>
                    <a:pt x="13" y="15"/>
                  </a:lnTo>
                  <a:lnTo>
                    <a:pt x="2" y="24"/>
                  </a:lnTo>
                  <a:cubicBezTo>
                    <a:pt x="0" y="25"/>
                    <a:pt x="0" y="28"/>
                    <a:pt x="1" y="29"/>
                  </a:cubicBezTo>
                  <a:cubicBezTo>
                    <a:pt x="2" y="30"/>
                    <a:pt x="3" y="31"/>
                    <a:pt x="3" y="31"/>
                  </a:cubicBezTo>
                  <a:cubicBezTo>
                    <a:pt x="5" y="31"/>
                    <a:pt x="5" y="30"/>
                    <a:pt x="6" y="30"/>
                  </a:cubicBezTo>
                  <a:lnTo>
                    <a:pt x="17" y="21"/>
                  </a:lnTo>
                  <a:lnTo>
                    <a:pt x="27" y="33"/>
                  </a:lnTo>
                  <a:cubicBezTo>
                    <a:pt x="27" y="33"/>
                    <a:pt x="28" y="34"/>
                    <a:pt x="30" y="34"/>
                  </a:cubicBezTo>
                  <a:lnTo>
                    <a:pt x="32" y="33"/>
                  </a:lnTo>
                  <a:cubicBezTo>
                    <a:pt x="33" y="31"/>
                    <a:pt x="34" y="29"/>
                    <a:pt x="33" y="28"/>
                  </a:cubicBezTo>
                  <a:lnTo>
                    <a:pt x="23" y="16"/>
                  </a:lnTo>
                  <a:lnTo>
                    <a:pt x="35" y="6"/>
                  </a:lnTo>
                  <a:cubicBezTo>
                    <a:pt x="37" y="5"/>
                    <a:pt x="37" y="2"/>
                    <a:pt x="36" y="1"/>
                  </a:cubicBezTo>
                  <a:cubicBezTo>
                    <a:pt x="35" y="0"/>
                    <a:pt x="32" y="-1"/>
                    <a:pt x="30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955593F8-71DF-4E9C-97F0-AF49987B078C}"/>
                </a:ext>
              </a:extLst>
            </p:cNvPr>
            <p:cNvSpPr/>
            <p:nvPr/>
          </p:nvSpPr>
          <p:spPr>
            <a:xfrm>
              <a:off x="1637213" y="4556308"/>
              <a:ext cx="11756950" cy="7582601"/>
            </a:xfrm>
            <a:custGeom>
              <a:avLst/>
              <a:gdLst>
                <a:gd name="connsiteX0" fmla="*/ 5977065 w 11756950"/>
                <a:gd name="connsiteY0" fmla="*/ 4744688 h 7582601"/>
                <a:gd name="connsiteX1" fmla="*/ 5557674 w 11756950"/>
                <a:gd name="connsiteY1" fmla="*/ 4821579 h 7582601"/>
                <a:gd name="connsiteX2" fmla="*/ 5490471 w 11756950"/>
                <a:gd name="connsiteY2" fmla="*/ 4829020 h 7582601"/>
                <a:gd name="connsiteX3" fmla="*/ 5313755 w 11756950"/>
                <a:gd name="connsiteY3" fmla="*/ 4841422 h 7582601"/>
                <a:gd name="connsiteX4" fmla="*/ 5307532 w 11756950"/>
                <a:gd name="connsiteY4" fmla="*/ 4841422 h 7582601"/>
                <a:gd name="connsiteX5" fmla="*/ 5226641 w 11756950"/>
                <a:gd name="connsiteY5" fmla="*/ 4843902 h 7582601"/>
                <a:gd name="connsiteX6" fmla="*/ 5211707 w 11756950"/>
                <a:gd name="connsiteY6" fmla="*/ 4845143 h 7582601"/>
                <a:gd name="connsiteX7" fmla="*/ 5149482 w 11756950"/>
                <a:gd name="connsiteY7" fmla="*/ 4845143 h 7582601"/>
                <a:gd name="connsiteX8" fmla="*/ 5137038 w 11756950"/>
                <a:gd name="connsiteY8" fmla="*/ 4845143 h 7582601"/>
                <a:gd name="connsiteX9" fmla="*/ 5134549 w 11756950"/>
                <a:gd name="connsiteY9" fmla="*/ 4845143 h 7582601"/>
                <a:gd name="connsiteX10" fmla="*/ 4789826 w 11756950"/>
                <a:gd name="connsiteY10" fmla="*/ 4826540 h 7582601"/>
                <a:gd name="connsiteX11" fmla="*/ 5327444 w 11756950"/>
                <a:gd name="connsiteY11" fmla="*/ 5018768 h 7582601"/>
                <a:gd name="connsiteX12" fmla="*/ 5977065 w 11756950"/>
                <a:gd name="connsiteY12" fmla="*/ 4744688 h 7582601"/>
                <a:gd name="connsiteX13" fmla="*/ 5407535 w 11756950"/>
                <a:gd name="connsiteY13" fmla="*/ 4085665 h 7582601"/>
                <a:gd name="connsiteX14" fmla="*/ 5406497 w 11756950"/>
                <a:gd name="connsiteY14" fmla="*/ 4103106 h 7582601"/>
                <a:gd name="connsiteX15" fmla="*/ 5412726 w 11756950"/>
                <a:gd name="connsiteY15" fmla="*/ 4085665 h 7582601"/>
                <a:gd name="connsiteX16" fmla="*/ 5407535 w 11756950"/>
                <a:gd name="connsiteY16" fmla="*/ 4085665 h 7582601"/>
                <a:gd name="connsiteX17" fmla="*/ 5344207 w 11756950"/>
                <a:gd name="connsiteY17" fmla="*/ 4083173 h 7582601"/>
                <a:gd name="connsiteX18" fmla="*/ 5392956 w 11756950"/>
                <a:gd name="connsiteY18" fmla="*/ 4130513 h 7582601"/>
                <a:gd name="connsiteX19" fmla="*/ 5397831 w 11756950"/>
                <a:gd name="connsiteY19" fmla="*/ 4122016 h 7582601"/>
                <a:gd name="connsiteX20" fmla="*/ 5400268 w 11756950"/>
                <a:gd name="connsiteY20" fmla="*/ 4085601 h 7582601"/>
                <a:gd name="connsiteX21" fmla="*/ 5344207 w 11756950"/>
                <a:gd name="connsiteY21" fmla="*/ 4083173 h 7582601"/>
                <a:gd name="connsiteX22" fmla="*/ 5280497 w 11756950"/>
                <a:gd name="connsiteY22" fmla="*/ 4078190 h 7582601"/>
                <a:gd name="connsiteX23" fmla="*/ 5261985 w 11756950"/>
                <a:gd name="connsiteY23" fmla="*/ 4225388 h 7582601"/>
                <a:gd name="connsiteX24" fmla="*/ 5385400 w 11756950"/>
                <a:gd name="connsiteY24" fmla="*/ 4252601 h 7582601"/>
                <a:gd name="connsiteX25" fmla="*/ 5394039 w 11756950"/>
                <a:gd name="connsiteY25" fmla="*/ 4163540 h 7582601"/>
                <a:gd name="connsiteX26" fmla="*/ 5389103 w 11756950"/>
                <a:gd name="connsiteY26" fmla="*/ 4161066 h 7582601"/>
                <a:gd name="connsiteX27" fmla="*/ 5303946 w 11756950"/>
                <a:gd name="connsiteY27" fmla="*/ 4080664 h 7582601"/>
                <a:gd name="connsiteX28" fmla="*/ 5280497 w 11756950"/>
                <a:gd name="connsiteY28" fmla="*/ 4078190 h 7582601"/>
                <a:gd name="connsiteX29" fmla="*/ 5757827 w 11756950"/>
                <a:gd name="connsiteY29" fmla="*/ 4074453 h 7582601"/>
                <a:gd name="connsiteX30" fmla="*/ 5442454 w 11756950"/>
                <a:gd name="connsiteY30" fmla="*/ 4085594 h 7582601"/>
                <a:gd name="connsiteX31" fmla="*/ 5441213 w 11756950"/>
                <a:gd name="connsiteY31" fmla="*/ 4085594 h 7582601"/>
                <a:gd name="connsiteX32" fmla="*/ 5410172 w 11756950"/>
                <a:gd name="connsiteY32" fmla="*/ 4157393 h 7582601"/>
                <a:gd name="connsiteX33" fmla="*/ 5401481 w 11756950"/>
                <a:gd name="connsiteY33" fmla="*/ 4163582 h 7582601"/>
                <a:gd name="connsiteX34" fmla="*/ 5392789 w 11756950"/>
                <a:gd name="connsiteY34" fmla="*/ 4253949 h 7582601"/>
                <a:gd name="connsiteX35" fmla="*/ 5764035 w 11756950"/>
                <a:gd name="connsiteY35" fmla="*/ 4266328 h 7582601"/>
                <a:gd name="connsiteX36" fmla="*/ 5283059 w 11756950"/>
                <a:gd name="connsiteY36" fmla="*/ 4060749 h 7582601"/>
                <a:gd name="connsiteX37" fmla="*/ 5281917 w 11756950"/>
                <a:gd name="connsiteY37" fmla="*/ 4070840 h 7582601"/>
                <a:gd name="connsiteX38" fmla="*/ 5295621 w 11756950"/>
                <a:gd name="connsiteY38" fmla="*/ 4071961 h 7582601"/>
                <a:gd name="connsiteX39" fmla="*/ 6173972 w 11756950"/>
                <a:gd name="connsiteY39" fmla="*/ 4029604 h 7582601"/>
                <a:gd name="connsiteX40" fmla="*/ 6039813 w 11756950"/>
                <a:gd name="connsiteY40" fmla="*/ 4050672 h 7582601"/>
                <a:gd name="connsiteX41" fmla="*/ 6036087 w 11756950"/>
                <a:gd name="connsiteY41" fmla="*/ 4065543 h 7582601"/>
                <a:gd name="connsiteX42" fmla="*/ 6024907 w 11756950"/>
                <a:gd name="connsiteY42" fmla="*/ 4075457 h 7582601"/>
                <a:gd name="connsiteX43" fmla="*/ 6012485 w 11756950"/>
                <a:gd name="connsiteY43" fmla="*/ 4068021 h 7582601"/>
                <a:gd name="connsiteX44" fmla="*/ 6006273 w 11756950"/>
                <a:gd name="connsiteY44" fmla="*/ 4054389 h 7582601"/>
                <a:gd name="connsiteX45" fmla="*/ 5880810 w 11756950"/>
                <a:gd name="connsiteY45" fmla="*/ 4066782 h 7582601"/>
                <a:gd name="connsiteX46" fmla="*/ 5765284 w 11756950"/>
                <a:gd name="connsiteY46" fmla="*/ 4074218 h 7582601"/>
                <a:gd name="connsiteX47" fmla="*/ 5771495 w 11756950"/>
                <a:gd name="connsiteY47" fmla="*/ 4266304 h 7582601"/>
                <a:gd name="connsiteX48" fmla="*/ 6147886 w 11756950"/>
                <a:gd name="connsiteY48" fmla="*/ 4208058 h 7582601"/>
                <a:gd name="connsiteX49" fmla="*/ 6197574 w 11756950"/>
                <a:gd name="connsiteY49" fmla="*/ 4194427 h 7582601"/>
                <a:gd name="connsiteX50" fmla="*/ 6501603 w 11756950"/>
                <a:gd name="connsiteY50" fmla="*/ 3933678 h 7582601"/>
                <a:gd name="connsiteX51" fmla="*/ 6180133 w 11756950"/>
                <a:gd name="connsiteY51" fmla="*/ 4027905 h 7582601"/>
                <a:gd name="connsiteX52" fmla="*/ 6204957 w 11756950"/>
                <a:gd name="connsiteY52" fmla="*/ 4192803 h 7582601"/>
                <a:gd name="connsiteX53" fmla="*/ 6516497 w 11756950"/>
                <a:gd name="connsiteY53" fmla="*/ 4065100 h 7582601"/>
                <a:gd name="connsiteX54" fmla="*/ 6501603 w 11756950"/>
                <a:gd name="connsiteY54" fmla="*/ 3933678 h 7582601"/>
                <a:gd name="connsiteX55" fmla="*/ 6615044 w 11756950"/>
                <a:gd name="connsiteY55" fmla="*/ 3875126 h 7582601"/>
                <a:gd name="connsiteX56" fmla="*/ 6509022 w 11756950"/>
                <a:gd name="connsiteY56" fmla="*/ 3930815 h 7582601"/>
                <a:gd name="connsiteX57" fmla="*/ 6523816 w 11756950"/>
                <a:gd name="connsiteY57" fmla="*/ 4061995 h 7582601"/>
                <a:gd name="connsiteX58" fmla="*/ 6627372 w 11756950"/>
                <a:gd name="connsiteY58" fmla="*/ 3992693 h 7582601"/>
                <a:gd name="connsiteX59" fmla="*/ 6615044 w 11756950"/>
                <a:gd name="connsiteY59" fmla="*/ 3875126 h 7582601"/>
                <a:gd name="connsiteX60" fmla="*/ 5749123 w 11756950"/>
                <a:gd name="connsiteY60" fmla="*/ 3816574 h 7582601"/>
                <a:gd name="connsiteX61" fmla="*/ 5701970 w 11756950"/>
                <a:gd name="connsiteY61" fmla="*/ 4049673 h 7582601"/>
                <a:gd name="connsiteX62" fmla="*/ 5692043 w 11756950"/>
                <a:gd name="connsiteY62" fmla="*/ 4058352 h 7582601"/>
                <a:gd name="connsiteX63" fmla="*/ 5679635 w 11756950"/>
                <a:gd name="connsiteY63" fmla="*/ 4053392 h 7582601"/>
                <a:gd name="connsiteX64" fmla="*/ 5539417 w 11756950"/>
                <a:gd name="connsiteY64" fmla="*/ 3858730 h 7582601"/>
                <a:gd name="connsiteX65" fmla="*/ 5443870 w 11756950"/>
                <a:gd name="connsiteY65" fmla="*/ 4078190 h 7582601"/>
                <a:gd name="connsiteX66" fmla="*/ 5757809 w 11756950"/>
                <a:gd name="connsiteY66" fmla="*/ 4067031 h 7582601"/>
                <a:gd name="connsiteX67" fmla="*/ 5756558 w 11756950"/>
                <a:gd name="connsiteY67" fmla="*/ 3790412 h 7582601"/>
                <a:gd name="connsiteX68" fmla="*/ 5755318 w 11756950"/>
                <a:gd name="connsiteY68" fmla="*/ 3791652 h 7582601"/>
                <a:gd name="connsiteX69" fmla="*/ 5763995 w 11756950"/>
                <a:gd name="connsiteY69" fmla="*/ 4066978 h 7582601"/>
                <a:gd name="connsiteX70" fmla="*/ 5879272 w 11756950"/>
                <a:gd name="connsiteY70" fmla="*/ 4059537 h 7582601"/>
                <a:gd name="connsiteX71" fmla="*/ 6001985 w 11756950"/>
                <a:gd name="connsiteY71" fmla="*/ 4047135 h 7582601"/>
                <a:gd name="connsiteX72" fmla="*/ 5909020 w 11756950"/>
                <a:gd name="connsiteY72" fmla="*/ 3856143 h 7582601"/>
                <a:gd name="connsiteX73" fmla="*/ 5895385 w 11756950"/>
                <a:gd name="connsiteY73" fmla="*/ 4038453 h 7582601"/>
                <a:gd name="connsiteX74" fmla="*/ 5885469 w 11756950"/>
                <a:gd name="connsiteY74" fmla="*/ 4049615 h 7582601"/>
                <a:gd name="connsiteX75" fmla="*/ 5871834 w 11756950"/>
                <a:gd name="connsiteY75" fmla="*/ 4043414 h 7582601"/>
                <a:gd name="connsiteX76" fmla="*/ 5432659 w 11756950"/>
                <a:gd name="connsiteY76" fmla="*/ 3726877 h 7582601"/>
                <a:gd name="connsiteX77" fmla="*/ 5322723 w 11756950"/>
                <a:gd name="connsiteY77" fmla="*/ 3729360 h 7582601"/>
                <a:gd name="connsiteX78" fmla="*/ 5286901 w 11756950"/>
                <a:gd name="connsiteY78" fmla="*/ 4029776 h 7582601"/>
                <a:gd name="connsiteX79" fmla="*/ 5336311 w 11756950"/>
                <a:gd name="connsiteY79" fmla="*/ 4075707 h 7582601"/>
                <a:gd name="connsiteX80" fmla="*/ 5401778 w 11756950"/>
                <a:gd name="connsiteY80" fmla="*/ 4078190 h 7582601"/>
                <a:gd name="connsiteX81" fmla="*/ 5745353 w 11756950"/>
                <a:gd name="connsiteY81" fmla="*/ 3703207 h 7582601"/>
                <a:gd name="connsiteX82" fmla="*/ 5440015 w 11756950"/>
                <a:gd name="connsiteY82" fmla="*/ 3726799 h 7582601"/>
                <a:gd name="connsiteX83" fmla="*/ 5408985 w 11756950"/>
                <a:gd name="connsiteY83" fmla="*/ 4078190 h 7582601"/>
                <a:gd name="connsiteX84" fmla="*/ 5417674 w 11756950"/>
                <a:gd name="connsiteY84" fmla="*/ 4078190 h 7582601"/>
                <a:gd name="connsiteX85" fmla="*/ 5524418 w 11756950"/>
                <a:gd name="connsiteY85" fmla="*/ 3828615 h 7582601"/>
                <a:gd name="connsiteX86" fmla="*/ 5535589 w 11756950"/>
                <a:gd name="connsiteY86" fmla="*/ 3821165 h 7582601"/>
                <a:gd name="connsiteX87" fmla="*/ 5546760 w 11756950"/>
                <a:gd name="connsiteY87" fmla="*/ 3826132 h 7582601"/>
                <a:gd name="connsiteX88" fmla="*/ 5683293 w 11756950"/>
                <a:gd name="connsiteY88" fmla="*/ 4016107 h 7582601"/>
                <a:gd name="connsiteX89" fmla="*/ 5737906 w 11756950"/>
                <a:gd name="connsiteY89" fmla="*/ 3747907 h 7582601"/>
                <a:gd name="connsiteX90" fmla="*/ 5746594 w 11756950"/>
                <a:gd name="connsiteY90" fmla="*/ 3739216 h 7582601"/>
                <a:gd name="connsiteX91" fmla="*/ 6124528 w 11756950"/>
                <a:gd name="connsiteY91" fmla="*/ 3689503 h 7582601"/>
                <a:gd name="connsiteX92" fmla="*/ 6041847 w 11756950"/>
                <a:gd name="connsiteY92" fmla="*/ 4043308 h 7582601"/>
                <a:gd name="connsiteX93" fmla="*/ 6172655 w 11756950"/>
                <a:gd name="connsiteY93" fmla="*/ 4022204 h 7582601"/>
                <a:gd name="connsiteX94" fmla="*/ 6546986 w 11756950"/>
                <a:gd name="connsiteY94" fmla="*/ 3679537 h 7582601"/>
                <a:gd name="connsiteX95" fmla="*/ 6546986 w 11756950"/>
                <a:gd name="connsiteY95" fmla="*/ 3885289 h 7582601"/>
                <a:gd name="connsiteX96" fmla="*/ 6537107 w 11756950"/>
                <a:gd name="connsiteY96" fmla="*/ 3896444 h 7582601"/>
                <a:gd name="connsiteX97" fmla="*/ 6523523 w 11756950"/>
                <a:gd name="connsiteY97" fmla="*/ 3889007 h 7582601"/>
                <a:gd name="connsiteX98" fmla="*/ 6472894 w 11756950"/>
                <a:gd name="connsiteY98" fmla="*/ 3766300 h 7582601"/>
                <a:gd name="connsiteX99" fmla="*/ 6507470 w 11756950"/>
                <a:gd name="connsiteY99" fmla="*/ 3923712 h 7582601"/>
                <a:gd name="connsiteX100" fmla="*/ 6613668 w 11756950"/>
                <a:gd name="connsiteY100" fmla="*/ 3869175 h 7582601"/>
                <a:gd name="connsiteX101" fmla="*/ 6602555 w 11756950"/>
                <a:gd name="connsiteY101" fmla="*/ 3786131 h 7582601"/>
                <a:gd name="connsiteX102" fmla="*/ 6430773 w 11756950"/>
                <a:gd name="connsiteY102" fmla="*/ 3667079 h 7582601"/>
                <a:gd name="connsiteX103" fmla="*/ 6381109 w 11756950"/>
                <a:gd name="connsiteY103" fmla="*/ 3936467 h 7582601"/>
                <a:gd name="connsiteX104" fmla="*/ 6371177 w 11756950"/>
                <a:gd name="connsiteY104" fmla="*/ 3946399 h 7582601"/>
                <a:gd name="connsiteX105" fmla="*/ 6358761 w 11756950"/>
                <a:gd name="connsiteY105" fmla="*/ 3938950 h 7582601"/>
                <a:gd name="connsiteX106" fmla="*/ 6263159 w 11756950"/>
                <a:gd name="connsiteY106" fmla="*/ 3761427 h 7582601"/>
                <a:gd name="connsiteX107" fmla="*/ 6239569 w 11756950"/>
                <a:gd name="connsiteY107" fmla="*/ 3917846 h 7582601"/>
                <a:gd name="connsiteX108" fmla="*/ 6228395 w 11756950"/>
                <a:gd name="connsiteY108" fmla="*/ 3927777 h 7582601"/>
                <a:gd name="connsiteX109" fmla="*/ 6214738 w 11756950"/>
                <a:gd name="connsiteY109" fmla="*/ 3920329 h 7582601"/>
                <a:gd name="connsiteX110" fmla="*/ 6132793 w 11756950"/>
                <a:gd name="connsiteY110" fmla="*/ 3699356 h 7582601"/>
                <a:gd name="connsiteX111" fmla="*/ 6179973 w 11756950"/>
                <a:gd name="connsiteY111" fmla="*/ 4020884 h 7582601"/>
                <a:gd name="connsiteX112" fmla="*/ 6500301 w 11756950"/>
                <a:gd name="connsiteY112" fmla="*/ 3926536 h 7582601"/>
                <a:gd name="connsiteX113" fmla="*/ 6453121 w 11756950"/>
                <a:gd name="connsiteY113" fmla="*/ 3721702 h 7582601"/>
                <a:gd name="connsiteX114" fmla="*/ 6109123 w 11756950"/>
                <a:gd name="connsiteY114" fmla="*/ 3643409 h 7582601"/>
                <a:gd name="connsiteX115" fmla="*/ 5752827 w 11756950"/>
                <a:gd name="connsiteY115" fmla="*/ 3701771 h 7582601"/>
                <a:gd name="connsiteX116" fmla="*/ 5754069 w 11756950"/>
                <a:gd name="connsiteY116" fmla="*/ 3739024 h 7582601"/>
                <a:gd name="connsiteX117" fmla="*/ 5762759 w 11756950"/>
                <a:gd name="connsiteY117" fmla="*/ 3745232 h 7582601"/>
                <a:gd name="connsiteX118" fmla="*/ 5874489 w 11756950"/>
                <a:gd name="connsiteY118" fmla="*/ 3988615 h 7582601"/>
                <a:gd name="connsiteX119" fmla="*/ 5888145 w 11756950"/>
                <a:gd name="connsiteY119" fmla="*/ 3808562 h 7582601"/>
                <a:gd name="connsiteX120" fmla="*/ 5896835 w 11756950"/>
                <a:gd name="connsiteY120" fmla="*/ 3796144 h 7582601"/>
                <a:gd name="connsiteX121" fmla="*/ 5910491 w 11756950"/>
                <a:gd name="connsiteY121" fmla="*/ 3803595 h 7582601"/>
                <a:gd name="connsiteX122" fmla="*/ 6019739 w 11756950"/>
                <a:gd name="connsiteY122" fmla="*/ 4025867 h 7582601"/>
                <a:gd name="connsiteX123" fmla="*/ 5340304 w 11756950"/>
                <a:gd name="connsiteY123" fmla="*/ 3588594 h 7582601"/>
                <a:gd name="connsiteX124" fmla="*/ 5324274 w 11756950"/>
                <a:gd name="connsiteY124" fmla="*/ 3721894 h 7582601"/>
                <a:gd name="connsiteX125" fmla="*/ 5432785 w 11756950"/>
                <a:gd name="connsiteY125" fmla="*/ 3719426 h 7582601"/>
                <a:gd name="connsiteX126" fmla="*/ 5445116 w 11756950"/>
                <a:gd name="connsiteY126" fmla="*/ 3589829 h 7582601"/>
                <a:gd name="connsiteX127" fmla="*/ 5340304 w 11756950"/>
                <a:gd name="connsiteY127" fmla="*/ 3588594 h 7582601"/>
                <a:gd name="connsiteX128" fmla="*/ 5741630 w 11756950"/>
                <a:gd name="connsiteY128" fmla="*/ 3576136 h 7582601"/>
                <a:gd name="connsiteX129" fmla="*/ 5452541 w 11756950"/>
                <a:gd name="connsiteY129" fmla="*/ 3589722 h 7582601"/>
                <a:gd name="connsiteX130" fmla="*/ 5440133 w 11756950"/>
                <a:gd name="connsiteY130" fmla="*/ 3719402 h 7582601"/>
                <a:gd name="connsiteX131" fmla="*/ 5745352 w 11756950"/>
                <a:gd name="connsiteY131" fmla="*/ 3695936 h 7582601"/>
                <a:gd name="connsiteX132" fmla="*/ 6396999 w 11756950"/>
                <a:gd name="connsiteY132" fmla="*/ 3551220 h 7582601"/>
                <a:gd name="connsiteX133" fmla="*/ 6135285 w 11756950"/>
                <a:gd name="connsiteY133" fmla="*/ 3636871 h 7582601"/>
                <a:gd name="connsiteX134" fmla="*/ 6222110 w 11756950"/>
                <a:gd name="connsiteY134" fmla="*/ 3867754 h 7582601"/>
                <a:gd name="connsiteX135" fmla="*/ 6244436 w 11756950"/>
                <a:gd name="connsiteY135" fmla="*/ 3722521 h 7582601"/>
                <a:gd name="connsiteX136" fmla="*/ 6255599 w 11756950"/>
                <a:gd name="connsiteY136" fmla="*/ 3711349 h 7582601"/>
                <a:gd name="connsiteX137" fmla="*/ 6268003 w 11756950"/>
                <a:gd name="connsiteY137" fmla="*/ 3717556 h 7582601"/>
                <a:gd name="connsiteX138" fmla="*/ 6363510 w 11756950"/>
                <a:gd name="connsiteY138" fmla="*/ 3896304 h 7582601"/>
                <a:gd name="connsiteX139" fmla="*/ 6414364 w 11756950"/>
                <a:gd name="connsiteY139" fmla="*/ 3621975 h 7582601"/>
                <a:gd name="connsiteX140" fmla="*/ 6419325 w 11756950"/>
                <a:gd name="connsiteY140" fmla="*/ 3614527 h 7582601"/>
                <a:gd name="connsiteX141" fmla="*/ 6396999 w 11756950"/>
                <a:gd name="connsiteY141" fmla="*/ 3551220 h 7582601"/>
                <a:gd name="connsiteX142" fmla="*/ 6097966 w 11756950"/>
                <a:gd name="connsiteY142" fmla="*/ 3513847 h 7582601"/>
                <a:gd name="connsiteX143" fmla="*/ 6080584 w 11756950"/>
                <a:gd name="connsiteY143" fmla="*/ 3518796 h 7582601"/>
                <a:gd name="connsiteX144" fmla="*/ 5747843 w 11756950"/>
                <a:gd name="connsiteY144" fmla="*/ 3574473 h 7582601"/>
                <a:gd name="connsiteX145" fmla="*/ 5752810 w 11756950"/>
                <a:gd name="connsiteY145" fmla="*/ 3694487 h 7582601"/>
                <a:gd name="connsiteX146" fmla="*/ 6110382 w 11756950"/>
                <a:gd name="connsiteY146" fmla="*/ 3635099 h 7582601"/>
                <a:gd name="connsiteX147" fmla="*/ 6114106 w 11756950"/>
                <a:gd name="connsiteY147" fmla="*/ 3630150 h 7582601"/>
                <a:gd name="connsiteX148" fmla="*/ 6538018 w 11756950"/>
                <a:gd name="connsiteY148" fmla="*/ 3477719 h 7582601"/>
                <a:gd name="connsiteX149" fmla="*/ 6404375 w 11756950"/>
                <a:gd name="connsiteY149" fmla="*/ 3548473 h 7582601"/>
                <a:gd name="connsiteX150" fmla="*/ 6426649 w 11756950"/>
                <a:gd name="connsiteY150" fmla="*/ 3611779 h 7582601"/>
                <a:gd name="connsiteX151" fmla="*/ 6439023 w 11756950"/>
                <a:gd name="connsiteY151" fmla="*/ 3619227 h 7582601"/>
                <a:gd name="connsiteX152" fmla="*/ 6523168 w 11756950"/>
                <a:gd name="connsiteY152" fmla="*/ 3821557 h 7582601"/>
                <a:gd name="connsiteX153" fmla="*/ 6523168 w 11756950"/>
                <a:gd name="connsiteY153" fmla="*/ 3627916 h 7582601"/>
                <a:gd name="connsiteX154" fmla="*/ 6531830 w 11756950"/>
                <a:gd name="connsiteY154" fmla="*/ 3616744 h 7582601"/>
                <a:gd name="connsiteX155" fmla="*/ 6546680 w 11756950"/>
                <a:gd name="connsiteY155" fmla="*/ 3621709 h 7582601"/>
                <a:gd name="connsiteX156" fmla="*/ 6588752 w 11756950"/>
                <a:gd name="connsiteY156" fmla="*/ 3706117 h 7582601"/>
                <a:gd name="connsiteX157" fmla="*/ 6538018 w 11756950"/>
                <a:gd name="connsiteY157" fmla="*/ 3477719 h 7582601"/>
                <a:gd name="connsiteX158" fmla="*/ 6339834 w 11756950"/>
                <a:gd name="connsiteY158" fmla="*/ 3409200 h 7582601"/>
                <a:gd name="connsiteX159" fmla="*/ 6105386 w 11756950"/>
                <a:gd name="connsiteY159" fmla="*/ 3510781 h 7582601"/>
                <a:gd name="connsiteX160" fmla="*/ 6121512 w 11756950"/>
                <a:gd name="connsiteY160" fmla="*/ 3627228 h 7582601"/>
                <a:gd name="connsiteX161" fmla="*/ 6122753 w 11756950"/>
                <a:gd name="connsiteY161" fmla="*/ 3625989 h 7582601"/>
                <a:gd name="connsiteX162" fmla="*/ 6131436 w 11756950"/>
                <a:gd name="connsiteY162" fmla="*/ 3629705 h 7582601"/>
                <a:gd name="connsiteX163" fmla="*/ 6395655 w 11756950"/>
                <a:gd name="connsiteY163" fmla="*/ 3545467 h 7582601"/>
                <a:gd name="connsiteX164" fmla="*/ 6339834 w 11756950"/>
                <a:gd name="connsiteY164" fmla="*/ 3409200 h 7582601"/>
                <a:gd name="connsiteX165" fmla="*/ 6474539 w 11756950"/>
                <a:gd name="connsiteY165" fmla="*/ 3285867 h 7582601"/>
                <a:gd name="connsiteX166" fmla="*/ 6345823 w 11756950"/>
                <a:gd name="connsiteY166" fmla="*/ 3404885 h 7582601"/>
                <a:gd name="connsiteX167" fmla="*/ 6401517 w 11756950"/>
                <a:gd name="connsiteY167" fmla="*/ 3542500 h 7582601"/>
                <a:gd name="connsiteX168" fmla="*/ 6535183 w 11756950"/>
                <a:gd name="connsiteY168" fmla="*/ 3469354 h 7582601"/>
                <a:gd name="connsiteX169" fmla="*/ 6530233 w 11756950"/>
                <a:gd name="connsiteY169" fmla="*/ 3449517 h 7582601"/>
                <a:gd name="connsiteX170" fmla="*/ 6474539 w 11756950"/>
                <a:gd name="connsiteY170" fmla="*/ 3285867 h 7582601"/>
                <a:gd name="connsiteX171" fmla="*/ 6451870 w 11756950"/>
                <a:gd name="connsiteY171" fmla="*/ 3243510 h 7582601"/>
                <a:gd name="connsiteX172" fmla="*/ 6005019 w 11756950"/>
                <a:gd name="connsiteY172" fmla="*/ 3479938 h 7582601"/>
                <a:gd name="connsiteX173" fmla="*/ 5299268 w 11756950"/>
                <a:gd name="connsiteY173" fmla="*/ 3542156 h 7582601"/>
                <a:gd name="connsiteX174" fmla="*/ 5194712 w 11756950"/>
                <a:gd name="connsiteY174" fmla="*/ 4270105 h 7582601"/>
                <a:gd name="connsiteX175" fmla="*/ 6051074 w 11756950"/>
                <a:gd name="connsiteY175" fmla="*/ 4285038 h 7582601"/>
                <a:gd name="connsiteX176" fmla="*/ 6587544 w 11756950"/>
                <a:gd name="connsiteY176" fmla="*/ 4074741 h 7582601"/>
                <a:gd name="connsiteX177" fmla="*/ 6588789 w 11756950"/>
                <a:gd name="connsiteY177" fmla="*/ 4073497 h 7582601"/>
                <a:gd name="connsiteX178" fmla="*/ 6629864 w 11756950"/>
                <a:gd name="connsiteY178" fmla="*/ 4026211 h 7582601"/>
                <a:gd name="connsiteX179" fmla="*/ 6629864 w 11756950"/>
                <a:gd name="connsiteY179" fmla="*/ 4022478 h 7582601"/>
                <a:gd name="connsiteX180" fmla="*/ 6154385 w 11756950"/>
                <a:gd name="connsiteY180" fmla="*/ 4232774 h 7582601"/>
                <a:gd name="connsiteX181" fmla="*/ 5646542 w 11756950"/>
                <a:gd name="connsiteY181" fmla="*/ 4294992 h 7582601"/>
                <a:gd name="connsiteX182" fmla="*/ 5244501 w 11756950"/>
                <a:gd name="connsiteY182" fmla="*/ 4246462 h 7582601"/>
                <a:gd name="connsiteX183" fmla="*/ 5237032 w 11756950"/>
                <a:gd name="connsiteY183" fmla="*/ 4234019 h 7582601"/>
                <a:gd name="connsiteX184" fmla="*/ 5316694 w 11756950"/>
                <a:gd name="connsiteY184" fmla="*/ 3573265 h 7582601"/>
                <a:gd name="connsiteX185" fmla="*/ 5330386 w 11756950"/>
                <a:gd name="connsiteY185" fmla="*/ 3563310 h 7582601"/>
                <a:gd name="connsiteX186" fmla="*/ 6073478 w 11756950"/>
                <a:gd name="connsiteY186" fmla="*/ 3494871 h 7582601"/>
                <a:gd name="connsiteX187" fmla="*/ 6461828 w 11756950"/>
                <a:gd name="connsiteY187" fmla="*/ 3259687 h 7582601"/>
                <a:gd name="connsiteX188" fmla="*/ 6451870 w 11756950"/>
                <a:gd name="connsiteY188" fmla="*/ 3243510 h 7582601"/>
                <a:gd name="connsiteX189" fmla="*/ 6373378 w 11756950"/>
                <a:gd name="connsiteY189" fmla="*/ 3181220 h 7582601"/>
                <a:gd name="connsiteX190" fmla="*/ 5724764 w 11756950"/>
                <a:gd name="connsiteY190" fmla="*/ 3408984 h 7582601"/>
                <a:gd name="connsiteX191" fmla="*/ 4981535 w 11756950"/>
                <a:gd name="connsiteY191" fmla="*/ 3364178 h 7582601"/>
                <a:gd name="connsiteX192" fmla="*/ 4977800 w 11756950"/>
                <a:gd name="connsiteY192" fmla="*/ 3362933 h 7582601"/>
                <a:gd name="connsiteX193" fmla="*/ 4956636 w 11756950"/>
                <a:gd name="connsiteY193" fmla="*/ 3375379 h 7582601"/>
                <a:gd name="connsiteX194" fmla="*/ 4779855 w 11756950"/>
                <a:gd name="connsiteY194" fmla="*/ 4397204 h 7582601"/>
                <a:gd name="connsiteX195" fmla="*/ 4797285 w 11756950"/>
                <a:gd name="connsiteY195" fmla="*/ 4418363 h 7582601"/>
                <a:gd name="connsiteX196" fmla="*/ 6588753 w 11756950"/>
                <a:gd name="connsiteY196" fmla="*/ 4194333 h 7582601"/>
                <a:gd name="connsiteX197" fmla="*/ 6588753 w 11756950"/>
                <a:gd name="connsiteY197" fmla="*/ 4193088 h 7582601"/>
                <a:gd name="connsiteX198" fmla="*/ 6587508 w 11756950"/>
                <a:gd name="connsiteY198" fmla="*/ 4169441 h 7582601"/>
                <a:gd name="connsiteX199" fmla="*/ 6587508 w 11756950"/>
                <a:gd name="connsiteY199" fmla="*/ 4165707 h 7582601"/>
                <a:gd name="connsiteX200" fmla="*/ 6586263 w 11756950"/>
                <a:gd name="connsiteY200" fmla="*/ 4142059 h 7582601"/>
                <a:gd name="connsiteX201" fmla="*/ 6586263 w 11756950"/>
                <a:gd name="connsiteY201" fmla="*/ 4137081 h 7582601"/>
                <a:gd name="connsiteX202" fmla="*/ 6585018 w 11756950"/>
                <a:gd name="connsiteY202" fmla="*/ 4114678 h 7582601"/>
                <a:gd name="connsiteX203" fmla="*/ 6585018 w 11756950"/>
                <a:gd name="connsiteY203" fmla="*/ 4112189 h 7582601"/>
                <a:gd name="connsiteX204" fmla="*/ 6583773 w 11756950"/>
                <a:gd name="connsiteY204" fmla="*/ 4107210 h 7582601"/>
                <a:gd name="connsiteX205" fmla="*/ 6055919 w 11756950"/>
                <a:gd name="connsiteY205" fmla="*/ 4308837 h 7582601"/>
                <a:gd name="connsiteX206" fmla="*/ 5673722 w 11756950"/>
                <a:gd name="connsiteY206" fmla="*/ 4349909 h 7582601"/>
                <a:gd name="connsiteX207" fmla="*/ 5176991 w 11756950"/>
                <a:gd name="connsiteY207" fmla="*/ 4291412 h 7582601"/>
                <a:gd name="connsiteX208" fmla="*/ 5168276 w 11756950"/>
                <a:gd name="connsiteY208" fmla="*/ 4277722 h 7582601"/>
                <a:gd name="connsiteX209" fmla="*/ 5275342 w 11756950"/>
                <a:gd name="connsiteY209" fmla="*/ 3528467 h 7582601"/>
                <a:gd name="connsiteX210" fmla="*/ 5289035 w 11756950"/>
                <a:gd name="connsiteY210" fmla="*/ 3517265 h 7582601"/>
                <a:gd name="connsiteX211" fmla="*/ 5998651 w 11756950"/>
                <a:gd name="connsiteY211" fmla="*/ 3456279 h 7582601"/>
                <a:gd name="connsiteX212" fmla="*/ 6404502 w 11756950"/>
                <a:gd name="connsiteY212" fmla="*/ 3255897 h 7582601"/>
                <a:gd name="connsiteX213" fmla="*/ 6395787 w 11756950"/>
                <a:gd name="connsiteY213" fmla="*/ 3233494 h 7582601"/>
                <a:gd name="connsiteX214" fmla="*/ 6373378 w 11756950"/>
                <a:gd name="connsiteY214" fmla="*/ 3181220 h 7582601"/>
                <a:gd name="connsiteX215" fmla="*/ 4286826 w 11756950"/>
                <a:gd name="connsiteY215" fmla="*/ 2976908 h 7582601"/>
                <a:gd name="connsiteX216" fmla="*/ 4103053 w 11756950"/>
                <a:gd name="connsiteY216" fmla="*/ 3024138 h 7582601"/>
                <a:gd name="connsiteX217" fmla="*/ 4045934 w 11756950"/>
                <a:gd name="connsiteY217" fmla="*/ 3077582 h 7582601"/>
                <a:gd name="connsiteX218" fmla="*/ 4139062 w 11756950"/>
                <a:gd name="connsiteY218" fmla="*/ 3111141 h 7582601"/>
                <a:gd name="connsiteX219" fmla="*/ 4199906 w 11756950"/>
                <a:gd name="connsiteY219" fmla="*/ 3230458 h 7582601"/>
                <a:gd name="connsiteX220" fmla="*/ 4161413 w 11756950"/>
                <a:gd name="connsiteY220" fmla="*/ 3282660 h 7582601"/>
                <a:gd name="connsiteX221" fmla="*/ 4059593 w 11756950"/>
                <a:gd name="connsiteY221" fmla="*/ 3276445 h 7582601"/>
                <a:gd name="connsiteX222" fmla="*/ 4055868 w 11756950"/>
                <a:gd name="connsiteY222" fmla="*/ 3273960 h 7582601"/>
                <a:gd name="connsiteX223" fmla="*/ 3998749 w 11756950"/>
                <a:gd name="connsiteY223" fmla="*/ 3256559 h 7582601"/>
                <a:gd name="connsiteX224" fmla="*/ 4209840 w 11756950"/>
                <a:gd name="connsiteY224" fmla="*/ 3510109 h 7582601"/>
                <a:gd name="connsiteX225" fmla="*/ 4362570 w 11756950"/>
                <a:gd name="connsiteY225" fmla="*/ 3298817 h 7582601"/>
                <a:gd name="connsiteX226" fmla="*/ 4321593 w 11756950"/>
                <a:gd name="connsiteY226" fmla="*/ 2981880 h 7582601"/>
                <a:gd name="connsiteX227" fmla="*/ 4314143 w 11756950"/>
                <a:gd name="connsiteY227" fmla="*/ 2979394 h 7582601"/>
                <a:gd name="connsiteX228" fmla="*/ 4294276 w 11756950"/>
                <a:gd name="connsiteY228" fmla="*/ 3318704 h 7582601"/>
                <a:gd name="connsiteX229" fmla="*/ 4281859 w 11756950"/>
                <a:gd name="connsiteY229" fmla="*/ 3327404 h 7582601"/>
                <a:gd name="connsiteX230" fmla="*/ 4278134 w 11756950"/>
                <a:gd name="connsiteY230" fmla="*/ 3326161 h 7582601"/>
                <a:gd name="connsiteX231" fmla="*/ 4270684 w 11756950"/>
                <a:gd name="connsiteY231" fmla="*/ 3310003 h 7582601"/>
                <a:gd name="connsiteX232" fmla="*/ 4286826 w 11756950"/>
                <a:gd name="connsiteY232" fmla="*/ 2976908 h 7582601"/>
                <a:gd name="connsiteX233" fmla="*/ 6119108 w 11756950"/>
                <a:gd name="connsiteY233" fmla="*/ 2798763 h 7582601"/>
                <a:gd name="connsiteX234" fmla="*/ 6060600 w 11756950"/>
                <a:gd name="connsiteY234" fmla="*/ 2816105 h 7582601"/>
                <a:gd name="connsiteX235" fmla="*/ 6056865 w 11756950"/>
                <a:gd name="connsiteY235" fmla="*/ 2817343 h 7582601"/>
                <a:gd name="connsiteX236" fmla="*/ 6044417 w 11756950"/>
                <a:gd name="connsiteY236" fmla="*/ 2821059 h 7582601"/>
                <a:gd name="connsiteX237" fmla="*/ 5906238 w 11756950"/>
                <a:gd name="connsiteY237" fmla="*/ 2848310 h 7582601"/>
                <a:gd name="connsiteX238" fmla="*/ 5181733 w 11756950"/>
                <a:gd name="connsiteY238" fmla="*/ 2901573 h 7582601"/>
                <a:gd name="connsiteX239" fmla="*/ 5179243 w 11756950"/>
                <a:gd name="connsiteY239" fmla="*/ 2901573 h 7582601"/>
                <a:gd name="connsiteX240" fmla="*/ 5112021 w 11756950"/>
                <a:gd name="connsiteY240" fmla="*/ 2899096 h 7582601"/>
                <a:gd name="connsiteX241" fmla="*/ 5064717 w 11756950"/>
                <a:gd name="connsiteY241" fmla="*/ 2897857 h 7582601"/>
                <a:gd name="connsiteX242" fmla="*/ 5056003 w 11756950"/>
                <a:gd name="connsiteY242" fmla="*/ 2896619 h 7582601"/>
                <a:gd name="connsiteX243" fmla="*/ 5012433 w 11756950"/>
                <a:gd name="connsiteY243" fmla="*/ 2894141 h 7582601"/>
                <a:gd name="connsiteX244" fmla="*/ 5002474 w 11756950"/>
                <a:gd name="connsiteY244" fmla="*/ 2894141 h 7582601"/>
                <a:gd name="connsiteX245" fmla="*/ 4963884 w 11756950"/>
                <a:gd name="connsiteY245" fmla="*/ 2891664 h 7582601"/>
                <a:gd name="connsiteX246" fmla="*/ 4953925 w 11756950"/>
                <a:gd name="connsiteY246" fmla="*/ 2890425 h 7582601"/>
                <a:gd name="connsiteX247" fmla="*/ 4922803 w 11756950"/>
                <a:gd name="connsiteY247" fmla="*/ 2889186 h 7582601"/>
                <a:gd name="connsiteX248" fmla="*/ 4910355 w 11756950"/>
                <a:gd name="connsiteY248" fmla="*/ 2887948 h 7582601"/>
                <a:gd name="connsiteX249" fmla="*/ 4879234 w 11756950"/>
                <a:gd name="connsiteY249" fmla="*/ 2885470 h 7582601"/>
                <a:gd name="connsiteX250" fmla="*/ 4863050 w 11756950"/>
                <a:gd name="connsiteY250" fmla="*/ 2882993 h 7582601"/>
                <a:gd name="connsiteX251" fmla="*/ 4843133 w 11756950"/>
                <a:gd name="connsiteY251" fmla="*/ 2881754 h 7582601"/>
                <a:gd name="connsiteX252" fmla="*/ 4816991 w 11756950"/>
                <a:gd name="connsiteY252" fmla="*/ 2879277 h 7582601"/>
                <a:gd name="connsiteX253" fmla="*/ 4804542 w 11756950"/>
                <a:gd name="connsiteY253" fmla="*/ 2876800 h 7582601"/>
                <a:gd name="connsiteX254" fmla="*/ 4489594 w 11756950"/>
                <a:gd name="connsiteY254" fmla="*/ 2812389 h 7582601"/>
                <a:gd name="connsiteX255" fmla="*/ 4961394 w 11756950"/>
                <a:gd name="connsiteY255" fmla="*/ 2985803 h 7582601"/>
                <a:gd name="connsiteX256" fmla="*/ 4967618 w 11756950"/>
                <a:gd name="connsiteY256" fmla="*/ 2985803 h 7582601"/>
                <a:gd name="connsiteX257" fmla="*/ 5013678 w 11756950"/>
                <a:gd name="connsiteY257" fmla="*/ 2993235 h 7582601"/>
                <a:gd name="connsiteX258" fmla="*/ 6125332 w 11756950"/>
                <a:gd name="connsiteY258" fmla="*/ 2842117 h 7582601"/>
                <a:gd name="connsiteX259" fmla="*/ 6144005 w 11756950"/>
                <a:gd name="connsiteY259" fmla="*/ 2821059 h 7582601"/>
                <a:gd name="connsiteX260" fmla="*/ 6142760 w 11756950"/>
                <a:gd name="connsiteY260" fmla="*/ 2817343 h 7582601"/>
                <a:gd name="connsiteX261" fmla="*/ 6142760 w 11756950"/>
                <a:gd name="connsiteY261" fmla="*/ 2816105 h 7582601"/>
                <a:gd name="connsiteX262" fmla="*/ 6141515 w 11756950"/>
                <a:gd name="connsiteY262" fmla="*/ 2814866 h 7582601"/>
                <a:gd name="connsiteX263" fmla="*/ 6140271 w 11756950"/>
                <a:gd name="connsiteY263" fmla="*/ 2812389 h 7582601"/>
                <a:gd name="connsiteX264" fmla="*/ 6139026 w 11756950"/>
                <a:gd name="connsiteY264" fmla="*/ 2811150 h 7582601"/>
                <a:gd name="connsiteX265" fmla="*/ 6137781 w 11756950"/>
                <a:gd name="connsiteY265" fmla="*/ 2809911 h 7582601"/>
                <a:gd name="connsiteX266" fmla="*/ 6135291 w 11756950"/>
                <a:gd name="connsiteY266" fmla="*/ 2808673 h 7582601"/>
                <a:gd name="connsiteX267" fmla="*/ 6134046 w 11756950"/>
                <a:gd name="connsiteY267" fmla="*/ 2807434 h 7582601"/>
                <a:gd name="connsiteX268" fmla="*/ 6131557 w 11756950"/>
                <a:gd name="connsiteY268" fmla="*/ 2804957 h 7582601"/>
                <a:gd name="connsiteX269" fmla="*/ 6130312 w 11756950"/>
                <a:gd name="connsiteY269" fmla="*/ 2804957 h 7582601"/>
                <a:gd name="connsiteX270" fmla="*/ 6126577 w 11756950"/>
                <a:gd name="connsiteY270" fmla="*/ 2802479 h 7582601"/>
                <a:gd name="connsiteX271" fmla="*/ 6125332 w 11756950"/>
                <a:gd name="connsiteY271" fmla="*/ 2802479 h 7582601"/>
                <a:gd name="connsiteX272" fmla="*/ 6122843 w 11756950"/>
                <a:gd name="connsiteY272" fmla="*/ 2801241 h 7582601"/>
                <a:gd name="connsiteX273" fmla="*/ 6120353 w 11756950"/>
                <a:gd name="connsiteY273" fmla="*/ 2800002 h 7582601"/>
                <a:gd name="connsiteX274" fmla="*/ 6119108 w 11756950"/>
                <a:gd name="connsiteY274" fmla="*/ 2798763 h 7582601"/>
                <a:gd name="connsiteX275" fmla="*/ 4414675 w 11756950"/>
                <a:gd name="connsiteY275" fmla="*/ 2785059 h 7582601"/>
                <a:gd name="connsiteX276" fmla="*/ 4330003 w 11756950"/>
                <a:gd name="connsiteY276" fmla="*/ 2956873 h 7582601"/>
                <a:gd name="connsiteX277" fmla="*/ 4333739 w 11756950"/>
                <a:gd name="connsiteY277" fmla="*/ 2958118 h 7582601"/>
                <a:gd name="connsiteX278" fmla="*/ 4338720 w 11756950"/>
                <a:gd name="connsiteY278" fmla="*/ 2960608 h 7582601"/>
                <a:gd name="connsiteX279" fmla="*/ 4387282 w 11756950"/>
                <a:gd name="connsiteY279" fmla="*/ 3302991 h 7582601"/>
                <a:gd name="connsiteX280" fmla="*/ 4210467 w 11756950"/>
                <a:gd name="connsiteY280" fmla="*/ 3534567 h 7582601"/>
                <a:gd name="connsiteX281" fmla="*/ 4206731 w 11756950"/>
                <a:gd name="connsiteY281" fmla="*/ 3534567 h 7582601"/>
                <a:gd name="connsiteX282" fmla="*/ 4151943 w 11756950"/>
                <a:gd name="connsiteY282" fmla="*/ 3514646 h 7582601"/>
                <a:gd name="connsiteX283" fmla="*/ 4087194 w 11756950"/>
                <a:gd name="connsiteY283" fmla="*/ 4606536 h 7582601"/>
                <a:gd name="connsiteX284" fmla="*/ 4117078 w 11756950"/>
                <a:gd name="connsiteY284" fmla="*/ 4643887 h 7582601"/>
                <a:gd name="connsiteX285" fmla="*/ 4757099 w 11756950"/>
                <a:gd name="connsiteY285" fmla="*/ 4795780 h 7582601"/>
                <a:gd name="connsiteX286" fmla="*/ 5118200 w 11756950"/>
                <a:gd name="connsiteY286" fmla="*/ 4819436 h 7582601"/>
                <a:gd name="connsiteX287" fmla="*/ 5120690 w 11756950"/>
                <a:gd name="connsiteY287" fmla="*/ 4819436 h 7582601"/>
                <a:gd name="connsiteX288" fmla="*/ 5206607 w 11756950"/>
                <a:gd name="connsiteY288" fmla="*/ 4818191 h 7582601"/>
                <a:gd name="connsiteX289" fmla="*/ 5211588 w 11756950"/>
                <a:gd name="connsiteY289" fmla="*/ 4818191 h 7582601"/>
                <a:gd name="connsiteX290" fmla="*/ 5298751 w 11756950"/>
                <a:gd name="connsiteY290" fmla="*/ 4815701 h 7582601"/>
                <a:gd name="connsiteX291" fmla="*/ 5312447 w 11756950"/>
                <a:gd name="connsiteY291" fmla="*/ 4815701 h 7582601"/>
                <a:gd name="connsiteX292" fmla="*/ 5383423 w 11756950"/>
                <a:gd name="connsiteY292" fmla="*/ 4811966 h 7582601"/>
                <a:gd name="connsiteX293" fmla="*/ 5404591 w 11756950"/>
                <a:gd name="connsiteY293" fmla="*/ 4810721 h 7582601"/>
                <a:gd name="connsiteX294" fmla="*/ 5489263 w 11756950"/>
                <a:gd name="connsiteY294" fmla="*/ 4803251 h 7582601"/>
                <a:gd name="connsiteX295" fmla="*/ 6004766 w 11756950"/>
                <a:gd name="connsiteY295" fmla="*/ 4709874 h 7582601"/>
                <a:gd name="connsiteX296" fmla="*/ 6008501 w 11756950"/>
                <a:gd name="connsiteY296" fmla="*/ 4709874 h 7582601"/>
                <a:gd name="connsiteX297" fmla="*/ 6572566 w 11756950"/>
                <a:gd name="connsiteY297" fmla="*/ 4408576 h 7582601"/>
                <a:gd name="connsiteX298" fmla="*/ 6583772 w 11756950"/>
                <a:gd name="connsiteY298" fmla="*/ 4383676 h 7582601"/>
                <a:gd name="connsiteX299" fmla="*/ 6588753 w 11756950"/>
                <a:gd name="connsiteY299" fmla="*/ 4221822 h 7582601"/>
                <a:gd name="connsiteX300" fmla="*/ 5402100 w 11756950"/>
                <a:gd name="connsiteY300" fmla="*/ 4519384 h 7582601"/>
                <a:gd name="connsiteX301" fmla="*/ 4790719 w 11756950"/>
                <a:gd name="connsiteY301" fmla="*/ 4442192 h 7582601"/>
                <a:gd name="connsiteX302" fmla="*/ 4755854 w 11756950"/>
                <a:gd name="connsiteY302" fmla="*/ 4401106 h 7582601"/>
                <a:gd name="connsiteX303" fmla="*/ 4935159 w 11756950"/>
                <a:gd name="connsiteY303" fmla="*/ 3361508 h 7582601"/>
                <a:gd name="connsiteX304" fmla="*/ 4987457 w 11756950"/>
                <a:gd name="connsiteY304" fmla="*/ 3339097 h 7582601"/>
                <a:gd name="connsiteX305" fmla="*/ 5722110 w 11756950"/>
                <a:gd name="connsiteY305" fmla="*/ 3383918 h 7582601"/>
                <a:gd name="connsiteX306" fmla="*/ 6363376 w 11756950"/>
                <a:gd name="connsiteY306" fmla="*/ 3157323 h 7582601"/>
                <a:gd name="connsiteX307" fmla="*/ 6314814 w 11756950"/>
                <a:gd name="connsiteY307" fmla="*/ 3044025 h 7582601"/>
                <a:gd name="connsiteX308" fmla="*/ 6206484 w 11756950"/>
                <a:gd name="connsiteY308" fmla="*/ 2816185 h 7582601"/>
                <a:gd name="connsiteX309" fmla="*/ 6157922 w 11756950"/>
                <a:gd name="connsiteY309" fmla="*/ 2795019 h 7582601"/>
                <a:gd name="connsiteX310" fmla="*/ 6161658 w 11756950"/>
                <a:gd name="connsiteY310" fmla="*/ 2798755 h 7582601"/>
                <a:gd name="connsiteX311" fmla="*/ 6162903 w 11756950"/>
                <a:gd name="connsiteY311" fmla="*/ 2801245 h 7582601"/>
                <a:gd name="connsiteX312" fmla="*/ 6165393 w 11756950"/>
                <a:gd name="connsiteY312" fmla="*/ 2806225 h 7582601"/>
                <a:gd name="connsiteX313" fmla="*/ 6166638 w 11756950"/>
                <a:gd name="connsiteY313" fmla="*/ 2808715 h 7582601"/>
                <a:gd name="connsiteX314" fmla="*/ 6167884 w 11756950"/>
                <a:gd name="connsiteY314" fmla="*/ 2813695 h 7582601"/>
                <a:gd name="connsiteX315" fmla="*/ 6167884 w 11756950"/>
                <a:gd name="connsiteY315" fmla="*/ 2816185 h 7582601"/>
                <a:gd name="connsiteX316" fmla="*/ 6167884 w 11756950"/>
                <a:gd name="connsiteY316" fmla="*/ 2824900 h 7582601"/>
                <a:gd name="connsiteX317" fmla="*/ 6140490 w 11756950"/>
                <a:gd name="connsiteY317" fmla="*/ 2862251 h 7582601"/>
                <a:gd name="connsiteX318" fmla="*/ 6130528 w 11756950"/>
                <a:gd name="connsiteY318" fmla="*/ 2868476 h 7582601"/>
                <a:gd name="connsiteX319" fmla="*/ 6125548 w 11756950"/>
                <a:gd name="connsiteY319" fmla="*/ 2870966 h 7582601"/>
                <a:gd name="connsiteX320" fmla="*/ 6116831 w 11756950"/>
                <a:gd name="connsiteY320" fmla="*/ 2877191 h 7582601"/>
                <a:gd name="connsiteX321" fmla="*/ 6111851 w 11756950"/>
                <a:gd name="connsiteY321" fmla="*/ 2879681 h 7582601"/>
                <a:gd name="connsiteX322" fmla="*/ 6103134 w 11756950"/>
                <a:gd name="connsiteY322" fmla="*/ 2884662 h 7582601"/>
                <a:gd name="connsiteX323" fmla="*/ 6096909 w 11756950"/>
                <a:gd name="connsiteY323" fmla="*/ 2887152 h 7582601"/>
                <a:gd name="connsiteX324" fmla="*/ 6083212 w 11756950"/>
                <a:gd name="connsiteY324" fmla="*/ 2894622 h 7582601"/>
                <a:gd name="connsiteX325" fmla="*/ 6080721 w 11756950"/>
                <a:gd name="connsiteY325" fmla="*/ 2895867 h 7582601"/>
                <a:gd name="connsiteX326" fmla="*/ 6062044 w 11756950"/>
                <a:gd name="connsiteY326" fmla="*/ 2903337 h 7582601"/>
                <a:gd name="connsiteX327" fmla="*/ 6055818 w 11756950"/>
                <a:gd name="connsiteY327" fmla="*/ 2907072 h 7582601"/>
                <a:gd name="connsiteX328" fmla="*/ 6042121 w 11756950"/>
                <a:gd name="connsiteY328" fmla="*/ 2913297 h 7582601"/>
                <a:gd name="connsiteX329" fmla="*/ 6033405 w 11756950"/>
                <a:gd name="connsiteY329" fmla="*/ 2915787 h 7582601"/>
                <a:gd name="connsiteX330" fmla="*/ 6019708 w 11756950"/>
                <a:gd name="connsiteY330" fmla="*/ 2920767 h 7582601"/>
                <a:gd name="connsiteX331" fmla="*/ 6010991 w 11756950"/>
                <a:gd name="connsiteY331" fmla="*/ 2924502 h 7582601"/>
                <a:gd name="connsiteX332" fmla="*/ 5992314 w 11756950"/>
                <a:gd name="connsiteY332" fmla="*/ 2930728 h 7582601"/>
                <a:gd name="connsiteX333" fmla="*/ 5987333 w 11756950"/>
                <a:gd name="connsiteY333" fmla="*/ 2931973 h 7582601"/>
                <a:gd name="connsiteX334" fmla="*/ 5962430 w 11756950"/>
                <a:gd name="connsiteY334" fmla="*/ 2940688 h 7582601"/>
                <a:gd name="connsiteX335" fmla="*/ 5953713 w 11756950"/>
                <a:gd name="connsiteY335" fmla="*/ 2944423 h 7582601"/>
                <a:gd name="connsiteX336" fmla="*/ 5936281 w 11756950"/>
                <a:gd name="connsiteY336" fmla="*/ 2949403 h 7582601"/>
                <a:gd name="connsiteX337" fmla="*/ 5925074 w 11756950"/>
                <a:gd name="connsiteY337" fmla="*/ 2953138 h 7582601"/>
                <a:gd name="connsiteX338" fmla="*/ 5906397 w 11756950"/>
                <a:gd name="connsiteY338" fmla="*/ 2958118 h 7582601"/>
                <a:gd name="connsiteX339" fmla="*/ 5896435 w 11756950"/>
                <a:gd name="connsiteY339" fmla="*/ 2961853 h 7582601"/>
                <a:gd name="connsiteX340" fmla="*/ 5875267 w 11756950"/>
                <a:gd name="connsiteY340" fmla="*/ 2966833 h 7582601"/>
                <a:gd name="connsiteX341" fmla="*/ 5865306 w 11756950"/>
                <a:gd name="connsiteY341" fmla="*/ 2969323 h 7582601"/>
                <a:gd name="connsiteX342" fmla="*/ 5835422 w 11756950"/>
                <a:gd name="connsiteY342" fmla="*/ 2978039 h 7582601"/>
                <a:gd name="connsiteX343" fmla="*/ 5825460 w 11756950"/>
                <a:gd name="connsiteY343" fmla="*/ 2979284 h 7582601"/>
                <a:gd name="connsiteX344" fmla="*/ 5803047 w 11756950"/>
                <a:gd name="connsiteY344" fmla="*/ 2985509 h 7582601"/>
                <a:gd name="connsiteX345" fmla="*/ 5790595 w 11756950"/>
                <a:gd name="connsiteY345" fmla="*/ 2987999 h 7582601"/>
                <a:gd name="connsiteX346" fmla="*/ 5769427 w 11756950"/>
                <a:gd name="connsiteY346" fmla="*/ 2992979 h 7582601"/>
                <a:gd name="connsiteX347" fmla="*/ 5755730 w 11756950"/>
                <a:gd name="connsiteY347" fmla="*/ 2994224 h 7582601"/>
                <a:gd name="connsiteX348" fmla="*/ 5732072 w 11756950"/>
                <a:gd name="connsiteY348" fmla="*/ 2999204 h 7582601"/>
                <a:gd name="connsiteX349" fmla="*/ 5720865 w 11756950"/>
                <a:gd name="connsiteY349" fmla="*/ 3001694 h 7582601"/>
                <a:gd name="connsiteX350" fmla="*/ 5686000 w 11756950"/>
                <a:gd name="connsiteY350" fmla="*/ 3007919 h 7582601"/>
                <a:gd name="connsiteX351" fmla="*/ 5676039 w 11756950"/>
                <a:gd name="connsiteY351" fmla="*/ 3010409 h 7582601"/>
                <a:gd name="connsiteX352" fmla="*/ 5649890 w 11756950"/>
                <a:gd name="connsiteY352" fmla="*/ 3014145 h 7582601"/>
                <a:gd name="connsiteX353" fmla="*/ 5634948 w 11756950"/>
                <a:gd name="connsiteY353" fmla="*/ 3016635 h 7582601"/>
                <a:gd name="connsiteX354" fmla="*/ 5610045 w 11756950"/>
                <a:gd name="connsiteY354" fmla="*/ 3020370 h 7582601"/>
                <a:gd name="connsiteX355" fmla="*/ 5596348 w 11756950"/>
                <a:gd name="connsiteY355" fmla="*/ 3021615 h 7582601"/>
                <a:gd name="connsiteX356" fmla="*/ 5568954 w 11756950"/>
                <a:gd name="connsiteY356" fmla="*/ 3025350 h 7582601"/>
                <a:gd name="connsiteX357" fmla="*/ 5557748 w 11756950"/>
                <a:gd name="connsiteY357" fmla="*/ 3026595 h 7582601"/>
                <a:gd name="connsiteX358" fmla="*/ 5517902 w 11756950"/>
                <a:gd name="connsiteY358" fmla="*/ 3030330 h 7582601"/>
                <a:gd name="connsiteX359" fmla="*/ 5510431 w 11756950"/>
                <a:gd name="connsiteY359" fmla="*/ 3031575 h 7582601"/>
                <a:gd name="connsiteX360" fmla="*/ 5479302 w 11756950"/>
                <a:gd name="connsiteY360" fmla="*/ 3034065 h 7582601"/>
                <a:gd name="connsiteX361" fmla="*/ 5464359 w 11756950"/>
                <a:gd name="connsiteY361" fmla="*/ 3035310 h 7582601"/>
                <a:gd name="connsiteX362" fmla="*/ 5436965 w 11756950"/>
                <a:gd name="connsiteY362" fmla="*/ 3037800 h 7582601"/>
                <a:gd name="connsiteX363" fmla="*/ 5423268 w 11756950"/>
                <a:gd name="connsiteY363" fmla="*/ 3037800 h 7582601"/>
                <a:gd name="connsiteX364" fmla="*/ 5393384 w 11756950"/>
                <a:gd name="connsiteY364" fmla="*/ 3040290 h 7582601"/>
                <a:gd name="connsiteX365" fmla="*/ 5380932 w 11756950"/>
                <a:gd name="connsiteY365" fmla="*/ 3040290 h 7582601"/>
                <a:gd name="connsiteX366" fmla="*/ 5338596 w 11756950"/>
                <a:gd name="connsiteY366" fmla="*/ 3041535 h 7582601"/>
                <a:gd name="connsiteX367" fmla="*/ 5334861 w 11756950"/>
                <a:gd name="connsiteY367" fmla="*/ 3041535 h 7582601"/>
                <a:gd name="connsiteX368" fmla="*/ 5302486 w 11756950"/>
                <a:gd name="connsiteY368" fmla="*/ 3041535 h 7582601"/>
                <a:gd name="connsiteX369" fmla="*/ 5296261 w 11756950"/>
                <a:gd name="connsiteY369" fmla="*/ 3041535 h 7582601"/>
                <a:gd name="connsiteX370" fmla="*/ 5283808 w 11756950"/>
                <a:gd name="connsiteY370" fmla="*/ 3041535 h 7582601"/>
                <a:gd name="connsiteX371" fmla="*/ 5253924 w 11756950"/>
                <a:gd name="connsiteY371" fmla="*/ 3041535 h 7582601"/>
                <a:gd name="connsiteX372" fmla="*/ 5240227 w 11756950"/>
                <a:gd name="connsiteY372" fmla="*/ 3040290 h 7582601"/>
                <a:gd name="connsiteX373" fmla="*/ 5206607 w 11756950"/>
                <a:gd name="connsiteY373" fmla="*/ 3039045 h 7582601"/>
                <a:gd name="connsiteX374" fmla="*/ 5196646 w 11756950"/>
                <a:gd name="connsiteY374" fmla="*/ 3039045 h 7582601"/>
                <a:gd name="connsiteX375" fmla="*/ 5153065 w 11756950"/>
                <a:gd name="connsiteY375" fmla="*/ 3036555 h 7582601"/>
                <a:gd name="connsiteX376" fmla="*/ 5144349 w 11756950"/>
                <a:gd name="connsiteY376" fmla="*/ 3035310 h 7582601"/>
                <a:gd name="connsiteX377" fmla="*/ 5110729 w 11756950"/>
                <a:gd name="connsiteY377" fmla="*/ 3032820 h 7582601"/>
                <a:gd name="connsiteX378" fmla="*/ 5097032 w 11756950"/>
                <a:gd name="connsiteY378" fmla="*/ 3030330 h 7582601"/>
                <a:gd name="connsiteX379" fmla="*/ 5065903 w 11756950"/>
                <a:gd name="connsiteY379" fmla="*/ 3027840 h 7582601"/>
                <a:gd name="connsiteX380" fmla="*/ 5053451 w 11756950"/>
                <a:gd name="connsiteY380" fmla="*/ 3026595 h 7582601"/>
                <a:gd name="connsiteX381" fmla="*/ 5009870 w 11756950"/>
                <a:gd name="connsiteY381" fmla="*/ 3020370 h 7582601"/>
                <a:gd name="connsiteX382" fmla="*/ 4978740 w 11756950"/>
                <a:gd name="connsiteY382" fmla="*/ 3014145 h 7582601"/>
                <a:gd name="connsiteX383" fmla="*/ 4968779 w 11756950"/>
                <a:gd name="connsiteY383" fmla="*/ 3012900 h 7582601"/>
                <a:gd name="connsiteX384" fmla="*/ 4947611 w 11756950"/>
                <a:gd name="connsiteY384" fmla="*/ 3009164 h 7582601"/>
                <a:gd name="connsiteX385" fmla="*/ 4936404 w 11756950"/>
                <a:gd name="connsiteY385" fmla="*/ 3006674 h 7582601"/>
                <a:gd name="connsiteX386" fmla="*/ 4917727 w 11756950"/>
                <a:gd name="connsiteY386" fmla="*/ 3002939 h 7582601"/>
                <a:gd name="connsiteX387" fmla="*/ 4906520 w 11756950"/>
                <a:gd name="connsiteY387" fmla="*/ 3000449 h 7582601"/>
                <a:gd name="connsiteX388" fmla="*/ 4889088 w 11756950"/>
                <a:gd name="connsiteY388" fmla="*/ 2996714 h 7582601"/>
                <a:gd name="connsiteX389" fmla="*/ 4876636 w 11756950"/>
                <a:gd name="connsiteY389" fmla="*/ 2994224 h 7582601"/>
                <a:gd name="connsiteX390" fmla="*/ 4861694 w 11756950"/>
                <a:gd name="connsiteY390" fmla="*/ 2991734 h 7582601"/>
                <a:gd name="connsiteX391" fmla="*/ 4850487 w 11756950"/>
                <a:gd name="connsiteY391" fmla="*/ 2987999 h 7582601"/>
                <a:gd name="connsiteX392" fmla="*/ 4834300 w 11756950"/>
                <a:gd name="connsiteY392" fmla="*/ 2984264 h 7582601"/>
                <a:gd name="connsiteX393" fmla="*/ 4823093 w 11756950"/>
                <a:gd name="connsiteY393" fmla="*/ 2980529 h 7582601"/>
                <a:gd name="connsiteX394" fmla="*/ 4809396 w 11756950"/>
                <a:gd name="connsiteY394" fmla="*/ 2978039 h 7582601"/>
                <a:gd name="connsiteX395" fmla="*/ 4796945 w 11756950"/>
                <a:gd name="connsiteY395" fmla="*/ 2974304 h 7582601"/>
                <a:gd name="connsiteX396" fmla="*/ 4784493 w 11756950"/>
                <a:gd name="connsiteY396" fmla="*/ 2971814 h 7582601"/>
                <a:gd name="connsiteX397" fmla="*/ 4772041 w 11756950"/>
                <a:gd name="connsiteY397" fmla="*/ 2968078 h 7582601"/>
                <a:gd name="connsiteX398" fmla="*/ 4759589 w 11756950"/>
                <a:gd name="connsiteY398" fmla="*/ 2964343 h 7582601"/>
                <a:gd name="connsiteX399" fmla="*/ 4748383 w 11756950"/>
                <a:gd name="connsiteY399" fmla="*/ 2960608 h 7582601"/>
                <a:gd name="connsiteX400" fmla="*/ 4737176 w 11756950"/>
                <a:gd name="connsiteY400" fmla="*/ 2956873 h 7582601"/>
                <a:gd name="connsiteX401" fmla="*/ 4724724 w 11756950"/>
                <a:gd name="connsiteY401" fmla="*/ 2953138 h 7582601"/>
                <a:gd name="connsiteX402" fmla="*/ 4714763 w 11756950"/>
                <a:gd name="connsiteY402" fmla="*/ 2949403 h 7582601"/>
                <a:gd name="connsiteX403" fmla="*/ 4702311 w 11756950"/>
                <a:gd name="connsiteY403" fmla="*/ 2945668 h 7582601"/>
                <a:gd name="connsiteX404" fmla="*/ 4693595 w 11756950"/>
                <a:gd name="connsiteY404" fmla="*/ 2941933 h 7582601"/>
                <a:gd name="connsiteX405" fmla="*/ 4681143 w 11756950"/>
                <a:gd name="connsiteY405" fmla="*/ 2938198 h 7582601"/>
                <a:gd name="connsiteX406" fmla="*/ 4672427 w 11756950"/>
                <a:gd name="connsiteY406" fmla="*/ 2934463 h 7582601"/>
                <a:gd name="connsiteX407" fmla="*/ 4661220 w 11756950"/>
                <a:gd name="connsiteY407" fmla="*/ 2929483 h 7582601"/>
                <a:gd name="connsiteX408" fmla="*/ 4652504 w 11756950"/>
                <a:gd name="connsiteY408" fmla="*/ 2926993 h 7582601"/>
                <a:gd name="connsiteX409" fmla="*/ 4641297 w 11756950"/>
                <a:gd name="connsiteY409" fmla="*/ 2922012 h 7582601"/>
                <a:gd name="connsiteX410" fmla="*/ 4633826 w 11756950"/>
                <a:gd name="connsiteY410" fmla="*/ 2919522 h 7582601"/>
                <a:gd name="connsiteX411" fmla="*/ 4622620 w 11756950"/>
                <a:gd name="connsiteY411" fmla="*/ 2913297 h 7582601"/>
                <a:gd name="connsiteX412" fmla="*/ 4615149 w 11756950"/>
                <a:gd name="connsiteY412" fmla="*/ 2910807 h 7582601"/>
                <a:gd name="connsiteX413" fmla="*/ 4603942 w 11756950"/>
                <a:gd name="connsiteY413" fmla="*/ 2905827 h 7582601"/>
                <a:gd name="connsiteX414" fmla="*/ 4598961 w 11756950"/>
                <a:gd name="connsiteY414" fmla="*/ 2903337 h 7582601"/>
                <a:gd name="connsiteX415" fmla="*/ 4586510 w 11756950"/>
                <a:gd name="connsiteY415" fmla="*/ 2897112 h 7582601"/>
                <a:gd name="connsiteX416" fmla="*/ 4582774 w 11756950"/>
                <a:gd name="connsiteY416" fmla="*/ 2895867 h 7582601"/>
                <a:gd name="connsiteX417" fmla="*/ 4569077 w 11756950"/>
                <a:gd name="connsiteY417" fmla="*/ 2889642 h 7582601"/>
                <a:gd name="connsiteX418" fmla="*/ 4567832 w 11756950"/>
                <a:gd name="connsiteY418" fmla="*/ 2888397 h 7582601"/>
                <a:gd name="connsiteX419" fmla="*/ 4414675 w 11756950"/>
                <a:gd name="connsiteY419" fmla="*/ 2785059 h 7582601"/>
                <a:gd name="connsiteX420" fmla="*/ 5848969 w 11756950"/>
                <a:gd name="connsiteY420" fmla="*/ 2010177 h 7582601"/>
                <a:gd name="connsiteX421" fmla="*/ 5531624 w 11756950"/>
                <a:gd name="connsiteY421" fmla="*/ 2161859 h 7582601"/>
                <a:gd name="connsiteX422" fmla="*/ 5388508 w 11756950"/>
                <a:gd name="connsiteY422" fmla="*/ 2180508 h 7582601"/>
                <a:gd name="connsiteX423" fmla="*/ 4867066 w 11756950"/>
                <a:gd name="connsiteY423" fmla="*/ 2414246 h 7582601"/>
                <a:gd name="connsiteX424" fmla="*/ 4904401 w 11756950"/>
                <a:gd name="connsiteY424" fmla="*/ 2557224 h 7582601"/>
                <a:gd name="connsiteX425" fmla="*/ 5003960 w 11756950"/>
                <a:gd name="connsiteY425" fmla="*/ 2615659 h 7582601"/>
                <a:gd name="connsiteX426" fmla="*/ 6055554 w 11756950"/>
                <a:gd name="connsiteY426" fmla="*/ 2413003 h 7582601"/>
                <a:gd name="connsiteX427" fmla="*/ 6055554 w 11756950"/>
                <a:gd name="connsiteY427" fmla="*/ 2411760 h 7582601"/>
                <a:gd name="connsiteX428" fmla="*/ 6055554 w 11756950"/>
                <a:gd name="connsiteY428" fmla="*/ 2410516 h 7582601"/>
                <a:gd name="connsiteX429" fmla="*/ 6053065 w 11756950"/>
                <a:gd name="connsiteY429" fmla="*/ 2389380 h 7582601"/>
                <a:gd name="connsiteX430" fmla="*/ 5848969 w 11756950"/>
                <a:gd name="connsiteY430" fmla="*/ 2010177 h 7582601"/>
                <a:gd name="connsiteX431" fmla="*/ 5519085 w 11756950"/>
                <a:gd name="connsiteY431" fmla="*/ 1775966 h 7582601"/>
                <a:gd name="connsiteX432" fmla="*/ 5458085 w 11756950"/>
                <a:gd name="connsiteY432" fmla="*/ 1874273 h 7582601"/>
                <a:gd name="connsiteX433" fmla="*/ 5116977 w 11756950"/>
                <a:gd name="connsiteY433" fmla="*/ 1970090 h 7582601"/>
                <a:gd name="connsiteX434" fmla="*/ 4960117 w 11756950"/>
                <a:gd name="connsiteY434" fmla="*/ 1930270 h 7582601"/>
                <a:gd name="connsiteX435" fmla="*/ 4916545 w 11756950"/>
                <a:gd name="connsiteY435" fmla="*/ 1853118 h 7582601"/>
                <a:gd name="connsiteX436" fmla="*/ 4667562 w 11756950"/>
                <a:gd name="connsiteY436" fmla="*/ 2108217 h 7582601"/>
                <a:gd name="connsiteX437" fmla="*/ 4412356 w 11756950"/>
                <a:gd name="connsiteY437" fmla="*/ 2744096 h 7582601"/>
                <a:gd name="connsiteX438" fmla="*/ 5007425 w 11756950"/>
                <a:gd name="connsiteY438" fmla="*/ 2869779 h 7582601"/>
                <a:gd name="connsiteX439" fmla="*/ 5009915 w 11756950"/>
                <a:gd name="connsiteY439" fmla="*/ 2869779 h 7582601"/>
                <a:gd name="connsiteX440" fmla="*/ 5054731 w 11756950"/>
                <a:gd name="connsiteY440" fmla="*/ 2872268 h 7582601"/>
                <a:gd name="connsiteX441" fmla="*/ 5060957 w 11756950"/>
                <a:gd name="connsiteY441" fmla="*/ 2873512 h 7582601"/>
                <a:gd name="connsiteX442" fmla="*/ 5114487 w 11756950"/>
                <a:gd name="connsiteY442" fmla="*/ 2876001 h 7582601"/>
                <a:gd name="connsiteX443" fmla="*/ 5163039 w 11756950"/>
                <a:gd name="connsiteY443" fmla="*/ 2877245 h 7582601"/>
                <a:gd name="connsiteX444" fmla="*/ 5177978 w 11756950"/>
                <a:gd name="connsiteY444" fmla="*/ 2877245 h 7582601"/>
                <a:gd name="connsiteX445" fmla="*/ 5212836 w 11756950"/>
                <a:gd name="connsiteY445" fmla="*/ 2877245 h 7582601"/>
                <a:gd name="connsiteX446" fmla="*/ 5230264 w 11756950"/>
                <a:gd name="connsiteY446" fmla="*/ 2877245 h 7582601"/>
                <a:gd name="connsiteX447" fmla="*/ 5263877 w 11756950"/>
                <a:gd name="connsiteY447" fmla="*/ 2877245 h 7582601"/>
                <a:gd name="connsiteX448" fmla="*/ 5280061 w 11756950"/>
                <a:gd name="connsiteY448" fmla="*/ 2877245 h 7582601"/>
                <a:gd name="connsiteX449" fmla="*/ 5324879 w 11756950"/>
                <a:gd name="connsiteY449" fmla="*/ 2877245 h 7582601"/>
                <a:gd name="connsiteX450" fmla="*/ 5344798 w 11756950"/>
                <a:gd name="connsiteY450" fmla="*/ 2877245 h 7582601"/>
                <a:gd name="connsiteX451" fmla="*/ 5368450 w 11756950"/>
                <a:gd name="connsiteY451" fmla="*/ 2876001 h 7582601"/>
                <a:gd name="connsiteX452" fmla="*/ 5394593 w 11756950"/>
                <a:gd name="connsiteY452" fmla="*/ 2876001 h 7582601"/>
                <a:gd name="connsiteX453" fmla="*/ 5412022 w 11756950"/>
                <a:gd name="connsiteY453" fmla="*/ 2874756 h 7582601"/>
                <a:gd name="connsiteX454" fmla="*/ 5441900 w 11756950"/>
                <a:gd name="connsiteY454" fmla="*/ 2873512 h 7582601"/>
                <a:gd name="connsiteX455" fmla="*/ 5446880 w 11756950"/>
                <a:gd name="connsiteY455" fmla="*/ 2873512 h 7582601"/>
                <a:gd name="connsiteX456" fmla="*/ 6116645 w 11756950"/>
                <a:gd name="connsiteY456" fmla="*/ 2775206 h 7582601"/>
                <a:gd name="connsiteX457" fmla="*/ 6131584 w 11756950"/>
                <a:gd name="connsiteY457" fmla="*/ 2770228 h 7582601"/>
                <a:gd name="connsiteX458" fmla="*/ 6134074 w 11756950"/>
                <a:gd name="connsiteY458" fmla="*/ 2768984 h 7582601"/>
                <a:gd name="connsiteX459" fmla="*/ 6135319 w 11756950"/>
                <a:gd name="connsiteY459" fmla="*/ 2768984 h 7582601"/>
                <a:gd name="connsiteX460" fmla="*/ 6188850 w 11756950"/>
                <a:gd name="connsiteY460" fmla="*/ 2740363 h 7582601"/>
                <a:gd name="connsiteX461" fmla="*/ 6135319 w 11756950"/>
                <a:gd name="connsiteY461" fmla="*/ 2515130 h 7582601"/>
                <a:gd name="connsiteX462" fmla="*/ 6111665 w 11756950"/>
                <a:gd name="connsiteY462" fmla="*/ 2456644 h 7582601"/>
                <a:gd name="connsiteX463" fmla="*/ 5393348 w 11756950"/>
                <a:gd name="connsiteY463" fmla="*/ 2668189 h 7582601"/>
                <a:gd name="connsiteX464" fmla="*/ 5333592 w 11756950"/>
                <a:gd name="connsiteY464" fmla="*/ 2670678 h 7582601"/>
                <a:gd name="connsiteX465" fmla="*/ 5326123 w 11756950"/>
                <a:gd name="connsiteY465" fmla="*/ 2670678 h 7582601"/>
                <a:gd name="connsiteX466" fmla="*/ 5281306 w 11756950"/>
                <a:gd name="connsiteY466" fmla="*/ 2670678 h 7582601"/>
                <a:gd name="connsiteX467" fmla="*/ 5271347 w 11756950"/>
                <a:gd name="connsiteY467" fmla="*/ 2670678 h 7582601"/>
                <a:gd name="connsiteX468" fmla="*/ 5031078 w 11756950"/>
                <a:gd name="connsiteY468" fmla="*/ 2648279 h 7582601"/>
                <a:gd name="connsiteX469" fmla="*/ 5026099 w 11756950"/>
                <a:gd name="connsiteY469" fmla="*/ 2648279 h 7582601"/>
                <a:gd name="connsiteX470" fmla="*/ 5001200 w 11756950"/>
                <a:gd name="connsiteY470" fmla="*/ 2640812 h 7582601"/>
                <a:gd name="connsiteX471" fmla="*/ 4997465 w 11756950"/>
                <a:gd name="connsiteY471" fmla="*/ 2639568 h 7582601"/>
                <a:gd name="connsiteX472" fmla="*/ 4886667 w 11756950"/>
                <a:gd name="connsiteY472" fmla="*/ 2574860 h 7582601"/>
                <a:gd name="connsiteX473" fmla="*/ 4841851 w 11756950"/>
                <a:gd name="connsiteY473" fmla="*/ 2411846 h 7582601"/>
                <a:gd name="connsiteX474" fmla="*/ 5384634 w 11756950"/>
                <a:gd name="connsiteY474" fmla="*/ 2155503 h 7582601"/>
                <a:gd name="connsiteX475" fmla="*/ 5527799 w 11756950"/>
                <a:gd name="connsiteY475" fmla="*/ 2136837 h 7582601"/>
                <a:gd name="connsiteX476" fmla="*/ 5831559 w 11756950"/>
                <a:gd name="connsiteY476" fmla="*/ 1992489 h 7582601"/>
                <a:gd name="connsiteX477" fmla="*/ 5680924 w 11756950"/>
                <a:gd name="connsiteY477" fmla="*/ 1863073 h 7582601"/>
                <a:gd name="connsiteX478" fmla="*/ 5519085 w 11756950"/>
                <a:gd name="connsiteY478" fmla="*/ 1775966 h 7582601"/>
                <a:gd name="connsiteX479" fmla="*/ 5322171 w 11756950"/>
                <a:gd name="connsiteY479" fmla="*/ 1732366 h 7582601"/>
                <a:gd name="connsiteX480" fmla="*/ 4941816 w 11756950"/>
                <a:gd name="connsiteY480" fmla="*/ 1836400 h 7582601"/>
                <a:gd name="connsiteX481" fmla="*/ 4975377 w 11756950"/>
                <a:gd name="connsiteY481" fmla="*/ 1909472 h 7582601"/>
                <a:gd name="connsiteX482" fmla="*/ 5441499 w 11756950"/>
                <a:gd name="connsiteY482" fmla="*/ 1853740 h 7582601"/>
                <a:gd name="connsiteX483" fmla="*/ 5494947 w 11756950"/>
                <a:gd name="connsiteY483" fmla="*/ 1765806 h 7582601"/>
                <a:gd name="connsiteX484" fmla="*/ 5476302 w 11756950"/>
                <a:gd name="connsiteY484" fmla="*/ 1759613 h 7582601"/>
                <a:gd name="connsiteX485" fmla="*/ 5467601 w 11756950"/>
                <a:gd name="connsiteY485" fmla="*/ 1755898 h 7582601"/>
                <a:gd name="connsiteX486" fmla="*/ 5446471 w 11756950"/>
                <a:gd name="connsiteY486" fmla="*/ 1752182 h 7582601"/>
                <a:gd name="connsiteX487" fmla="*/ 5432798 w 11756950"/>
                <a:gd name="connsiteY487" fmla="*/ 1747228 h 7582601"/>
                <a:gd name="connsiteX488" fmla="*/ 5416639 w 11756950"/>
                <a:gd name="connsiteY488" fmla="*/ 1744751 h 7582601"/>
                <a:gd name="connsiteX489" fmla="*/ 5396751 w 11756950"/>
                <a:gd name="connsiteY489" fmla="*/ 1741036 h 7582601"/>
                <a:gd name="connsiteX490" fmla="*/ 5385564 w 11756950"/>
                <a:gd name="connsiteY490" fmla="*/ 1738559 h 7582601"/>
                <a:gd name="connsiteX491" fmla="*/ 5360704 w 11756950"/>
                <a:gd name="connsiteY491" fmla="*/ 1736082 h 7582601"/>
                <a:gd name="connsiteX492" fmla="*/ 5353247 w 11756950"/>
                <a:gd name="connsiteY492" fmla="*/ 1734843 h 7582601"/>
                <a:gd name="connsiteX493" fmla="*/ 5322171 w 11756950"/>
                <a:gd name="connsiteY493" fmla="*/ 1732366 h 7582601"/>
                <a:gd name="connsiteX494" fmla="*/ 2400839 w 11756950"/>
                <a:gd name="connsiteY494" fmla="*/ 825 h 7582601"/>
                <a:gd name="connsiteX495" fmla="*/ 3172453 w 11756950"/>
                <a:gd name="connsiteY495" fmla="*/ 837751 h 7582601"/>
                <a:gd name="connsiteX496" fmla="*/ 3282071 w 11756950"/>
                <a:gd name="connsiteY496" fmla="*/ 1339722 h 7582601"/>
                <a:gd name="connsiteX497" fmla="*/ 3457708 w 11756950"/>
                <a:gd name="connsiteY497" fmla="*/ 1891517 h 7582601"/>
                <a:gd name="connsiteX498" fmla="*/ 4519010 w 11756950"/>
                <a:gd name="connsiteY498" fmla="*/ 2318753 h 7582601"/>
                <a:gd name="connsiteX499" fmla="*/ 4646067 w 11756950"/>
                <a:gd name="connsiteY499" fmla="*/ 2093302 h 7582601"/>
                <a:gd name="connsiteX500" fmla="*/ 5176718 w 11756950"/>
                <a:gd name="connsiteY500" fmla="*/ 1718380 h 7582601"/>
                <a:gd name="connsiteX501" fmla="*/ 5290073 w 11756950"/>
                <a:gd name="connsiteY501" fmla="*/ 1707170 h 7582601"/>
                <a:gd name="connsiteX502" fmla="*/ 5326197 w 11756950"/>
                <a:gd name="connsiteY502" fmla="*/ 1708416 h 7582601"/>
                <a:gd name="connsiteX503" fmla="*/ 5329934 w 11756950"/>
                <a:gd name="connsiteY503" fmla="*/ 1708416 h 7582601"/>
                <a:gd name="connsiteX504" fmla="*/ 5361075 w 11756950"/>
                <a:gd name="connsiteY504" fmla="*/ 1710907 h 7582601"/>
                <a:gd name="connsiteX505" fmla="*/ 5367304 w 11756950"/>
                <a:gd name="connsiteY505" fmla="*/ 1710907 h 7582601"/>
                <a:gd name="connsiteX506" fmla="*/ 5395955 w 11756950"/>
                <a:gd name="connsiteY506" fmla="*/ 1714644 h 7582601"/>
                <a:gd name="connsiteX507" fmla="*/ 5404674 w 11756950"/>
                <a:gd name="connsiteY507" fmla="*/ 1715889 h 7582601"/>
                <a:gd name="connsiteX508" fmla="*/ 5430832 w 11756950"/>
                <a:gd name="connsiteY508" fmla="*/ 1722117 h 7582601"/>
                <a:gd name="connsiteX509" fmla="*/ 5442043 w 11756950"/>
                <a:gd name="connsiteY509" fmla="*/ 1724608 h 7582601"/>
                <a:gd name="connsiteX510" fmla="*/ 5464465 w 11756950"/>
                <a:gd name="connsiteY510" fmla="*/ 1729591 h 7582601"/>
                <a:gd name="connsiteX511" fmla="*/ 5493115 w 11756950"/>
                <a:gd name="connsiteY511" fmla="*/ 1738310 h 7582601"/>
                <a:gd name="connsiteX512" fmla="*/ 5509309 w 11756950"/>
                <a:gd name="connsiteY512" fmla="*/ 1743292 h 7582601"/>
                <a:gd name="connsiteX513" fmla="*/ 5511800 w 11756950"/>
                <a:gd name="connsiteY513" fmla="*/ 1744538 h 7582601"/>
                <a:gd name="connsiteX514" fmla="*/ 5513047 w 11756950"/>
                <a:gd name="connsiteY514" fmla="*/ 1745783 h 7582601"/>
                <a:gd name="connsiteX515" fmla="*/ 5694912 w 11756950"/>
                <a:gd name="connsiteY515" fmla="*/ 1841693 h 7582601"/>
                <a:gd name="connsiteX516" fmla="*/ 6073592 w 11756950"/>
                <a:gd name="connsiteY516" fmla="*/ 2353629 h 7582601"/>
                <a:gd name="connsiteX517" fmla="*/ 6125910 w 11756950"/>
                <a:gd name="connsiteY517" fmla="*/ 2124442 h 7582601"/>
                <a:gd name="connsiteX518" fmla="*/ 6130893 w 11756950"/>
                <a:gd name="connsiteY518" fmla="*/ 1998637 h 7582601"/>
                <a:gd name="connsiteX519" fmla="*/ 6132138 w 11756950"/>
                <a:gd name="connsiteY519" fmla="*/ 1977462 h 7582601"/>
                <a:gd name="connsiteX520" fmla="*/ 6402446 w 11756950"/>
                <a:gd name="connsiteY520" fmla="*/ 1316056 h 7582601"/>
                <a:gd name="connsiteX521" fmla="*/ 7742775 w 11756950"/>
                <a:gd name="connsiteY521" fmla="*/ 729385 h 7582601"/>
                <a:gd name="connsiteX522" fmla="*/ 8223599 w 11756950"/>
                <a:gd name="connsiteY522" fmla="*/ 1257513 h 7582601"/>
                <a:gd name="connsiteX523" fmla="*/ 8303321 w 11756950"/>
                <a:gd name="connsiteY523" fmla="*/ 1997392 h 7582601"/>
                <a:gd name="connsiteX524" fmla="*/ 8304567 w 11756950"/>
                <a:gd name="connsiteY524" fmla="*/ 2078355 h 7582601"/>
                <a:gd name="connsiteX525" fmla="*/ 8307059 w 11756950"/>
                <a:gd name="connsiteY525" fmla="*/ 2230316 h 7582601"/>
                <a:gd name="connsiteX526" fmla="*/ 8535014 w 11756950"/>
                <a:gd name="connsiteY526" fmla="*/ 3352590 h 7582601"/>
                <a:gd name="connsiteX527" fmla="*/ 9251268 w 11756950"/>
                <a:gd name="connsiteY527" fmla="*/ 3654022 h 7582601"/>
                <a:gd name="connsiteX528" fmla="*/ 9256251 w 11756950"/>
                <a:gd name="connsiteY528" fmla="*/ 3654022 h 7582601"/>
                <a:gd name="connsiteX529" fmla="*/ 9913959 w 11756950"/>
                <a:gd name="connsiteY529" fmla="*/ 3365046 h 7582601"/>
                <a:gd name="connsiteX530" fmla="*/ 10059701 w 11756950"/>
                <a:gd name="connsiteY530" fmla="*/ 2352384 h 7582601"/>
                <a:gd name="connsiteX531" fmla="*/ 9882817 w 11756950"/>
                <a:gd name="connsiteY531" fmla="*/ 2100775 h 7582601"/>
                <a:gd name="connsiteX532" fmla="*/ 9499154 w 11756950"/>
                <a:gd name="connsiteY532" fmla="*/ 1167831 h 7582601"/>
                <a:gd name="connsiteX533" fmla="*/ 9837974 w 11756950"/>
                <a:gd name="connsiteY533" fmla="*/ 388094 h 7582601"/>
                <a:gd name="connsiteX534" fmla="*/ 10556719 w 11756950"/>
                <a:gd name="connsiteY534" fmla="*/ 104101 h 7582601"/>
                <a:gd name="connsiteX535" fmla="*/ 11092352 w 11756950"/>
                <a:gd name="connsiteY535" fmla="*/ 618528 h 7582601"/>
                <a:gd name="connsiteX536" fmla="*/ 11499683 w 11756950"/>
                <a:gd name="connsiteY536" fmla="*/ 668351 h 7582601"/>
                <a:gd name="connsiteX537" fmla="*/ 11756288 w 11756950"/>
                <a:gd name="connsiteY537" fmla="*/ 1023343 h 7582601"/>
                <a:gd name="connsiteX538" fmla="*/ 11748814 w 11756950"/>
                <a:gd name="connsiteY538" fmla="*/ 1035799 h 7582601"/>
                <a:gd name="connsiteX539" fmla="*/ 11629231 w 11756950"/>
                <a:gd name="connsiteY539" fmla="*/ 1081886 h 7582601"/>
                <a:gd name="connsiteX540" fmla="*/ 11613038 w 11756950"/>
                <a:gd name="connsiteY540" fmla="*/ 1075658 h 7582601"/>
                <a:gd name="connsiteX541" fmla="*/ 11083632 w 11756950"/>
                <a:gd name="connsiteY541" fmla="*/ 865154 h 7582601"/>
                <a:gd name="connsiteX542" fmla="*/ 10865642 w 11756950"/>
                <a:gd name="connsiteY542" fmla="*/ 1365879 h 7582601"/>
                <a:gd name="connsiteX543" fmla="*/ 10858168 w 11756950"/>
                <a:gd name="connsiteY543" fmla="*/ 1378335 h 7582601"/>
                <a:gd name="connsiteX544" fmla="*/ 10676302 w 11756950"/>
                <a:gd name="connsiteY544" fmla="*/ 1449334 h 7582601"/>
                <a:gd name="connsiteX545" fmla="*/ 10671319 w 11756950"/>
                <a:gd name="connsiteY545" fmla="*/ 1449334 h 7582601"/>
                <a:gd name="connsiteX546" fmla="*/ 10666337 w 11756950"/>
                <a:gd name="connsiteY546" fmla="*/ 1448088 h 7582601"/>
                <a:gd name="connsiteX547" fmla="*/ 10660108 w 11756950"/>
                <a:gd name="connsiteY547" fmla="*/ 1440615 h 7582601"/>
                <a:gd name="connsiteX548" fmla="*/ 10663845 w 11756950"/>
                <a:gd name="connsiteY548" fmla="*/ 1020852 h 7582601"/>
                <a:gd name="connsiteX549" fmla="*/ 10931662 w 11756950"/>
                <a:gd name="connsiteY549" fmla="*/ 677070 h 7582601"/>
                <a:gd name="connsiteX550" fmla="*/ 10665091 w 11756950"/>
                <a:gd name="connsiteY550" fmla="*/ 307131 h 7582601"/>
                <a:gd name="connsiteX551" fmla="*/ 10108282 w 11756950"/>
                <a:gd name="connsiteY551" fmla="*/ 385603 h 7582601"/>
                <a:gd name="connsiteX552" fmla="*/ 9657353 w 11756950"/>
                <a:gd name="connsiteY552" fmla="*/ 1283671 h 7582601"/>
                <a:gd name="connsiteX553" fmla="*/ 10036033 w 11756950"/>
                <a:gd name="connsiteY553" fmla="*/ 2045970 h 7582601"/>
                <a:gd name="connsiteX554" fmla="*/ 10349939 w 11756950"/>
                <a:gd name="connsiteY554" fmla="*/ 2661289 h 7582601"/>
                <a:gd name="connsiteX555" fmla="*/ 10145651 w 11756950"/>
                <a:gd name="connsiteY555" fmla="*/ 3392448 h 7582601"/>
                <a:gd name="connsiteX556" fmla="*/ 9372097 w 11756950"/>
                <a:gd name="connsiteY556" fmla="*/ 3802246 h 7582601"/>
                <a:gd name="connsiteX557" fmla="*/ 9196459 w 11756950"/>
                <a:gd name="connsiteY557" fmla="*/ 3809720 h 7582601"/>
                <a:gd name="connsiteX558" fmla="*/ 8251004 w 11756950"/>
                <a:gd name="connsiteY558" fmla="*/ 3220558 h 7582601"/>
                <a:gd name="connsiteX559" fmla="*/ 8113981 w 11756950"/>
                <a:gd name="connsiteY559" fmla="*/ 2063408 h 7582601"/>
                <a:gd name="connsiteX560" fmla="*/ 8116473 w 11756950"/>
                <a:gd name="connsiteY560" fmla="*/ 1851658 h 7582601"/>
                <a:gd name="connsiteX561" fmla="*/ 7817515 w 11756950"/>
                <a:gd name="connsiteY561" fmla="*/ 959818 h 7582601"/>
                <a:gd name="connsiteX562" fmla="*/ 6731300 w 11756950"/>
                <a:gd name="connsiteY562" fmla="*/ 1217655 h 7582601"/>
                <a:gd name="connsiteX563" fmla="*/ 6295320 w 11756950"/>
                <a:gd name="connsiteY563" fmla="*/ 2078355 h 7582601"/>
                <a:gd name="connsiteX564" fmla="*/ 6289091 w 11756950"/>
                <a:gd name="connsiteY564" fmla="*/ 2194194 h 7582601"/>
                <a:gd name="connsiteX565" fmla="*/ 6162034 w 11756950"/>
                <a:gd name="connsiteY565" fmla="*/ 2513064 h 7582601"/>
                <a:gd name="connsiteX566" fmla="*/ 6213106 w 11756950"/>
                <a:gd name="connsiteY566" fmla="*/ 2743498 h 7582601"/>
                <a:gd name="connsiteX567" fmla="*/ 6181965 w 11756950"/>
                <a:gd name="connsiteY567" fmla="*/ 2773392 h 7582601"/>
                <a:gd name="connsiteX568" fmla="*/ 6224317 w 11756950"/>
                <a:gd name="connsiteY568" fmla="*/ 2798304 h 7582601"/>
                <a:gd name="connsiteX569" fmla="*/ 6333935 w 11756950"/>
                <a:gd name="connsiteY569" fmla="*/ 3026246 h 7582601"/>
                <a:gd name="connsiteX570" fmla="*/ 6558154 w 11756950"/>
                <a:gd name="connsiteY570" fmla="*/ 3023755 h 7582601"/>
                <a:gd name="connsiteX571" fmla="*/ 7285619 w 11756950"/>
                <a:gd name="connsiteY571" fmla="*/ 3391203 h 7582601"/>
                <a:gd name="connsiteX572" fmla="*/ 7543469 w 11756950"/>
                <a:gd name="connsiteY572" fmla="*/ 4857258 h 7582601"/>
                <a:gd name="connsiteX573" fmla="*/ 7299321 w 11756950"/>
                <a:gd name="connsiteY573" fmla="*/ 5262073 h 7582601"/>
                <a:gd name="connsiteX574" fmla="*/ 6647841 w 11756950"/>
                <a:gd name="connsiteY574" fmla="*/ 6767987 h 7582601"/>
                <a:gd name="connsiteX575" fmla="*/ 6938079 w 11756950"/>
                <a:gd name="connsiteY575" fmla="*/ 7393272 h 7582601"/>
                <a:gd name="connsiteX576" fmla="*/ 7763951 w 11756950"/>
                <a:gd name="connsiteY576" fmla="*/ 7115506 h 7582601"/>
                <a:gd name="connsiteX577" fmla="*/ 8459029 w 11756950"/>
                <a:gd name="connsiteY577" fmla="*/ 5928463 h 7582601"/>
                <a:gd name="connsiteX578" fmla="*/ 9179020 w 11756950"/>
                <a:gd name="connsiteY578" fmla="*/ 4959396 h 7582601"/>
                <a:gd name="connsiteX579" fmla="*/ 9492926 w 11756950"/>
                <a:gd name="connsiteY579" fmla="*/ 5514927 h 7582601"/>
                <a:gd name="connsiteX580" fmla="*/ 9809323 w 11756950"/>
                <a:gd name="connsiteY580" fmla="*/ 6185053 h 7582601"/>
                <a:gd name="connsiteX581" fmla="*/ 10361150 w 11756950"/>
                <a:gd name="connsiteY581" fmla="*/ 6112809 h 7582601"/>
                <a:gd name="connsiteX582" fmla="*/ 10455820 w 11756950"/>
                <a:gd name="connsiteY582" fmla="*/ 5475069 h 7582601"/>
                <a:gd name="connsiteX583" fmla="*/ 10450838 w 11756950"/>
                <a:gd name="connsiteY583" fmla="*/ 4847293 h 7582601"/>
                <a:gd name="connsiteX584" fmla="*/ 10719900 w 11756950"/>
                <a:gd name="connsiteY584" fmla="*/ 4875942 h 7582601"/>
                <a:gd name="connsiteX585" fmla="*/ 11464804 w 11756950"/>
                <a:gd name="connsiteY585" fmla="*/ 4670420 h 7582601"/>
                <a:gd name="connsiteX586" fmla="*/ 11471032 w 11756950"/>
                <a:gd name="connsiteY586" fmla="*/ 4677893 h 7582601"/>
                <a:gd name="connsiteX587" fmla="*/ 11471032 w 11756950"/>
                <a:gd name="connsiteY587" fmla="*/ 4687858 h 7582601"/>
                <a:gd name="connsiteX588" fmla="*/ 11390065 w 11756950"/>
                <a:gd name="connsiteY588" fmla="*/ 4836083 h 7582601"/>
                <a:gd name="connsiteX589" fmla="*/ 11376362 w 11756950"/>
                <a:gd name="connsiteY589" fmla="*/ 4843557 h 7582601"/>
                <a:gd name="connsiteX590" fmla="*/ 10864397 w 11756950"/>
                <a:gd name="connsiteY590" fmla="*/ 5072745 h 7582601"/>
                <a:gd name="connsiteX591" fmla="*/ 10977751 w 11756950"/>
                <a:gd name="connsiteY591" fmla="*/ 5578453 h 7582601"/>
                <a:gd name="connsiteX592" fmla="*/ 10978997 w 11756950"/>
                <a:gd name="connsiteY592" fmla="*/ 5592154 h 7582601"/>
                <a:gd name="connsiteX593" fmla="*/ 10875607 w 11756950"/>
                <a:gd name="connsiteY593" fmla="*/ 5785220 h 7582601"/>
                <a:gd name="connsiteX594" fmla="*/ 10866888 w 11756950"/>
                <a:gd name="connsiteY594" fmla="*/ 5791448 h 7582601"/>
                <a:gd name="connsiteX595" fmla="*/ 10864397 w 11756950"/>
                <a:gd name="connsiteY595" fmla="*/ 5791448 h 7582601"/>
                <a:gd name="connsiteX596" fmla="*/ 10855677 w 11756950"/>
                <a:gd name="connsiteY596" fmla="*/ 5788957 h 7582601"/>
                <a:gd name="connsiteX597" fmla="*/ 10647652 w 11756950"/>
                <a:gd name="connsiteY597" fmla="*/ 5006729 h 7582601"/>
                <a:gd name="connsiteX598" fmla="*/ 10533051 w 11756950"/>
                <a:gd name="connsiteY598" fmla="*/ 4971852 h 7582601"/>
                <a:gd name="connsiteX599" fmla="*/ 10592843 w 11756950"/>
                <a:gd name="connsiteY599" fmla="*/ 5419017 h 7582601"/>
                <a:gd name="connsiteX600" fmla="*/ 10463294 w 11756950"/>
                <a:gd name="connsiteY600" fmla="*/ 6221175 h 7582601"/>
                <a:gd name="connsiteX601" fmla="*/ 9743303 w 11756950"/>
                <a:gd name="connsiteY601" fmla="*/ 6319577 h 7582601"/>
                <a:gd name="connsiteX602" fmla="*/ 9347184 w 11756950"/>
                <a:gd name="connsiteY602" fmla="*/ 5542331 h 7582601"/>
                <a:gd name="connsiteX603" fmla="*/ 9159089 w 11756950"/>
                <a:gd name="connsiteY603" fmla="*/ 5106375 h 7582601"/>
                <a:gd name="connsiteX604" fmla="*/ 8936116 w 11756950"/>
                <a:gd name="connsiteY604" fmla="*/ 5335563 h 7582601"/>
                <a:gd name="connsiteX605" fmla="*/ 8593560 w 11756950"/>
                <a:gd name="connsiteY605" fmla="*/ 5993233 h 7582601"/>
                <a:gd name="connsiteX606" fmla="*/ 7872323 w 11756950"/>
                <a:gd name="connsiteY606" fmla="*/ 7216399 h 7582601"/>
                <a:gd name="connsiteX607" fmla="*/ 7141122 w 11756950"/>
                <a:gd name="connsiteY607" fmla="*/ 7582601 h 7582601"/>
                <a:gd name="connsiteX608" fmla="*/ 7139876 w 11756950"/>
                <a:gd name="connsiteY608" fmla="*/ 7582601 h 7582601"/>
                <a:gd name="connsiteX609" fmla="*/ 6877042 w 11756950"/>
                <a:gd name="connsiteY609" fmla="*/ 7529041 h 7582601"/>
                <a:gd name="connsiteX610" fmla="*/ 6499608 w 11756950"/>
                <a:gd name="connsiteY610" fmla="*/ 6755531 h 7582601"/>
                <a:gd name="connsiteX611" fmla="*/ 7173509 w 11756950"/>
                <a:gd name="connsiteY611" fmla="*/ 5182356 h 7582601"/>
                <a:gd name="connsiteX612" fmla="*/ 7412675 w 11756950"/>
                <a:gd name="connsiteY612" fmla="*/ 4787505 h 7582601"/>
                <a:gd name="connsiteX613" fmla="*/ 7174755 w 11756950"/>
                <a:gd name="connsiteY613" fmla="*/ 3489604 h 7582601"/>
                <a:gd name="connsiteX614" fmla="*/ 6549434 w 11756950"/>
                <a:gd name="connsiteY614" fmla="*/ 3173225 h 7582601"/>
                <a:gd name="connsiteX615" fmla="*/ 6396218 w 11756950"/>
                <a:gd name="connsiteY615" fmla="*/ 3170734 h 7582601"/>
                <a:gd name="connsiteX616" fmla="*/ 6413657 w 11756950"/>
                <a:gd name="connsiteY616" fmla="*/ 3213084 h 7582601"/>
                <a:gd name="connsiteX617" fmla="*/ 6414903 w 11756950"/>
                <a:gd name="connsiteY617" fmla="*/ 3213084 h 7582601"/>
                <a:gd name="connsiteX618" fmla="*/ 6423623 w 11756950"/>
                <a:gd name="connsiteY618" fmla="*/ 3210593 h 7582601"/>
                <a:gd name="connsiteX619" fmla="*/ 6437325 w 11756950"/>
                <a:gd name="connsiteY619" fmla="*/ 3208102 h 7582601"/>
                <a:gd name="connsiteX620" fmla="*/ 6453518 w 11756950"/>
                <a:gd name="connsiteY620" fmla="*/ 3213084 h 7582601"/>
                <a:gd name="connsiteX621" fmla="*/ 6554417 w 11756950"/>
                <a:gd name="connsiteY621" fmla="*/ 3443518 h 7582601"/>
                <a:gd name="connsiteX622" fmla="*/ 6654069 w 11756950"/>
                <a:gd name="connsiteY622" fmla="*/ 4027697 h 7582601"/>
                <a:gd name="connsiteX623" fmla="*/ 6646596 w 11756950"/>
                <a:gd name="connsiteY623" fmla="*/ 4053855 h 7582601"/>
                <a:gd name="connsiteX624" fmla="*/ 6607980 w 11756950"/>
                <a:gd name="connsiteY624" fmla="*/ 4091222 h 7582601"/>
                <a:gd name="connsiteX625" fmla="*/ 6611717 w 11756950"/>
                <a:gd name="connsiteY625" fmla="*/ 4144783 h 7582601"/>
                <a:gd name="connsiteX626" fmla="*/ 6611717 w 11756950"/>
                <a:gd name="connsiteY626" fmla="*/ 4147274 h 7582601"/>
                <a:gd name="connsiteX627" fmla="*/ 6614208 w 11756950"/>
                <a:gd name="connsiteY627" fmla="*/ 4200834 h 7582601"/>
                <a:gd name="connsiteX628" fmla="*/ 6614208 w 11756950"/>
                <a:gd name="connsiteY628" fmla="*/ 4202079 h 7582601"/>
                <a:gd name="connsiteX629" fmla="*/ 6609226 w 11756950"/>
                <a:gd name="connsiteY629" fmla="*/ 4385181 h 7582601"/>
                <a:gd name="connsiteX630" fmla="*/ 6590541 w 11756950"/>
                <a:gd name="connsiteY630" fmla="*/ 4426285 h 7582601"/>
                <a:gd name="connsiteX631" fmla="*/ 6017538 w 11756950"/>
                <a:gd name="connsiteY631" fmla="*/ 4732699 h 7582601"/>
                <a:gd name="connsiteX632" fmla="*/ 5328689 w 11756950"/>
                <a:gd name="connsiteY632" fmla="*/ 5044096 h 7582601"/>
                <a:gd name="connsiteX633" fmla="*/ 5290073 w 11756950"/>
                <a:gd name="connsiteY633" fmla="*/ 5045341 h 7582601"/>
                <a:gd name="connsiteX634" fmla="*/ 4749457 w 11756950"/>
                <a:gd name="connsiteY634" fmla="*/ 4821136 h 7582601"/>
                <a:gd name="connsiteX635" fmla="*/ 4106697 w 11756950"/>
                <a:gd name="connsiteY635" fmla="*/ 4667929 h 7582601"/>
                <a:gd name="connsiteX636" fmla="*/ 4061854 w 11756950"/>
                <a:gd name="connsiteY636" fmla="*/ 4609387 h 7582601"/>
                <a:gd name="connsiteX637" fmla="*/ 4127873 w 11756950"/>
                <a:gd name="connsiteY637" fmla="*/ 3503306 h 7582601"/>
                <a:gd name="connsiteX638" fmla="*/ 3973411 w 11756950"/>
                <a:gd name="connsiteY638" fmla="*/ 3247960 h 7582601"/>
                <a:gd name="connsiteX639" fmla="*/ 3761649 w 11756950"/>
                <a:gd name="connsiteY639" fmla="*/ 3210593 h 7582601"/>
                <a:gd name="connsiteX640" fmla="*/ 3335634 w 11756950"/>
                <a:gd name="connsiteY640" fmla="*/ 3401168 h 7582601"/>
                <a:gd name="connsiteX641" fmla="*/ 3427813 w 11756950"/>
                <a:gd name="connsiteY641" fmla="*/ 4577001 h 7582601"/>
                <a:gd name="connsiteX642" fmla="*/ 3538676 w 11756950"/>
                <a:gd name="connsiteY642" fmla="*/ 4785014 h 7582601"/>
                <a:gd name="connsiteX643" fmla="*/ 3999570 w 11756950"/>
                <a:gd name="connsiteY643" fmla="*/ 6198755 h 7582601"/>
                <a:gd name="connsiteX644" fmla="*/ 3374249 w 11756950"/>
                <a:gd name="connsiteY644" fmla="*/ 6990947 h 7582601"/>
                <a:gd name="connsiteX645" fmla="*/ 3371758 w 11756950"/>
                <a:gd name="connsiteY645" fmla="*/ 6990947 h 7582601"/>
                <a:gd name="connsiteX646" fmla="*/ 2291772 w 11756950"/>
                <a:gd name="connsiteY646" fmla="*/ 6140212 h 7582601"/>
                <a:gd name="connsiteX647" fmla="*/ 1008743 w 11756950"/>
                <a:gd name="connsiteY647" fmla="*/ 5218478 h 7582601"/>
                <a:gd name="connsiteX648" fmla="*/ 647502 w 11756950"/>
                <a:gd name="connsiteY648" fmla="*/ 5323107 h 7582601"/>
                <a:gd name="connsiteX649" fmla="*/ 572762 w 11756950"/>
                <a:gd name="connsiteY649" fmla="*/ 5536103 h 7582601"/>
                <a:gd name="connsiteX650" fmla="*/ 1450952 w 11756950"/>
                <a:gd name="connsiteY650" fmla="*/ 5847499 h 7582601"/>
                <a:gd name="connsiteX651" fmla="*/ 1535657 w 11756950"/>
                <a:gd name="connsiteY651" fmla="*/ 6006934 h 7582601"/>
                <a:gd name="connsiteX652" fmla="*/ 1536902 w 11756950"/>
                <a:gd name="connsiteY652" fmla="*/ 6016899 h 7582601"/>
                <a:gd name="connsiteX653" fmla="*/ 1529429 w 11756950"/>
                <a:gd name="connsiteY653" fmla="*/ 6024373 h 7582601"/>
                <a:gd name="connsiteX654" fmla="*/ 1298981 w 11756950"/>
                <a:gd name="connsiteY654" fmla="*/ 6121528 h 7582601"/>
                <a:gd name="connsiteX655" fmla="*/ 1290262 w 11756950"/>
                <a:gd name="connsiteY655" fmla="*/ 6121528 h 7582601"/>
                <a:gd name="connsiteX656" fmla="*/ 1282788 w 11756950"/>
                <a:gd name="connsiteY656" fmla="*/ 6114055 h 7582601"/>
                <a:gd name="connsiteX657" fmla="*/ 828123 w 11756950"/>
                <a:gd name="connsiteY657" fmla="*/ 5810131 h 7582601"/>
                <a:gd name="connsiteX658" fmla="*/ 820649 w 11756950"/>
                <a:gd name="connsiteY658" fmla="*/ 5810131 h 7582601"/>
                <a:gd name="connsiteX659" fmla="*/ 389651 w 11756950"/>
                <a:gd name="connsiteY659" fmla="*/ 6006934 h 7582601"/>
                <a:gd name="connsiteX660" fmla="*/ 318648 w 11756950"/>
                <a:gd name="connsiteY660" fmla="*/ 6520116 h 7582601"/>
                <a:gd name="connsiteX661" fmla="*/ 311174 w 11756950"/>
                <a:gd name="connsiteY661" fmla="*/ 6535063 h 7582601"/>
                <a:gd name="connsiteX662" fmla="*/ 68270 w 11756950"/>
                <a:gd name="connsiteY662" fmla="*/ 6635955 h 7582601"/>
                <a:gd name="connsiteX663" fmla="*/ 59551 w 11756950"/>
                <a:gd name="connsiteY663" fmla="*/ 6635955 h 7582601"/>
                <a:gd name="connsiteX664" fmla="*/ 53323 w 11756950"/>
                <a:gd name="connsiteY664" fmla="*/ 6628482 h 7582601"/>
                <a:gd name="connsiteX665" fmla="*/ 44603 w 11756950"/>
                <a:gd name="connsiteY665" fmla="*/ 6035583 h 7582601"/>
                <a:gd name="connsiteX666" fmla="*/ 398370 w 11756950"/>
                <a:gd name="connsiteY666" fmla="*/ 5599627 h 7582601"/>
                <a:gd name="connsiteX667" fmla="*/ 730961 w 11756950"/>
                <a:gd name="connsiteY667" fmla="*/ 5066517 h 7582601"/>
                <a:gd name="connsiteX668" fmla="*/ 1642783 w 11756950"/>
                <a:gd name="connsiteY668" fmla="*/ 5265811 h 7582601"/>
                <a:gd name="connsiteX669" fmla="*/ 2506025 w 11756950"/>
                <a:gd name="connsiteY669" fmla="*/ 6120283 h 7582601"/>
                <a:gd name="connsiteX670" fmla="*/ 2669206 w 11756950"/>
                <a:gd name="connsiteY670" fmla="*/ 6298401 h 7582601"/>
                <a:gd name="connsiteX671" fmla="*/ 3492587 w 11756950"/>
                <a:gd name="connsiteY671" fmla="*/ 6806601 h 7582601"/>
                <a:gd name="connsiteX672" fmla="*/ 3830160 w 11756950"/>
                <a:gd name="connsiteY672" fmla="*/ 5965830 h 7582601"/>
                <a:gd name="connsiteX673" fmla="*/ 3321933 w 11756950"/>
                <a:gd name="connsiteY673" fmla="*/ 4761348 h 7582601"/>
                <a:gd name="connsiteX674" fmla="*/ 3057852 w 11756950"/>
                <a:gd name="connsiteY674" fmla="*/ 3538182 h 7582601"/>
                <a:gd name="connsiteX675" fmla="*/ 3949745 w 11756950"/>
                <a:gd name="connsiteY675" fmla="*/ 3047421 h 7582601"/>
                <a:gd name="connsiteX676" fmla="*/ 4021992 w 11756950"/>
                <a:gd name="connsiteY676" fmla="*/ 3068596 h 7582601"/>
                <a:gd name="connsiteX677" fmla="*/ 4089258 w 11756950"/>
                <a:gd name="connsiteY677" fmla="*/ 3002580 h 7582601"/>
                <a:gd name="connsiteX678" fmla="*/ 4306002 w 11756950"/>
                <a:gd name="connsiteY678" fmla="*/ 2951511 h 7582601"/>
                <a:gd name="connsiteX679" fmla="*/ 4396935 w 11756950"/>
                <a:gd name="connsiteY679" fmla="*/ 2767164 h 7582601"/>
                <a:gd name="connsiteX680" fmla="*/ 4390707 w 11756950"/>
                <a:gd name="connsiteY680" fmla="*/ 2755954 h 7582601"/>
                <a:gd name="connsiteX681" fmla="*/ 4451744 w 11756950"/>
                <a:gd name="connsiteY681" fmla="*/ 2474451 h 7582601"/>
                <a:gd name="connsiteX682" fmla="*/ 3515009 w 11756950"/>
                <a:gd name="connsiteY682" fmla="*/ 2143125 h 7582601"/>
                <a:gd name="connsiteX683" fmla="*/ 3116398 w 11756950"/>
                <a:gd name="connsiteY683" fmla="*/ 1317302 h 7582601"/>
                <a:gd name="connsiteX684" fmla="*/ 3093976 w 11756950"/>
                <a:gd name="connsiteY684" fmla="*/ 1180287 h 7582601"/>
                <a:gd name="connsiteX685" fmla="*/ 2588238 w 11756950"/>
                <a:gd name="connsiteY685" fmla="*/ 248589 h 7582601"/>
                <a:gd name="connsiteX686" fmla="*/ 2248174 w 11756950"/>
                <a:gd name="connsiteY686" fmla="*/ 200011 h 7582601"/>
                <a:gd name="connsiteX687" fmla="*/ 2200839 w 11756950"/>
                <a:gd name="connsiteY687" fmla="*/ 222431 h 7582601"/>
                <a:gd name="connsiteX688" fmla="*/ 2326650 w 11756950"/>
                <a:gd name="connsiteY688" fmla="*/ 1962 h 7582601"/>
                <a:gd name="connsiteX689" fmla="*/ 2400839 w 11756950"/>
                <a:gd name="connsiteY689" fmla="*/ 825 h 758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</a:cxnLst>
              <a:rect l="l" t="t" r="r" b="b"/>
              <a:pathLst>
                <a:path w="11756950" h="7582601">
                  <a:moveTo>
                    <a:pt x="5977065" y="4744688"/>
                  </a:moveTo>
                  <a:cubicBezTo>
                    <a:pt x="5858840" y="4775693"/>
                    <a:pt x="5719457" y="4802976"/>
                    <a:pt x="5557674" y="4821579"/>
                  </a:cubicBezTo>
                  <a:cubicBezTo>
                    <a:pt x="5535273" y="4824060"/>
                    <a:pt x="5512872" y="4826540"/>
                    <a:pt x="5490471" y="4829020"/>
                  </a:cubicBezTo>
                  <a:cubicBezTo>
                    <a:pt x="5430736" y="4833981"/>
                    <a:pt x="5371001" y="4838942"/>
                    <a:pt x="5313755" y="4841422"/>
                  </a:cubicBezTo>
                  <a:cubicBezTo>
                    <a:pt x="5311266" y="4841422"/>
                    <a:pt x="5308777" y="4841422"/>
                    <a:pt x="5307532" y="4841422"/>
                  </a:cubicBezTo>
                  <a:cubicBezTo>
                    <a:pt x="5280154" y="4842662"/>
                    <a:pt x="5252775" y="4843902"/>
                    <a:pt x="5226641" y="4843902"/>
                  </a:cubicBezTo>
                  <a:cubicBezTo>
                    <a:pt x="5221663" y="4845143"/>
                    <a:pt x="5216685" y="4845143"/>
                    <a:pt x="5211707" y="4845143"/>
                  </a:cubicBezTo>
                  <a:cubicBezTo>
                    <a:pt x="5191795" y="4845143"/>
                    <a:pt x="5170639" y="4845143"/>
                    <a:pt x="5149482" y="4845143"/>
                  </a:cubicBezTo>
                  <a:cubicBezTo>
                    <a:pt x="5145749" y="4845143"/>
                    <a:pt x="5142016" y="4845143"/>
                    <a:pt x="5137038" y="4845143"/>
                  </a:cubicBezTo>
                  <a:cubicBezTo>
                    <a:pt x="5137038" y="4845143"/>
                    <a:pt x="5135793" y="4845143"/>
                    <a:pt x="5134549" y="4845143"/>
                  </a:cubicBezTo>
                  <a:cubicBezTo>
                    <a:pt x="5010100" y="4845143"/>
                    <a:pt x="4894363" y="4836461"/>
                    <a:pt x="4789826" y="4826540"/>
                  </a:cubicBezTo>
                  <a:cubicBezTo>
                    <a:pt x="4852051" y="4884828"/>
                    <a:pt x="5037479" y="5032410"/>
                    <a:pt x="5327444" y="5018768"/>
                  </a:cubicBezTo>
                  <a:cubicBezTo>
                    <a:pt x="5728168" y="5001405"/>
                    <a:pt x="5918574" y="4816618"/>
                    <a:pt x="5977065" y="4744688"/>
                  </a:cubicBezTo>
                  <a:close/>
                  <a:moveTo>
                    <a:pt x="5407535" y="4085665"/>
                  </a:moveTo>
                  <a:lnTo>
                    <a:pt x="5406497" y="4103106"/>
                  </a:lnTo>
                  <a:lnTo>
                    <a:pt x="5412726" y="4085665"/>
                  </a:lnTo>
                  <a:cubicBezTo>
                    <a:pt x="5410651" y="4085665"/>
                    <a:pt x="5409612" y="4085665"/>
                    <a:pt x="5407535" y="4085665"/>
                  </a:cubicBezTo>
                  <a:close/>
                  <a:moveTo>
                    <a:pt x="5344207" y="4083173"/>
                  </a:moveTo>
                  <a:lnTo>
                    <a:pt x="5392956" y="4130513"/>
                  </a:lnTo>
                  <a:lnTo>
                    <a:pt x="5397831" y="4122016"/>
                  </a:lnTo>
                  <a:lnTo>
                    <a:pt x="5400268" y="4085601"/>
                  </a:lnTo>
                  <a:cubicBezTo>
                    <a:pt x="5378331" y="4085601"/>
                    <a:pt x="5360051" y="4084387"/>
                    <a:pt x="5344207" y="4083173"/>
                  </a:cubicBezTo>
                  <a:close/>
                  <a:moveTo>
                    <a:pt x="5280497" y="4078190"/>
                  </a:moveTo>
                  <a:lnTo>
                    <a:pt x="5261985" y="4225388"/>
                  </a:lnTo>
                  <a:cubicBezTo>
                    <a:pt x="5294073" y="4236521"/>
                    <a:pt x="5336034" y="4245179"/>
                    <a:pt x="5385400" y="4252601"/>
                  </a:cubicBezTo>
                  <a:lnTo>
                    <a:pt x="5394039" y="4163540"/>
                  </a:lnTo>
                  <a:cubicBezTo>
                    <a:pt x="5392805" y="4163540"/>
                    <a:pt x="5390337" y="4162303"/>
                    <a:pt x="5389103" y="4161066"/>
                  </a:cubicBezTo>
                  <a:lnTo>
                    <a:pt x="5303946" y="4080664"/>
                  </a:lnTo>
                  <a:cubicBezTo>
                    <a:pt x="5294073" y="4079427"/>
                    <a:pt x="5285435" y="4078190"/>
                    <a:pt x="5280497" y="4078190"/>
                  </a:cubicBezTo>
                  <a:close/>
                  <a:moveTo>
                    <a:pt x="5757827" y="4074453"/>
                  </a:moveTo>
                  <a:cubicBezTo>
                    <a:pt x="5616282" y="4083118"/>
                    <a:pt x="5514469" y="4085594"/>
                    <a:pt x="5442454" y="4085594"/>
                  </a:cubicBezTo>
                  <a:lnTo>
                    <a:pt x="5441213" y="4085594"/>
                  </a:lnTo>
                  <a:lnTo>
                    <a:pt x="5410172" y="4157393"/>
                  </a:lnTo>
                  <a:cubicBezTo>
                    <a:pt x="5408930" y="4161106"/>
                    <a:pt x="5405206" y="4163582"/>
                    <a:pt x="5401481" y="4163582"/>
                  </a:cubicBezTo>
                  <a:lnTo>
                    <a:pt x="5392789" y="4253949"/>
                  </a:lnTo>
                  <a:cubicBezTo>
                    <a:pt x="5493361" y="4267566"/>
                    <a:pt x="5624973" y="4273756"/>
                    <a:pt x="5764035" y="4266328"/>
                  </a:cubicBezTo>
                  <a:close/>
                  <a:moveTo>
                    <a:pt x="5283059" y="4060749"/>
                  </a:moveTo>
                  <a:lnTo>
                    <a:pt x="5281917" y="4070840"/>
                  </a:lnTo>
                  <a:cubicBezTo>
                    <a:pt x="5285343" y="4070840"/>
                    <a:pt x="5289911" y="4070840"/>
                    <a:pt x="5295621" y="4071961"/>
                  </a:cubicBezTo>
                  <a:close/>
                  <a:moveTo>
                    <a:pt x="6173972" y="4029604"/>
                  </a:moveTo>
                  <a:cubicBezTo>
                    <a:pt x="6131737" y="4037040"/>
                    <a:pt x="6087017" y="4044475"/>
                    <a:pt x="6039813" y="4050672"/>
                  </a:cubicBezTo>
                  <a:lnTo>
                    <a:pt x="6036087" y="4065543"/>
                  </a:lnTo>
                  <a:cubicBezTo>
                    <a:pt x="6033602" y="4070500"/>
                    <a:pt x="6031118" y="4074218"/>
                    <a:pt x="6024907" y="4075457"/>
                  </a:cubicBezTo>
                  <a:cubicBezTo>
                    <a:pt x="6019938" y="4075457"/>
                    <a:pt x="6014969" y="4072978"/>
                    <a:pt x="6012485" y="4068021"/>
                  </a:cubicBezTo>
                  <a:lnTo>
                    <a:pt x="6006273" y="4054389"/>
                  </a:lnTo>
                  <a:cubicBezTo>
                    <a:pt x="5966523" y="4059346"/>
                    <a:pt x="5924287" y="4064303"/>
                    <a:pt x="5880810" y="4066782"/>
                  </a:cubicBezTo>
                  <a:cubicBezTo>
                    <a:pt x="5838575" y="4069261"/>
                    <a:pt x="5801308" y="4071739"/>
                    <a:pt x="5765284" y="4074218"/>
                  </a:cubicBezTo>
                  <a:lnTo>
                    <a:pt x="5771495" y="4266304"/>
                  </a:lnTo>
                  <a:cubicBezTo>
                    <a:pt x="5895717" y="4258868"/>
                    <a:pt x="6026149" y="4241519"/>
                    <a:pt x="6147886" y="4208058"/>
                  </a:cubicBezTo>
                  <a:cubicBezTo>
                    <a:pt x="6165277" y="4204341"/>
                    <a:pt x="6181425" y="4199384"/>
                    <a:pt x="6197574" y="4194427"/>
                  </a:cubicBezTo>
                  <a:close/>
                  <a:moveTo>
                    <a:pt x="6501603" y="3933678"/>
                  </a:moveTo>
                  <a:cubicBezTo>
                    <a:pt x="6428372" y="3964674"/>
                    <a:pt x="6324112" y="3999389"/>
                    <a:pt x="6180133" y="4027905"/>
                  </a:cubicBezTo>
                  <a:lnTo>
                    <a:pt x="6204957" y="4192803"/>
                  </a:lnTo>
                  <a:cubicBezTo>
                    <a:pt x="6345212" y="4150649"/>
                    <a:pt x="6448231" y="4103535"/>
                    <a:pt x="6516497" y="4065100"/>
                  </a:cubicBezTo>
                  <a:cubicBezTo>
                    <a:pt x="6514015" y="4022946"/>
                    <a:pt x="6509050" y="3978312"/>
                    <a:pt x="6501603" y="3933678"/>
                  </a:cubicBezTo>
                  <a:close/>
                  <a:moveTo>
                    <a:pt x="6615044" y="3875126"/>
                  </a:moveTo>
                  <a:cubicBezTo>
                    <a:pt x="6599018" y="3887501"/>
                    <a:pt x="6563266" y="3907302"/>
                    <a:pt x="6509022" y="3930815"/>
                  </a:cubicBezTo>
                  <a:cubicBezTo>
                    <a:pt x="6515186" y="3974129"/>
                    <a:pt x="6521350" y="4018681"/>
                    <a:pt x="6523816" y="4061995"/>
                  </a:cubicBezTo>
                  <a:cubicBezTo>
                    <a:pt x="6584224" y="4028581"/>
                    <a:pt x="6617510" y="4001355"/>
                    <a:pt x="6627372" y="3992693"/>
                  </a:cubicBezTo>
                  <a:cubicBezTo>
                    <a:pt x="6626139" y="3965467"/>
                    <a:pt x="6622441" y="3925865"/>
                    <a:pt x="6615044" y="3875126"/>
                  </a:cubicBezTo>
                  <a:close/>
                  <a:moveTo>
                    <a:pt x="5749123" y="3816574"/>
                  </a:moveTo>
                  <a:lnTo>
                    <a:pt x="5701970" y="4049673"/>
                  </a:lnTo>
                  <a:cubicBezTo>
                    <a:pt x="5700729" y="4053392"/>
                    <a:pt x="5697007" y="4057112"/>
                    <a:pt x="5692043" y="4058352"/>
                  </a:cubicBezTo>
                  <a:cubicBezTo>
                    <a:pt x="5687080" y="4059592"/>
                    <a:pt x="5683357" y="4057112"/>
                    <a:pt x="5679635" y="4053392"/>
                  </a:cubicBezTo>
                  <a:lnTo>
                    <a:pt x="5539417" y="3858730"/>
                  </a:lnTo>
                  <a:lnTo>
                    <a:pt x="5443870" y="4078190"/>
                  </a:lnTo>
                  <a:cubicBezTo>
                    <a:pt x="5515840" y="4078190"/>
                    <a:pt x="5616351" y="4075710"/>
                    <a:pt x="5757809" y="4067031"/>
                  </a:cubicBezTo>
                  <a:close/>
                  <a:moveTo>
                    <a:pt x="5756558" y="3790412"/>
                  </a:moveTo>
                  <a:lnTo>
                    <a:pt x="5755318" y="3791652"/>
                  </a:lnTo>
                  <a:lnTo>
                    <a:pt x="5763995" y="4066978"/>
                  </a:lnTo>
                  <a:cubicBezTo>
                    <a:pt x="5801181" y="4064498"/>
                    <a:pt x="5838367" y="4063257"/>
                    <a:pt x="5879272" y="4059537"/>
                  </a:cubicBezTo>
                  <a:cubicBezTo>
                    <a:pt x="5922655" y="4057056"/>
                    <a:pt x="5963560" y="4052096"/>
                    <a:pt x="6001985" y="4047135"/>
                  </a:cubicBezTo>
                  <a:lnTo>
                    <a:pt x="5909020" y="3856143"/>
                  </a:lnTo>
                  <a:lnTo>
                    <a:pt x="5895385" y="4038453"/>
                  </a:lnTo>
                  <a:cubicBezTo>
                    <a:pt x="5895385" y="4044654"/>
                    <a:pt x="5890427" y="4049615"/>
                    <a:pt x="5885469" y="4049615"/>
                  </a:cubicBezTo>
                  <a:cubicBezTo>
                    <a:pt x="5880511" y="4050855"/>
                    <a:pt x="5874313" y="4048375"/>
                    <a:pt x="5871834" y="4043414"/>
                  </a:cubicBezTo>
                  <a:close/>
                  <a:moveTo>
                    <a:pt x="5432659" y="3726877"/>
                  </a:moveTo>
                  <a:cubicBezTo>
                    <a:pt x="5379544" y="3729360"/>
                    <a:pt x="5341252" y="3729360"/>
                    <a:pt x="5322723" y="3729360"/>
                  </a:cubicBezTo>
                  <a:lnTo>
                    <a:pt x="5286901" y="4029776"/>
                  </a:lnTo>
                  <a:lnTo>
                    <a:pt x="5336311" y="4075707"/>
                  </a:lnTo>
                  <a:cubicBezTo>
                    <a:pt x="5353604" y="4076949"/>
                    <a:pt x="5374603" y="4078190"/>
                    <a:pt x="5401778" y="4078190"/>
                  </a:cubicBezTo>
                  <a:close/>
                  <a:moveTo>
                    <a:pt x="5745353" y="3703207"/>
                  </a:moveTo>
                  <a:cubicBezTo>
                    <a:pt x="5626197" y="3716866"/>
                    <a:pt x="5518212" y="3723074"/>
                    <a:pt x="5440015" y="3726799"/>
                  </a:cubicBezTo>
                  <a:lnTo>
                    <a:pt x="5408985" y="4078190"/>
                  </a:lnTo>
                  <a:cubicBezTo>
                    <a:pt x="5411468" y="4078190"/>
                    <a:pt x="5413950" y="4078190"/>
                    <a:pt x="5417674" y="4078190"/>
                  </a:cubicBezTo>
                  <a:lnTo>
                    <a:pt x="5524418" y="3828615"/>
                  </a:lnTo>
                  <a:cubicBezTo>
                    <a:pt x="5526900" y="3824890"/>
                    <a:pt x="5530624" y="3822407"/>
                    <a:pt x="5535589" y="3821165"/>
                  </a:cubicBezTo>
                  <a:cubicBezTo>
                    <a:pt x="5539312" y="3821165"/>
                    <a:pt x="5544277" y="3822407"/>
                    <a:pt x="5546760" y="3826132"/>
                  </a:cubicBezTo>
                  <a:lnTo>
                    <a:pt x="5683293" y="4016107"/>
                  </a:lnTo>
                  <a:lnTo>
                    <a:pt x="5737906" y="3747907"/>
                  </a:lnTo>
                  <a:cubicBezTo>
                    <a:pt x="5739147" y="3744182"/>
                    <a:pt x="5741629" y="3740457"/>
                    <a:pt x="5746594" y="3739216"/>
                  </a:cubicBezTo>
                  <a:close/>
                  <a:moveTo>
                    <a:pt x="6124528" y="3689503"/>
                  </a:moveTo>
                  <a:lnTo>
                    <a:pt x="6041847" y="4043308"/>
                  </a:lnTo>
                  <a:cubicBezTo>
                    <a:pt x="6087507" y="4037101"/>
                    <a:pt x="6131932" y="4029652"/>
                    <a:pt x="6172655" y="4022204"/>
                  </a:cubicBezTo>
                  <a:close/>
                  <a:moveTo>
                    <a:pt x="6546986" y="3679537"/>
                  </a:moveTo>
                  <a:lnTo>
                    <a:pt x="6546986" y="3885289"/>
                  </a:lnTo>
                  <a:cubicBezTo>
                    <a:pt x="6546986" y="3890246"/>
                    <a:pt x="6543281" y="3895204"/>
                    <a:pt x="6537107" y="3896444"/>
                  </a:cubicBezTo>
                  <a:cubicBezTo>
                    <a:pt x="6532168" y="3897683"/>
                    <a:pt x="6525993" y="3893965"/>
                    <a:pt x="6523523" y="3889007"/>
                  </a:cubicBezTo>
                  <a:lnTo>
                    <a:pt x="6472894" y="3766300"/>
                  </a:lnTo>
                  <a:cubicBezTo>
                    <a:pt x="6486478" y="3817118"/>
                    <a:pt x="6497591" y="3870415"/>
                    <a:pt x="6507470" y="3923712"/>
                  </a:cubicBezTo>
                  <a:cubicBezTo>
                    <a:pt x="6563039" y="3898923"/>
                    <a:pt x="6598850" y="3879091"/>
                    <a:pt x="6613668" y="3869175"/>
                  </a:cubicBezTo>
                  <a:cubicBezTo>
                    <a:pt x="6611199" y="3843147"/>
                    <a:pt x="6607494" y="3815879"/>
                    <a:pt x="6602555" y="3786131"/>
                  </a:cubicBezTo>
                  <a:close/>
                  <a:moveTo>
                    <a:pt x="6430773" y="3667079"/>
                  </a:moveTo>
                  <a:lnTo>
                    <a:pt x="6381109" y="3936467"/>
                  </a:lnTo>
                  <a:cubicBezTo>
                    <a:pt x="6381109" y="3941433"/>
                    <a:pt x="6377385" y="3945157"/>
                    <a:pt x="6371177" y="3946399"/>
                  </a:cubicBezTo>
                  <a:cubicBezTo>
                    <a:pt x="6366210" y="3947640"/>
                    <a:pt x="6361244" y="3943916"/>
                    <a:pt x="6358761" y="3938950"/>
                  </a:cubicBezTo>
                  <a:lnTo>
                    <a:pt x="6263159" y="3761427"/>
                  </a:lnTo>
                  <a:lnTo>
                    <a:pt x="6239569" y="3917846"/>
                  </a:lnTo>
                  <a:cubicBezTo>
                    <a:pt x="6238328" y="3924053"/>
                    <a:pt x="6233361" y="3927777"/>
                    <a:pt x="6228395" y="3927777"/>
                  </a:cubicBezTo>
                  <a:cubicBezTo>
                    <a:pt x="6223429" y="3929019"/>
                    <a:pt x="6217221" y="3925295"/>
                    <a:pt x="6214738" y="3920329"/>
                  </a:cubicBezTo>
                  <a:lnTo>
                    <a:pt x="6132793" y="3699356"/>
                  </a:lnTo>
                  <a:lnTo>
                    <a:pt x="6179973" y="4020884"/>
                  </a:lnTo>
                  <a:cubicBezTo>
                    <a:pt x="6322755" y="3992331"/>
                    <a:pt x="6428290" y="3957572"/>
                    <a:pt x="6500301" y="3926536"/>
                  </a:cubicBezTo>
                  <a:cubicBezTo>
                    <a:pt x="6489127" y="3855775"/>
                    <a:pt x="6471745" y="3785014"/>
                    <a:pt x="6453121" y="3721702"/>
                  </a:cubicBezTo>
                  <a:close/>
                  <a:moveTo>
                    <a:pt x="6109123" y="3643409"/>
                  </a:moveTo>
                  <a:cubicBezTo>
                    <a:pt x="5988703" y="3670728"/>
                    <a:pt x="5865799" y="3689354"/>
                    <a:pt x="5752827" y="3701771"/>
                  </a:cubicBezTo>
                  <a:lnTo>
                    <a:pt x="5754069" y="3739024"/>
                  </a:lnTo>
                  <a:cubicBezTo>
                    <a:pt x="5757793" y="3740265"/>
                    <a:pt x="5760276" y="3742749"/>
                    <a:pt x="5762759" y="3745232"/>
                  </a:cubicBezTo>
                  <a:lnTo>
                    <a:pt x="5874489" y="3988615"/>
                  </a:lnTo>
                  <a:lnTo>
                    <a:pt x="5888145" y="3808562"/>
                  </a:lnTo>
                  <a:cubicBezTo>
                    <a:pt x="5888145" y="3802353"/>
                    <a:pt x="5891870" y="3798628"/>
                    <a:pt x="5896835" y="3796144"/>
                  </a:cubicBezTo>
                  <a:cubicBezTo>
                    <a:pt x="5903043" y="3796144"/>
                    <a:pt x="5909250" y="3798628"/>
                    <a:pt x="5910491" y="3803595"/>
                  </a:cubicBezTo>
                  <a:lnTo>
                    <a:pt x="6019739" y="4025867"/>
                  </a:lnTo>
                  <a:close/>
                  <a:moveTo>
                    <a:pt x="5340304" y="3588594"/>
                  </a:moveTo>
                  <a:lnTo>
                    <a:pt x="5324274" y="3721894"/>
                  </a:lnTo>
                  <a:cubicBezTo>
                    <a:pt x="5342770" y="3721894"/>
                    <a:pt x="5380996" y="3721894"/>
                    <a:pt x="5432785" y="3719426"/>
                  </a:cubicBezTo>
                  <a:lnTo>
                    <a:pt x="5445116" y="3589829"/>
                  </a:lnTo>
                  <a:cubicBezTo>
                    <a:pt x="5394561" y="3589829"/>
                    <a:pt x="5358801" y="3588594"/>
                    <a:pt x="5340304" y="3588594"/>
                  </a:cubicBezTo>
                  <a:close/>
                  <a:moveTo>
                    <a:pt x="5741630" y="3576136"/>
                  </a:moveTo>
                  <a:cubicBezTo>
                    <a:pt x="5629965" y="3586017"/>
                    <a:pt x="5528226" y="3588487"/>
                    <a:pt x="5452541" y="3589722"/>
                  </a:cubicBezTo>
                  <a:lnTo>
                    <a:pt x="5440133" y="3719402"/>
                  </a:lnTo>
                  <a:cubicBezTo>
                    <a:pt x="5518299" y="3715697"/>
                    <a:pt x="5626242" y="3709522"/>
                    <a:pt x="5745352" y="3695936"/>
                  </a:cubicBezTo>
                  <a:close/>
                  <a:moveTo>
                    <a:pt x="6396999" y="3551220"/>
                  </a:moveTo>
                  <a:cubicBezTo>
                    <a:pt x="6317617" y="3585977"/>
                    <a:pt x="6227071" y="3614527"/>
                    <a:pt x="6135285" y="3636871"/>
                  </a:cubicBezTo>
                  <a:lnTo>
                    <a:pt x="6222110" y="3867754"/>
                  </a:lnTo>
                  <a:lnTo>
                    <a:pt x="6244436" y="3722521"/>
                  </a:lnTo>
                  <a:cubicBezTo>
                    <a:pt x="6246917" y="3716314"/>
                    <a:pt x="6249397" y="3712590"/>
                    <a:pt x="6255599" y="3711349"/>
                  </a:cubicBezTo>
                  <a:cubicBezTo>
                    <a:pt x="6260561" y="3710108"/>
                    <a:pt x="6266762" y="3712590"/>
                    <a:pt x="6268003" y="3717556"/>
                  </a:cubicBezTo>
                  <a:lnTo>
                    <a:pt x="6363510" y="3896304"/>
                  </a:lnTo>
                  <a:lnTo>
                    <a:pt x="6414364" y="3621975"/>
                  </a:lnTo>
                  <a:cubicBezTo>
                    <a:pt x="6414364" y="3618251"/>
                    <a:pt x="6416845" y="3615768"/>
                    <a:pt x="6419325" y="3614527"/>
                  </a:cubicBezTo>
                  <a:cubicBezTo>
                    <a:pt x="6411883" y="3592183"/>
                    <a:pt x="6404441" y="3571081"/>
                    <a:pt x="6396999" y="3551220"/>
                  </a:cubicBezTo>
                  <a:close/>
                  <a:moveTo>
                    <a:pt x="6097966" y="3513847"/>
                  </a:moveTo>
                  <a:cubicBezTo>
                    <a:pt x="6091758" y="3515085"/>
                    <a:pt x="6086792" y="3516322"/>
                    <a:pt x="6080584" y="3518796"/>
                  </a:cubicBezTo>
                  <a:cubicBezTo>
                    <a:pt x="5975050" y="3547253"/>
                    <a:pt x="5858343" y="3564575"/>
                    <a:pt x="5747843" y="3574473"/>
                  </a:cubicBezTo>
                  <a:lnTo>
                    <a:pt x="5752810" y="3694487"/>
                  </a:lnTo>
                  <a:cubicBezTo>
                    <a:pt x="5865792" y="3682115"/>
                    <a:pt x="5989949" y="3663556"/>
                    <a:pt x="6110382" y="3635099"/>
                  </a:cubicBezTo>
                  <a:cubicBezTo>
                    <a:pt x="6111623" y="3632624"/>
                    <a:pt x="6112865" y="3631387"/>
                    <a:pt x="6114106" y="3630150"/>
                  </a:cubicBezTo>
                  <a:close/>
                  <a:moveTo>
                    <a:pt x="6538018" y="3477719"/>
                  </a:moveTo>
                  <a:cubicBezTo>
                    <a:pt x="6497182" y="3503786"/>
                    <a:pt x="6452635" y="3527371"/>
                    <a:pt x="6404375" y="3548473"/>
                  </a:cubicBezTo>
                  <a:cubicBezTo>
                    <a:pt x="6411800" y="3568334"/>
                    <a:pt x="6419224" y="3589436"/>
                    <a:pt x="6426649" y="3611779"/>
                  </a:cubicBezTo>
                  <a:cubicBezTo>
                    <a:pt x="6431599" y="3611779"/>
                    <a:pt x="6436548" y="3614261"/>
                    <a:pt x="6439023" y="3619227"/>
                  </a:cubicBezTo>
                  <a:lnTo>
                    <a:pt x="6523168" y="3821557"/>
                  </a:lnTo>
                  <a:lnTo>
                    <a:pt x="6523168" y="3627916"/>
                  </a:lnTo>
                  <a:cubicBezTo>
                    <a:pt x="6523168" y="3621709"/>
                    <a:pt x="6526881" y="3617985"/>
                    <a:pt x="6531830" y="3616744"/>
                  </a:cubicBezTo>
                  <a:cubicBezTo>
                    <a:pt x="6538018" y="3614261"/>
                    <a:pt x="6542967" y="3616744"/>
                    <a:pt x="6546680" y="3621709"/>
                  </a:cubicBezTo>
                  <a:lnTo>
                    <a:pt x="6588752" y="3706117"/>
                  </a:lnTo>
                  <a:cubicBezTo>
                    <a:pt x="6575141" y="3634122"/>
                    <a:pt x="6559054" y="3555921"/>
                    <a:pt x="6538018" y="3477719"/>
                  </a:cubicBezTo>
                  <a:close/>
                  <a:moveTo>
                    <a:pt x="6339834" y="3409200"/>
                  </a:moveTo>
                  <a:cubicBezTo>
                    <a:pt x="6282773" y="3443886"/>
                    <a:pt x="6207104" y="3481050"/>
                    <a:pt x="6105386" y="3510781"/>
                  </a:cubicBezTo>
                  <a:lnTo>
                    <a:pt x="6121512" y="3627228"/>
                  </a:lnTo>
                  <a:cubicBezTo>
                    <a:pt x="6122753" y="3627228"/>
                    <a:pt x="6122753" y="3625989"/>
                    <a:pt x="6122753" y="3625989"/>
                  </a:cubicBezTo>
                  <a:cubicBezTo>
                    <a:pt x="6126474" y="3625989"/>
                    <a:pt x="6128955" y="3627228"/>
                    <a:pt x="6131436" y="3629705"/>
                  </a:cubicBezTo>
                  <a:cubicBezTo>
                    <a:pt x="6224471" y="3607407"/>
                    <a:pt x="6315025" y="3580154"/>
                    <a:pt x="6395655" y="3545467"/>
                  </a:cubicBezTo>
                  <a:cubicBezTo>
                    <a:pt x="6370846" y="3478573"/>
                    <a:pt x="6348518" y="3430260"/>
                    <a:pt x="6339834" y="3409200"/>
                  </a:cubicBezTo>
                  <a:close/>
                  <a:moveTo>
                    <a:pt x="6474539" y="3285867"/>
                  </a:moveTo>
                  <a:cubicBezTo>
                    <a:pt x="6457211" y="3310663"/>
                    <a:pt x="6418844" y="3356534"/>
                    <a:pt x="6345823" y="3404885"/>
                  </a:cubicBezTo>
                  <a:cubicBezTo>
                    <a:pt x="6354487" y="3425962"/>
                    <a:pt x="6376764" y="3474313"/>
                    <a:pt x="6401517" y="3542500"/>
                  </a:cubicBezTo>
                  <a:cubicBezTo>
                    <a:pt x="6449786" y="3520184"/>
                    <a:pt x="6495579" y="3496629"/>
                    <a:pt x="6535183" y="3469354"/>
                  </a:cubicBezTo>
                  <a:cubicBezTo>
                    <a:pt x="6533946" y="3463155"/>
                    <a:pt x="6532708" y="3456956"/>
                    <a:pt x="6530233" y="3449517"/>
                  </a:cubicBezTo>
                  <a:cubicBezTo>
                    <a:pt x="6509193" y="3375131"/>
                    <a:pt x="6490628" y="3320581"/>
                    <a:pt x="6474539" y="3285867"/>
                  </a:cubicBezTo>
                  <a:close/>
                  <a:moveTo>
                    <a:pt x="6451870" y="3243510"/>
                  </a:moveTo>
                  <a:cubicBezTo>
                    <a:pt x="6418263" y="3282085"/>
                    <a:pt x="6283834" y="3415232"/>
                    <a:pt x="6005019" y="3479938"/>
                  </a:cubicBezTo>
                  <a:cubicBezTo>
                    <a:pt x="5715002" y="3548378"/>
                    <a:pt x="5365238" y="3543400"/>
                    <a:pt x="5299268" y="3542156"/>
                  </a:cubicBezTo>
                  <a:lnTo>
                    <a:pt x="5194712" y="4270105"/>
                  </a:lnTo>
                  <a:cubicBezTo>
                    <a:pt x="5264416" y="4286282"/>
                    <a:pt x="5660234" y="4374631"/>
                    <a:pt x="6051074" y="4285038"/>
                  </a:cubicBezTo>
                  <a:cubicBezTo>
                    <a:pt x="6431955" y="4195444"/>
                    <a:pt x="6585055" y="4075985"/>
                    <a:pt x="6587544" y="4074741"/>
                  </a:cubicBezTo>
                  <a:cubicBezTo>
                    <a:pt x="6587544" y="4074741"/>
                    <a:pt x="6587544" y="4073497"/>
                    <a:pt x="6588789" y="4073497"/>
                  </a:cubicBezTo>
                  <a:cubicBezTo>
                    <a:pt x="6598746" y="4067275"/>
                    <a:pt x="6628619" y="4046121"/>
                    <a:pt x="6629864" y="4026211"/>
                  </a:cubicBezTo>
                  <a:cubicBezTo>
                    <a:pt x="6629864" y="4024967"/>
                    <a:pt x="6629864" y="4023722"/>
                    <a:pt x="6629864" y="4022478"/>
                  </a:cubicBezTo>
                  <a:cubicBezTo>
                    <a:pt x="6581320" y="4059809"/>
                    <a:pt x="6435689" y="4155624"/>
                    <a:pt x="6154385" y="4232774"/>
                  </a:cubicBezTo>
                  <a:cubicBezTo>
                    <a:pt x="5986349" y="4277571"/>
                    <a:pt x="5805865" y="4294992"/>
                    <a:pt x="5646542" y="4294992"/>
                  </a:cubicBezTo>
                  <a:cubicBezTo>
                    <a:pt x="5473528" y="4294992"/>
                    <a:pt x="5326652" y="4273838"/>
                    <a:pt x="5244501" y="4246462"/>
                  </a:cubicBezTo>
                  <a:cubicBezTo>
                    <a:pt x="5239522" y="4243974"/>
                    <a:pt x="5235788" y="4238996"/>
                    <a:pt x="5237032" y="4234019"/>
                  </a:cubicBezTo>
                  <a:lnTo>
                    <a:pt x="5316694" y="3573265"/>
                  </a:lnTo>
                  <a:cubicBezTo>
                    <a:pt x="5317939" y="3567043"/>
                    <a:pt x="5322917" y="3563310"/>
                    <a:pt x="5330386" y="3563310"/>
                  </a:cubicBezTo>
                  <a:cubicBezTo>
                    <a:pt x="5334120" y="3563310"/>
                    <a:pt x="5756077" y="3580731"/>
                    <a:pt x="6073478" y="3494871"/>
                  </a:cubicBezTo>
                  <a:cubicBezTo>
                    <a:pt x="6353538" y="3417720"/>
                    <a:pt x="6445647" y="3287063"/>
                    <a:pt x="6461828" y="3259687"/>
                  </a:cubicBezTo>
                  <a:cubicBezTo>
                    <a:pt x="6458094" y="3253465"/>
                    <a:pt x="6454360" y="3248488"/>
                    <a:pt x="6451870" y="3243510"/>
                  </a:cubicBezTo>
                  <a:close/>
                  <a:moveTo>
                    <a:pt x="6373378" y="3181220"/>
                  </a:moveTo>
                  <a:cubicBezTo>
                    <a:pt x="6296192" y="3240962"/>
                    <a:pt x="6070858" y="3389070"/>
                    <a:pt x="5724764" y="3408984"/>
                  </a:cubicBezTo>
                  <a:cubicBezTo>
                    <a:pt x="5359997" y="3430142"/>
                    <a:pt x="5063701" y="3379113"/>
                    <a:pt x="4981535" y="3364178"/>
                  </a:cubicBezTo>
                  <a:cubicBezTo>
                    <a:pt x="4980290" y="3362933"/>
                    <a:pt x="4979045" y="3362933"/>
                    <a:pt x="4977800" y="3362933"/>
                  </a:cubicBezTo>
                  <a:cubicBezTo>
                    <a:pt x="4969086" y="3362933"/>
                    <a:pt x="4960371" y="3367912"/>
                    <a:pt x="4956636" y="3375379"/>
                  </a:cubicBezTo>
                  <a:cubicBezTo>
                    <a:pt x="4899369" y="3469970"/>
                    <a:pt x="4715118" y="3825928"/>
                    <a:pt x="4779855" y="4397204"/>
                  </a:cubicBezTo>
                  <a:cubicBezTo>
                    <a:pt x="4781100" y="4407161"/>
                    <a:pt x="4788569" y="4415874"/>
                    <a:pt x="4797285" y="4418363"/>
                  </a:cubicBezTo>
                  <a:cubicBezTo>
                    <a:pt x="4949167" y="4460680"/>
                    <a:pt x="5745928" y="4652350"/>
                    <a:pt x="6588753" y="4194333"/>
                  </a:cubicBezTo>
                  <a:lnTo>
                    <a:pt x="6588753" y="4193088"/>
                  </a:lnTo>
                  <a:cubicBezTo>
                    <a:pt x="6588753" y="4185621"/>
                    <a:pt x="6587508" y="4176908"/>
                    <a:pt x="6587508" y="4169441"/>
                  </a:cubicBezTo>
                  <a:cubicBezTo>
                    <a:pt x="6587508" y="4166951"/>
                    <a:pt x="6587508" y="4166951"/>
                    <a:pt x="6587508" y="4165707"/>
                  </a:cubicBezTo>
                  <a:cubicBezTo>
                    <a:pt x="6587508" y="4158239"/>
                    <a:pt x="6587508" y="4149527"/>
                    <a:pt x="6586263" y="4142059"/>
                  </a:cubicBezTo>
                  <a:cubicBezTo>
                    <a:pt x="6586263" y="4140815"/>
                    <a:pt x="6586263" y="4139570"/>
                    <a:pt x="6586263" y="4137081"/>
                  </a:cubicBezTo>
                  <a:cubicBezTo>
                    <a:pt x="6585018" y="4129613"/>
                    <a:pt x="6585018" y="4122146"/>
                    <a:pt x="6585018" y="4114678"/>
                  </a:cubicBezTo>
                  <a:lnTo>
                    <a:pt x="6585018" y="4112189"/>
                  </a:lnTo>
                  <a:cubicBezTo>
                    <a:pt x="6583773" y="4109699"/>
                    <a:pt x="6583773" y="4108455"/>
                    <a:pt x="6583773" y="4107210"/>
                  </a:cubicBezTo>
                  <a:cubicBezTo>
                    <a:pt x="6533976" y="4142059"/>
                    <a:pt x="6373378" y="4235405"/>
                    <a:pt x="6055919" y="4308837"/>
                  </a:cubicBezTo>
                  <a:cubicBezTo>
                    <a:pt x="5925200" y="4338708"/>
                    <a:pt x="5793237" y="4349909"/>
                    <a:pt x="5673722" y="4349909"/>
                  </a:cubicBezTo>
                  <a:cubicBezTo>
                    <a:pt x="5396100" y="4349909"/>
                    <a:pt x="5180725" y="4292657"/>
                    <a:pt x="5176991" y="4291412"/>
                  </a:cubicBezTo>
                  <a:cubicBezTo>
                    <a:pt x="5172011" y="4290168"/>
                    <a:pt x="5168276" y="4283945"/>
                    <a:pt x="5168276" y="4277722"/>
                  </a:cubicBezTo>
                  <a:lnTo>
                    <a:pt x="5275342" y="3528467"/>
                  </a:lnTo>
                  <a:cubicBezTo>
                    <a:pt x="5276586" y="3522243"/>
                    <a:pt x="5282811" y="3517265"/>
                    <a:pt x="5289035" y="3517265"/>
                  </a:cubicBezTo>
                  <a:cubicBezTo>
                    <a:pt x="5292771" y="3517265"/>
                    <a:pt x="5681192" y="3530956"/>
                    <a:pt x="5998651" y="3456279"/>
                  </a:cubicBezTo>
                  <a:cubicBezTo>
                    <a:pt x="6217761" y="3405250"/>
                    <a:pt x="6345990" y="3308171"/>
                    <a:pt x="6404502" y="3255897"/>
                  </a:cubicBezTo>
                  <a:lnTo>
                    <a:pt x="6395787" y="3233494"/>
                  </a:lnTo>
                  <a:cubicBezTo>
                    <a:pt x="6395787" y="3233494"/>
                    <a:pt x="6385828" y="3213580"/>
                    <a:pt x="6373378" y="3181220"/>
                  </a:cubicBezTo>
                  <a:close/>
                  <a:moveTo>
                    <a:pt x="4286826" y="2976908"/>
                  </a:moveTo>
                  <a:cubicBezTo>
                    <a:pt x="4239641" y="2973179"/>
                    <a:pt x="4165138" y="2983123"/>
                    <a:pt x="4103053" y="3024138"/>
                  </a:cubicBezTo>
                  <a:cubicBezTo>
                    <a:pt x="4080702" y="3039053"/>
                    <a:pt x="4060835" y="3057696"/>
                    <a:pt x="4045934" y="3077582"/>
                  </a:cubicBezTo>
                  <a:cubicBezTo>
                    <a:pt x="4098086" y="3094983"/>
                    <a:pt x="4137821" y="3109898"/>
                    <a:pt x="4139062" y="3111141"/>
                  </a:cubicBezTo>
                  <a:cubicBezTo>
                    <a:pt x="4167622" y="3119841"/>
                    <a:pt x="4219773" y="3155885"/>
                    <a:pt x="4199906" y="3230458"/>
                  </a:cubicBezTo>
                  <a:cubicBezTo>
                    <a:pt x="4192457" y="3255316"/>
                    <a:pt x="4180039" y="3272717"/>
                    <a:pt x="4161413" y="3282660"/>
                  </a:cubicBezTo>
                  <a:cubicBezTo>
                    <a:pt x="4124162" y="3301303"/>
                    <a:pt x="4076978" y="3282660"/>
                    <a:pt x="4059593" y="3276445"/>
                  </a:cubicBezTo>
                  <a:lnTo>
                    <a:pt x="4055868" y="3273960"/>
                  </a:lnTo>
                  <a:cubicBezTo>
                    <a:pt x="4047176" y="3271474"/>
                    <a:pt x="4026067" y="3265259"/>
                    <a:pt x="3998749" y="3256559"/>
                  </a:cubicBezTo>
                  <a:cubicBezTo>
                    <a:pt x="4007441" y="3460394"/>
                    <a:pt x="4192457" y="3506381"/>
                    <a:pt x="4209840" y="3510109"/>
                  </a:cubicBezTo>
                  <a:cubicBezTo>
                    <a:pt x="4217290" y="3510109"/>
                    <a:pt x="4315385" y="3507623"/>
                    <a:pt x="4362570" y="3298817"/>
                  </a:cubicBezTo>
                  <a:cubicBezTo>
                    <a:pt x="4408513" y="3093740"/>
                    <a:pt x="4335252" y="2995552"/>
                    <a:pt x="4321593" y="2981880"/>
                  </a:cubicBezTo>
                  <a:cubicBezTo>
                    <a:pt x="4320352" y="2980637"/>
                    <a:pt x="4316627" y="2980637"/>
                    <a:pt x="4314143" y="2979394"/>
                  </a:cubicBezTo>
                  <a:cubicBezTo>
                    <a:pt x="4327802" y="3027867"/>
                    <a:pt x="4352637" y="3163342"/>
                    <a:pt x="4294276" y="3318704"/>
                  </a:cubicBezTo>
                  <a:cubicBezTo>
                    <a:pt x="4291792" y="3323675"/>
                    <a:pt x="4286826" y="3327404"/>
                    <a:pt x="4281859" y="3327404"/>
                  </a:cubicBezTo>
                  <a:cubicBezTo>
                    <a:pt x="4280617" y="3327404"/>
                    <a:pt x="4279375" y="3326161"/>
                    <a:pt x="4278134" y="3326161"/>
                  </a:cubicBezTo>
                  <a:cubicBezTo>
                    <a:pt x="4270684" y="3323675"/>
                    <a:pt x="4268201" y="3316218"/>
                    <a:pt x="4270684" y="3310003"/>
                  </a:cubicBezTo>
                  <a:cubicBezTo>
                    <a:pt x="4331527" y="3149670"/>
                    <a:pt x="4296759" y="3009223"/>
                    <a:pt x="4286826" y="2976908"/>
                  </a:cubicBezTo>
                  <a:close/>
                  <a:moveTo>
                    <a:pt x="6119108" y="2798763"/>
                  </a:moveTo>
                  <a:cubicBezTo>
                    <a:pt x="6102925" y="2804957"/>
                    <a:pt x="6083007" y="2811150"/>
                    <a:pt x="6060600" y="2816105"/>
                  </a:cubicBezTo>
                  <a:cubicBezTo>
                    <a:pt x="6059355" y="2816105"/>
                    <a:pt x="6058110" y="2816105"/>
                    <a:pt x="6056865" y="2817343"/>
                  </a:cubicBezTo>
                  <a:cubicBezTo>
                    <a:pt x="6053131" y="2818582"/>
                    <a:pt x="6049396" y="2818582"/>
                    <a:pt x="6044417" y="2821059"/>
                  </a:cubicBezTo>
                  <a:cubicBezTo>
                    <a:pt x="6004582" y="2829730"/>
                    <a:pt x="5957277" y="2839639"/>
                    <a:pt x="5906238" y="2848310"/>
                  </a:cubicBezTo>
                  <a:cubicBezTo>
                    <a:pt x="5724489" y="2880516"/>
                    <a:pt x="5468049" y="2906528"/>
                    <a:pt x="5181733" y="2901573"/>
                  </a:cubicBezTo>
                  <a:cubicBezTo>
                    <a:pt x="5181733" y="2901573"/>
                    <a:pt x="5180488" y="2901573"/>
                    <a:pt x="5179243" y="2901573"/>
                  </a:cubicBezTo>
                  <a:cubicBezTo>
                    <a:pt x="5158081" y="2900335"/>
                    <a:pt x="5135673" y="2900335"/>
                    <a:pt x="5112021" y="2899096"/>
                  </a:cubicBezTo>
                  <a:cubicBezTo>
                    <a:pt x="5097083" y="2899096"/>
                    <a:pt x="5080900" y="2899096"/>
                    <a:pt x="5064717" y="2897857"/>
                  </a:cubicBezTo>
                  <a:cubicBezTo>
                    <a:pt x="5060982" y="2896619"/>
                    <a:pt x="5058493" y="2896619"/>
                    <a:pt x="5056003" y="2896619"/>
                  </a:cubicBezTo>
                  <a:cubicBezTo>
                    <a:pt x="5041065" y="2896619"/>
                    <a:pt x="5027371" y="2895380"/>
                    <a:pt x="5012433" y="2894141"/>
                  </a:cubicBezTo>
                  <a:cubicBezTo>
                    <a:pt x="5009944" y="2894141"/>
                    <a:pt x="5006209" y="2894141"/>
                    <a:pt x="5002474" y="2894141"/>
                  </a:cubicBezTo>
                  <a:cubicBezTo>
                    <a:pt x="4988781" y="2892902"/>
                    <a:pt x="4976332" y="2892902"/>
                    <a:pt x="4963884" y="2891664"/>
                  </a:cubicBezTo>
                  <a:cubicBezTo>
                    <a:pt x="4960150" y="2891664"/>
                    <a:pt x="4957659" y="2890425"/>
                    <a:pt x="4953925" y="2890425"/>
                  </a:cubicBezTo>
                  <a:cubicBezTo>
                    <a:pt x="4943966" y="2890425"/>
                    <a:pt x="4932762" y="2889186"/>
                    <a:pt x="4922803" y="2889186"/>
                  </a:cubicBezTo>
                  <a:cubicBezTo>
                    <a:pt x="4917824" y="2889186"/>
                    <a:pt x="4914089" y="2887948"/>
                    <a:pt x="4910355" y="2887948"/>
                  </a:cubicBezTo>
                  <a:cubicBezTo>
                    <a:pt x="4899151" y="2886709"/>
                    <a:pt x="4889192" y="2885470"/>
                    <a:pt x="4879234" y="2885470"/>
                  </a:cubicBezTo>
                  <a:cubicBezTo>
                    <a:pt x="4874255" y="2885470"/>
                    <a:pt x="4868030" y="2884232"/>
                    <a:pt x="4863050" y="2882993"/>
                  </a:cubicBezTo>
                  <a:cubicBezTo>
                    <a:pt x="4855581" y="2882993"/>
                    <a:pt x="4849357" y="2881754"/>
                    <a:pt x="4843133" y="2881754"/>
                  </a:cubicBezTo>
                  <a:cubicBezTo>
                    <a:pt x="4834419" y="2880516"/>
                    <a:pt x="4825705" y="2879277"/>
                    <a:pt x="4816991" y="2879277"/>
                  </a:cubicBezTo>
                  <a:cubicBezTo>
                    <a:pt x="4813256" y="2878038"/>
                    <a:pt x="4809522" y="2878038"/>
                    <a:pt x="4804542" y="2876800"/>
                  </a:cubicBezTo>
                  <a:cubicBezTo>
                    <a:pt x="4648936" y="2859458"/>
                    <a:pt x="4550592" y="2834685"/>
                    <a:pt x="4489594" y="2812389"/>
                  </a:cubicBezTo>
                  <a:cubicBezTo>
                    <a:pt x="4574244" y="2870606"/>
                    <a:pt x="4721137" y="2941211"/>
                    <a:pt x="4961394" y="2985803"/>
                  </a:cubicBezTo>
                  <a:cubicBezTo>
                    <a:pt x="4963884" y="2985803"/>
                    <a:pt x="4966373" y="2985803"/>
                    <a:pt x="4967618" y="2985803"/>
                  </a:cubicBezTo>
                  <a:cubicBezTo>
                    <a:pt x="4982556" y="2989519"/>
                    <a:pt x="4997495" y="2991996"/>
                    <a:pt x="5013678" y="2993235"/>
                  </a:cubicBezTo>
                  <a:cubicBezTo>
                    <a:pt x="5511619" y="3071272"/>
                    <a:pt x="6018275" y="2922631"/>
                    <a:pt x="6125332" y="2842117"/>
                  </a:cubicBezTo>
                  <a:cubicBezTo>
                    <a:pt x="6141515" y="2829730"/>
                    <a:pt x="6144005" y="2822298"/>
                    <a:pt x="6144005" y="2821059"/>
                  </a:cubicBezTo>
                  <a:cubicBezTo>
                    <a:pt x="6144005" y="2821059"/>
                    <a:pt x="6144005" y="2818582"/>
                    <a:pt x="6142760" y="2817343"/>
                  </a:cubicBezTo>
                  <a:cubicBezTo>
                    <a:pt x="6142760" y="2817343"/>
                    <a:pt x="6142760" y="2817343"/>
                    <a:pt x="6142760" y="2816105"/>
                  </a:cubicBezTo>
                  <a:cubicBezTo>
                    <a:pt x="6141515" y="2816105"/>
                    <a:pt x="6141515" y="2814866"/>
                    <a:pt x="6141515" y="2814866"/>
                  </a:cubicBezTo>
                  <a:cubicBezTo>
                    <a:pt x="6141515" y="2813627"/>
                    <a:pt x="6141515" y="2813627"/>
                    <a:pt x="6140271" y="2812389"/>
                  </a:cubicBezTo>
                  <a:cubicBezTo>
                    <a:pt x="6140271" y="2812389"/>
                    <a:pt x="6139026" y="2812389"/>
                    <a:pt x="6139026" y="2811150"/>
                  </a:cubicBezTo>
                  <a:cubicBezTo>
                    <a:pt x="6139026" y="2811150"/>
                    <a:pt x="6137781" y="2811150"/>
                    <a:pt x="6137781" y="2809911"/>
                  </a:cubicBezTo>
                  <a:cubicBezTo>
                    <a:pt x="6137781" y="2808673"/>
                    <a:pt x="6136536" y="2808673"/>
                    <a:pt x="6135291" y="2808673"/>
                  </a:cubicBezTo>
                  <a:cubicBezTo>
                    <a:pt x="6135291" y="2807434"/>
                    <a:pt x="6134046" y="2807434"/>
                    <a:pt x="6134046" y="2807434"/>
                  </a:cubicBezTo>
                  <a:cubicBezTo>
                    <a:pt x="6134046" y="2807434"/>
                    <a:pt x="6131557" y="2806195"/>
                    <a:pt x="6131557" y="2804957"/>
                  </a:cubicBezTo>
                  <a:lnTo>
                    <a:pt x="6130312" y="2804957"/>
                  </a:lnTo>
                  <a:cubicBezTo>
                    <a:pt x="6129067" y="2803718"/>
                    <a:pt x="6127822" y="2802479"/>
                    <a:pt x="6126577" y="2802479"/>
                  </a:cubicBezTo>
                  <a:lnTo>
                    <a:pt x="6125332" y="2802479"/>
                  </a:lnTo>
                  <a:cubicBezTo>
                    <a:pt x="6124088" y="2801241"/>
                    <a:pt x="6122843" y="2801241"/>
                    <a:pt x="6122843" y="2801241"/>
                  </a:cubicBezTo>
                  <a:lnTo>
                    <a:pt x="6120353" y="2800002"/>
                  </a:lnTo>
                  <a:cubicBezTo>
                    <a:pt x="6120353" y="2800002"/>
                    <a:pt x="6119108" y="2800002"/>
                    <a:pt x="6119108" y="2798763"/>
                  </a:cubicBezTo>
                  <a:close/>
                  <a:moveTo>
                    <a:pt x="4414675" y="2785059"/>
                  </a:moveTo>
                  <a:cubicBezTo>
                    <a:pt x="4386036" y="2838595"/>
                    <a:pt x="4357397" y="2895867"/>
                    <a:pt x="4330003" y="2956873"/>
                  </a:cubicBezTo>
                  <a:cubicBezTo>
                    <a:pt x="4332494" y="2958118"/>
                    <a:pt x="4333739" y="2958118"/>
                    <a:pt x="4333739" y="2958118"/>
                  </a:cubicBezTo>
                  <a:cubicBezTo>
                    <a:pt x="4336229" y="2958118"/>
                    <a:pt x="4337474" y="2959363"/>
                    <a:pt x="4338720" y="2960608"/>
                  </a:cubicBezTo>
                  <a:cubicBezTo>
                    <a:pt x="4343700" y="2965588"/>
                    <a:pt x="4440824" y="3067681"/>
                    <a:pt x="4387282" y="3302991"/>
                  </a:cubicBezTo>
                  <a:cubicBezTo>
                    <a:pt x="4338720" y="3522116"/>
                    <a:pt x="4232880" y="3534567"/>
                    <a:pt x="4210467" y="3534567"/>
                  </a:cubicBezTo>
                  <a:cubicBezTo>
                    <a:pt x="4209221" y="3534567"/>
                    <a:pt x="4207976" y="3534567"/>
                    <a:pt x="4206731" y="3534567"/>
                  </a:cubicBezTo>
                  <a:cubicBezTo>
                    <a:pt x="4205486" y="3534567"/>
                    <a:pt x="4183073" y="3528341"/>
                    <a:pt x="4151943" y="3514646"/>
                  </a:cubicBezTo>
                  <a:cubicBezTo>
                    <a:pt x="4132020" y="3598063"/>
                    <a:pt x="4022445" y="4108525"/>
                    <a:pt x="4087194" y="4606536"/>
                  </a:cubicBezTo>
                  <a:cubicBezTo>
                    <a:pt x="4088439" y="4623966"/>
                    <a:pt x="4100891" y="4637662"/>
                    <a:pt x="4117078" y="4643887"/>
                  </a:cubicBezTo>
                  <a:cubicBezTo>
                    <a:pt x="4201750" y="4678748"/>
                    <a:pt x="4424637" y="4757184"/>
                    <a:pt x="4757099" y="4795780"/>
                  </a:cubicBezTo>
                  <a:cubicBezTo>
                    <a:pt x="4875392" y="4810721"/>
                    <a:pt x="4996173" y="4818191"/>
                    <a:pt x="5118200" y="4819436"/>
                  </a:cubicBezTo>
                  <a:cubicBezTo>
                    <a:pt x="5118200" y="4819436"/>
                    <a:pt x="5119445" y="4819436"/>
                    <a:pt x="5120690" y="4819436"/>
                  </a:cubicBezTo>
                  <a:cubicBezTo>
                    <a:pt x="5149329" y="4819436"/>
                    <a:pt x="5177968" y="4819436"/>
                    <a:pt x="5206607" y="4818191"/>
                  </a:cubicBezTo>
                  <a:cubicBezTo>
                    <a:pt x="5209098" y="4818191"/>
                    <a:pt x="5210343" y="4818191"/>
                    <a:pt x="5211588" y="4818191"/>
                  </a:cubicBezTo>
                  <a:cubicBezTo>
                    <a:pt x="5241472" y="4818191"/>
                    <a:pt x="5270111" y="4818191"/>
                    <a:pt x="5298751" y="4815701"/>
                  </a:cubicBezTo>
                  <a:cubicBezTo>
                    <a:pt x="5303731" y="4815701"/>
                    <a:pt x="5307467" y="4815701"/>
                    <a:pt x="5312447" y="4815701"/>
                  </a:cubicBezTo>
                  <a:cubicBezTo>
                    <a:pt x="5336106" y="4814456"/>
                    <a:pt x="5359764" y="4813211"/>
                    <a:pt x="5383423" y="4811966"/>
                  </a:cubicBezTo>
                  <a:cubicBezTo>
                    <a:pt x="5390894" y="4810721"/>
                    <a:pt x="5397119" y="4810721"/>
                    <a:pt x="5404591" y="4810721"/>
                  </a:cubicBezTo>
                  <a:cubicBezTo>
                    <a:pt x="5431984" y="4808231"/>
                    <a:pt x="5460623" y="4805741"/>
                    <a:pt x="5489263" y="4803251"/>
                  </a:cubicBezTo>
                  <a:cubicBezTo>
                    <a:pt x="5677284" y="4784575"/>
                    <a:pt x="5851609" y="4753450"/>
                    <a:pt x="6004766" y="4709874"/>
                  </a:cubicBezTo>
                  <a:cubicBezTo>
                    <a:pt x="6006011" y="4709874"/>
                    <a:pt x="6008501" y="4708628"/>
                    <a:pt x="6008501" y="4709874"/>
                  </a:cubicBezTo>
                  <a:cubicBezTo>
                    <a:pt x="6367112" y="4606536"/>
                    <a:pt x="6524004" y="4463358"/>
                    <a:pt x="6572566" y="4408576"/>
                  </a:cubicBezTo>
                  <a:cubicBezTo>
                    <a:pt x="6578792" y="4402351"/>
                    <a:pt x="6582527" y="4393636"/>
                    <a:pt x="6583772" y="4383676"/>
                  </a:cubicBezTo>
                  <a:cubicBezTo>
                    <a:pt x="6586263" y="4355040"/>
                    <a:pt x="6589998" y="4295279"/>
                    <a:pt x="6588753" y="4221822"/>
                  </a:cubicBezTo>
                  <a:cubicBezTo>
                    <a:pt x="6154187" y="4455888"/>
                    <a:pt x="5730827" y="4519384"/>
                    <a:pt x="5402100" y="4519384"/>
                  </a:cubicBezTo>
                  <a:cubicBezTo>
                    <a:pt x="5090806" y="4519384"/>
                    <a:pt x="4865429" y="4463358"/>
                    <a:pt x="4790719" y="4442192"/>
                  </a:cubicBezTo>
                  <a:cubicBezTo>
                    <a:pt x="4772041" y="4437212"/>
                    <a:pt x="4758344" y="4419782"/>
                    <a:pt x="4755854" y="4401106"/>
                  </a:cubicBezTo>
                  <a:cubicBezTo>
                    <a:pt x="4688614" y="3820923"/>
                    <a:pt x="4875392" y="3458620"/>
                    <a:pt x="4935159" y="3361508"/>
                  </a:cubicBezTo>
                  <a:cubicBezTo>
                    <a:pt x="4946366" y="3344077"/>
                    <a:pt x="4966289" y="3335362"/>
                    <a:pt x="4987457" y="3339097"/>
                  </a:cubicBezTo>
                  <a:cubicBezTo>
                    <a:pt x="5067149" y="3355282"/>
                    <a:pt x="5361009" y="3405084"/>
                    <a:pt x="5722110" y="3383918"/>
                  </a:cubicBezTo>
                  <a:cubicBezTo>
                    <a:pt x="6070760" y="3363998"/>
                    <a:pt x="6292401" y="3212104"/>
                    <a:pt x="6363376" y="3157323"/>
                  </a:cubicBezTo>
                  <a:cubicBezTo>
                    <a:pt x="6349679" y="3123707"/>
                    <a:pt x="6332247" y="3085111"/>
                    <a:pt x="6314814" y="3044025"/>
                  </a:cubicBezTo>
                  <a:cubicBezTo>
                    <a:pt x="6266252" y="2931973"/>
                    <a:pt x="6220181" y="2829880"/>
                    <a:pt x="6206484" y="2816185"/>
                  </a:cubicBezTo>
                  <a:cubicBezTo>
                    <a:pt x="6190297" y="2801245"/>
                    <a:pt x="6171619" y="2796265"/>
                    <a:pt x="6157922" y="2795019"/>
                  </a:cubicBezTo>
                  <a:cubicBezTo>
                    <a:pt x="6159167" y="2796265"/>
                    <a:pt x="6160413" y="2797510"/>
                    <a:pt x="6161658" y="2798755"/>
                  </a:cubicBezTo>
                  <a:cubicBezTo>
                    <a:pt x="6161658" y="2800000"/>
                    <a:pt x="6162903" y="2801245"/>
                    <a:pt x="6162903" y="2801245"/>
                  </a:cubicBezTo>
                  <a:cubicBezTo>
                    <a:pt x="6164148" y="2802490"/>
                    <a:pt x="6164148" y="2804980"/>
                    <a:pt x="6165393" y="2806225"/>
                  </a:cubicBezTo>
                  <a:cubicBezTo>
                    <a:pt x="6165393" y="2807470"/>
                    <a:pt x="6165393" y="2807470"/>
                    <a:pt x="6166638" y="2808715"/>
                  </a:cubicBezTo>
                  <a:cubicBezTo>
                    <a:pt x="6167884" y="2811205"/>
                    <a:pt x="6167884" y="2812450"/>
                    <a:pt x="6167884" y="2813695"/>
                  </a:cubicBezTo>
                  <a:cubicBezTo>
                    <a:pt x="6167884" y="2814940"/>
                    <a:pt x="6167884" y="2814940"/>
                    <a:pt x="6167884" y="2816185"/>
                  </a:cubicBezTo>
                  <a:cubicBezTo>
                    <a:pt x="6167884" y="2818675"/>
                    <a:pt x="6167884" y="2821165"/>
                    <a:pt x="6167884" y="2824900"/>
                  </a:cubicBezTo>
                  <a:cubicBezTo>
                    <a:pt x="6166638" y="2836105"/>
                    <a:pt x="6157922" y="2848556"/>
                    <a:pt x="6140490" y="2862251"/>
                  </a:cubicBezTo>
                  <a:cubicBezTo>
                    <a:pt x="6136754" y="2863496"/>
                    <a:pt x="6134264" y="2865986"/>
                    <a:pt x="6130528" y="2868476"/>
                  </a:cubicBezTo>
                  <a:cubicBezTo>
                    <a:pt x="6128038" y="2869721"/>
                    <a:pt x="6126793" y="2870966"/>
                    <a:pt x="6125548" y="2870966"/>
                  </a:cubicBezTo>
                  <a:cubicBezTo>
                    <a:pt x="6123057" y="2873456"/>
                    <a:pt x="6119322" y="2874701"/>
                    <a:pt x="6116831" y="2877191"/>
                  </a:cubicBezTo>
                  <a:cubicBezTo>
                    <a:pt x="6115586" y="2877191"/>
                    <a:pt x="6114341" y="2878436"/>
                    <a:pt x="6111851" y="2879681"/>
                  </a:cubicBezTo>
                  <a:cubicBezTo>
                    <a:pt x="6109360" y="2880926"/>
                    <a:pt x="6105625" y="2883417"/>
                    <a:pt x="6103134" y="2884662"/>
                  </a:cubicBezTo>
                  <a:cubicBezTo>
                    <a:pt x="6100644" y="2885907"/>
                    <a:pt x="6098154" y="2887152"/>
                    <a:pt x="6096909" y="2887152"/>
                  </a:cubicBezTo>
                  <a:cubicBezTo>
                    <a:pt x="6093173" y="2889642"/>
                    <a:pt x="6088192" y="2892132"/>
                    <a:pt x="6083212" y="2894622"/>
                  </a:cubicBezTo>
                  <a:cubicBezTo>
                    <a:pt x="6081966" y="2894622"/>
                    <a:pt x="6080721" y="2894622"/>
                    <a:pt x="6080721" y="2895867"/>
                  </a:cubicBezTo>
                  <a:cubicBezTo>
                    <a:pt x="6075741" y="2898357"/>
                    <a:pt x="6069515" y="2900847"/>
                    <a:pt x="6062044" y="2903337"/>
                  </a:cubicBezTo>
                  <a:cubicBezTo>
                    <a:pt x="6060798" y="2905827"/>
                    <a:pt x="6058308" y="2905827"/>
                    <a:pt x="6055818" y="2907072"/>
                  </a:cubicBezTo>
                  <a:cubicBezTo>
                    <a:pt x="6052082" y="2908317"/>
                    <a:pt x="6047101" y="2910807"/>
                    <a:pt x="6042121" y="2913297"/>
                  </a:cubicBezTo>
                  <a:cubicBezTo>
                    <a:pt x="6039630" y="2913297"/>
                    <a:pt x="6037140" y="2914542"/>
                    <a:pt x="6033405" y="2915787"/>
                  </a:cubicBezTo>
                  <a:cubicBezTo>
                    <a:pt x="6029669" y="2917032"/>
                    <a:pt x="6024688" y="2919522"/>
                    <a:pt x="6019708" y="2920767"/>
                  </a:cubicBezTo>
                  <a:cubicBezTo>
                    <a:pt x="6017217" y="2922012"/>
                    <a:pt x="6014727" y="2923257"/>
                    <a:pt x="6010991" y="2924502"/>
                  </a:cubicBezTo>
                  <a:cubicBezTo>
                    <a:pt x="6006011" y="2926993"/>
                    <a:pt x="5998540" y="2928238"/>
                    <a:pt x="5992314" y="2930728"/>
                  </a:cubicBezTo>
                  <a:cubicBezTo>
                    <a:pt x="5991069" y="2931973"/>
                    <a:pt x="5988578" y="2931973"/>
                    <a:pt x="5987333" y="2931973"/>
                  </a:cubicBezTo>
                  <a:cubicBezTo>
                    <a:pt x="5979862" y="2935708"/>
                    <a:pt x="5971146" y="2938198"/>
                    <a:pt x="5962430" y="2940688"/>
                  </a:cubicBezTo>
                  <a:cubicBezTo>
                    <a:pt x="5959939" y="2941933"/>
                    <a:pt x="5957449" y="2943178"/>
                    <a:pt x="5953713" y="2944423"/>
                  </a:cubicBezTo>
                  <a:cubicBezTo>
                    <a:pt x="5947487" y="2945668"/>
                    <a:pt x="5941262" y="2948158"/>
                    <a:pt x="5936281" y="2949403"/>
                  </a:cubicBezTo>
                  <a:cubicBezTo>
                    <a:pt x="5932545" y="2950648"/>
                    <a:pt x="5928810" y="2951893"/>
                    <a:pt x="5925074" y="2953138"/>
                  </a:cubicBezTo>
                  <a:cubicBezTo>
                    <a:pt x="5918848" y="2954383"/>
                    <a:pt x="5912622" y="2955628"/>
                    <a:pt x="5906397" y="2958118"/>
                  </a:cubicBezTo>
                  <a:cubicBezTo>
                    <a:pt x="5902661" y="2959363"/>
                    <a:pt x="5900171" y="2960608"/>
                    <a:pt x="5896435" y="2961853"/>
                  </a:cubicBezTo>
                  <a:cubicBezTo>
                    <a:pt x="5888964" y="2963098"/>
                    <a:pt x="5881493" y="2965588"/>
                    <a:pt x="5875267" y="2966833"/>
                  </a:cubicBezTo>
                  <a:cubicBezTo>
                    <a:pt x="5871532" y="2968078"/>
                    <a:pt x="5869041" y="2969323"/>
                    <a:pt x="5865306" y="2969323"/>
                  </a:cubicBezTo>
                  <a:cubicBezTo>
                    <a:pt x="5855344" y="2971814"/>
                    <a:pt x="5845383" y="2974304"/>
                    <a:pt x="5835422" y="2978039"/>
                  </a:cubicBezTo>
                  <a:cubicBezTo>
                    <a:pt x="5831686" y="2978039"/>
                    <a:pt x="5827950" y="2979284"/>
                    <a:pt x="5825460" y="2979284"/>
                  </a:cubicBezTo>
                  <a:cubicBezTo>
                    <a:pt x="5817989" y="2980529"/>
                    <a:pt x="5810518" y="2984264"/>
                    <a:pt x="5803047" y="2985509"/>
                  </a:cubicBezTo>
                  <a:cubicBezTo>
                    <a:pt x="5798066" y="2985509"/>
                    <a:pt x="5795576" y="2986754"/>
                    <a:pt x="5790595" y="2987999"/>
                  </a:cubicBezTo>
                  <a:cubicBezTo>
                    <a:pt x="5783124" y="2989244"/>
                    <a:pt x="5776898" y="2991734"/>
                    <a:pt x="5769427" y="2992979"/>
                  </a:cubicBezTo>
                  <a:cubicBezTo>
                    <a:pt x="5764446" y="2992979"/>
                    <a:pt x="5760711" y="2994224"/>
                    <a:pt x="5755730" y="2994224"/>
                  </a:cubicBezTo>
                  <a:cubicBezTo>
                    <a:pt x="5747014" y="2996714"/>
                    <a:pt x="5739543" y="2997959"/>
                    <a:pt x="5732072" y="2999204"/>
                  </a:cubicBezTo>
                  <a:cubicBezTo>
                    <a:pt x="5728336" y="3000449"/>
                    <a:pt x="5724601" y="3000449"/>
                    <a:pt x="5720865" y="3001694"/>
                  </a:cubicBezTo>
                  <a:cubicBezTo>
                    <a:pt x="5709659" y="3004184"/>
                    <a:pt x="5697207" y="3006674"/>
                    <a:pt x="5686000" y="3007919"/>
                  </a:cubicBezTo>
                  <a:cubicBezTo>
                    <a:pt x="5682265" y="3007919"/>
                    <a:pt x="5679774" y="3009164"/>
                    <a:pt x="5676039" y="3010409"/>
                  </a:cubicBezTo>
                  <a:cubicBezTo>
                    <a:pt x="5667323" y="3011654"/>
                    <a:pt x="5657361" y="3012900"/>
                    <a:pt x="5649890" y="3014145"/>
                  </a:cubicBezTo>
                  <a:cubicBezTo>
                    <a:pt x="5644910" y="3014145"/>
                    <a:pt x="5639929" y="3015390"/>
                    <a:pt x="5634948" y="3016635"/>
                  </a:cubicBezTo>
                  <a:cubicBezTo>
                    <a:pt x="5627478" y="3017880"/>
                    <a:pt x="5618761" y="3019125"/>
                    <a:pt x="5610045" y="3020370"/>
                  </a:cubicBezTo>
                  <a:cubicBezTo>
                    <a:pt x="5606309" y="3020370"/>
                    <a:pt x="5601328" y="3021615"/>
                    <a:pt x="5596348" y="3021615"/>
                  </a:cubicBezTo>
                  <a:cubicBezTo>
                    <a:pt x="5587631" y="3022860"/>
                    <a:pt x="5578915" y="3024105"/>
                    <a:pt x="5568954" y="3025350"/>
                  </a:cubicBezTo>
                  <a:cubicBezTo>
                    <a:pt x="5566463" y="3025350"/>
                    <a:pt x="5561483" y="3026595"/>
                    <a:pt x="5557748" y="3026595"/>
                  </a:cubicBezTo>
                  <a:cubicBezTo>
                    <a:pt x="5544050" y="3027840"/>
                    <a:pt x="5531599" y="3030330"/>
                    <a:pt x="5517902" y="3030330"/>
                  </a:cubicBezTo>
                  <a:cubicBezTo>
                    <a:pt x="5516656" y="3031575"/>
                    <a:pt x="5512921" y="3031575"/>
                    <a:pt x="5510431" y="3031575"/>
                  </a:cubicBezTo>
                  <a:cubicBezTo>
                    <a:pt x="5500469" y="3032820"/>
                    <a:pt x="5489263" y="3034065"/>
                    <a:pt x="5479302" y="3034065"/>
                  </a:cubicBezTo>
                  <a:cubicBezTo>
                    <a:pt x="5473075" y="3034065"/>
                    <a:pt x="5469340" y="3035310"/>
                    <a:pt x="5464359" y="3035310"/>
                  </a:cubicBezTo>
                  <a:cubicBezTo>
                    <a:pt x="5455643" y="3036555"/>
                    <a:pt x="5445681" y="3036555"/>
                    <a:pt x="5436965" y="3037800"/>
                  </a:cubicBezTo>
                  <a:cubicBezTo>
                    <a:pt x="5431984" y="3037800"/>
                    <a:pt x="5427004" y="3037800"/>
                    <a:pt x="5423268" y="3037800"/>
                  </a:cubicBezTo>
                  <a:cubicBezTo>
                    <a:pt x="5412062" y="3039045"/>
                    <a:pt x="5403345" y="3039045"/>
                    <a:pt x="5393384" y="3040290"/>
                  </a:cubicBezTo>
                  <a:cubicBezTo>
                    <a:pt x="5388403" y="3040290"/>
                    <a:pt x="5384668" y="3040290"/>
                    <a:pt x="5380932" y="3040290"/>
                  </a:cubicBezTo>
                  <a:cubicBezTo>
                    <a:pt x="5367235" y="3040290"/>
                    <a:pt x="5352293" y="3041535"/>
                    <a:pt x="5338596" y="3041535"/>
                  </a:cubicBezTo>
                  <a:cubicBezTo>
                    <a:pt x="5337351" y="3041535"/>
                    <a:pt x="5336106" y="3041535"/>
                    <a:pt x="5334861" y="3041535"/>
                  </a:cubicBezTo>
                  <a:cubicBezTo>
                    <a:pt x="5324899" y="3041535"/>
                    <a:pt x="5312447" y="3041535"/>
                    <a:pt x="5302486" y="3041535"/>
                  </a:cubicBezTo>
                  <a:cubicBezTo>
                    <a:pt x="5301241" y="3041535"/>
                    <a:pt x="5298751" y="3041535"/>
                    <a:pt x="5296261" y="3041535"/>
                  </a:cubicBezTo>
                  <a:cubicBezTo>
                    <a:pt x="5292525" y="3041535"/>
                    <a:pt x="5287544" y="3041535"/>
                    <a:pt x="5283808" y="3041535"/>
                  </a:cubicBezTo>
                  <a:cubicBezTo>
                    <a:pt x="5273847" y="3041535"/>
                    <a:pt x="5263886" y="3041535"/>
                    <a:pt x="5253924" y="3041535"/>
                  </a:cubicBezTo>
                  <a:cubicBezTo>
                    <a:pt x="5248943" y="3040290"/>
                    <a:pt x="5243963" y="3040290"/>
                    <a:pt x="5240227" y="3040290"/>
                  </a:cubicBezTo>
                  <a:cubicBezTo>
                    <a:pt x="5227775" y="3040290"/>
                    <a:pt x="5217815" y="3040290"/>
                    <a:pt x="5206607" y="3039045"/>
                  </a:cubicBezTo>
                  <a:cubicBezTo>
                    <a:pt x="5202872" y="3039045"/>
                    <a:pt x="5200382" y="3039045"/>
                    <a:pt x="5196646" y="3039045"/>
                  </a:cubicBezTo>
                  <a:cubicBezTo>
                    <a:pt x="5182950" y="3037800"/>
                    <a:pt x="5168007" y="3037800"/>
                    <a:pt x="5153065" y="3036555"/>
                  </a:cubicBezTo>
                  <a:cubicBezTo>
                    <a:pt x="5150575" y="3036555"/>
                    <a:pt x="5148085" y="3036555"/>
                    <a:pt x="5144349" y="3035310"/>
                  </a:cubicBezTo>
                  <a:cubicBezTo>
                    <a:pt x="5133142" y="3034065"/>
                    <a:pt x="5121936" y="3034065"/>
                    <a:pt x="5110729" y="3032820"/>
                  </a:cubicBezTo>
                  <a:cubicBezTo>
                    <a:pt x="5106993" y="3032820"/>
                    <a:pt x="5100768" y="3031575"/>
                    <a:pt x="5097032" y="3030330"/>
                  </a:cubicBezTo>
                  <a:cubicBezTo>
                    <a:pt x="5087071" y="3030330"/>
                    <a:pt x="5075864" y="3027840"/>
                    <a:pt x="5065903" y="3027840"/>
                  </a:cubicBezTo>
                  <a:cubicBezTo>
                    <a:pt x="5060922" y="3026595"/>
                    <a:pt x="5057186" y="3026595"/>
                    <a:pt x="5053451" y="3026595"/>
                  </a:cubicBezTo>
                  <a:cubicBezTo>
                    <a:pt x="5038509" y="3024105"/>
                    <a:pt x="5024812" y="3021615"/>
                    <a:pt x="5009870" y="3020370"/>
                  </a:cubicBezTo>
                  <a:cubicBezTo>
                    <a:pt x="4998663" y="3017880"/>
                    <a:pt x="4988703" y="3016635"/>
                    <a:pt x="4978740" y="3014145"/>
                  </a:cubicBezTo>
                  <a:cubicBezTo>
                    <a:pt x="4975005" y="3014145"/>
                    <a:pt x="4971269" y="3012900"/>
                    <a:pt x="4968779" y="3012900"/>
                  </a:cubicBezTo>
                  <a:cubicBezTo>
                    <a:pt x="4961308" y="3011654"/>
                    <a:pt x="4953838" y="3010409"/>
                    <a:pt x="4947611" y="3009164"/>
                  </a:cubicBezTo>
                  <a:cubicBezTo>
                    <a:pt x="4943875" y="3007919"/>
                    <a:pt x="4940140" y="3007919"/>
                    <a:pt x="4936404" y="3006674"/>
                  </a:cubicBezTo>
                  <a:cubicBezTo>
                    <a:pt x="4930178" y="3005429"/>
                    <a:pt x="4923953" y="3005429"/>
                    <a:pt x="4917727" y="3002939"/>
                  </a:cubicBezTo>
                  <a:cubicBezTo>
                    <a:pt x="4913991" y="3002939"/>
                    <a:pt x="4910256" y="3001694"/>
                    <a:pt x="4906520" y="3000449"/>
                  </a:cubicBezTo>
                  <a:cubicBezTo>
                    <a:pt x="4901539" y="2999204"/>
                    <a:pt x="4895313" y="2999204"/>
                    <a:pt x="4889088" y="2996714"/>
                  </a:cubicBezTo>
                  <a:cubicBezTo>
                    <a:pt x="4885352" y="2996714"/>
                    <a:pt x="4881617" y="2995469"/>
                    <a:pt x="4876636" y="2994224"/>
                  </a:cubicBezTo>
                  <a:cubicBezTo>
                    <a:pt x="4871655" y="2992979"/>
                    <a:pt x="4866674" y="2991734"/>
                    <a:pt x="4861694" y="2991734"/>
                  </a:cubicBezTo>
                  <a:cubicBezTo>
                    <a:pt x="4857958" y="2990489"/>
                    <a:pt x="4854223" y="2989244"/>
                    <a:pt x="4850487" y="2987999"/>
                  </a:cubicBezTo>
                  <a:cubicBezTo>
                    <a:pt x="4844261" y="2986754"/>
                    <a:pt x="4839281" y="2985509"/>
                    <a:pt x="4834300" y="2984264"/>
                  </a:cubicBezTo>
                  <a:cubicBezTo>
                    <a:pt x="4830564" y="2984264"/>
                    <a:pt x="4826829" y="2983019"/>
                    <a:pt x="4823093" y="2980529"/>
                  </a:cubicBezTo>
                  <a:cubicBezTo>
                    <a:pt x="4818113" y="2980529"/>
                    <a:pt x="4813132" y="2979284"/>
                    <a:pt x="4809396" y="2978039"/>
                  </a:cubicBezTo>
                  <a:cubicBezTo>
                    <a:pt x="4804416" y="2976794"/>
                    <a:pt x="4800680" y="2975549"/>
                    <a:pt x="4796945" y="2974304"/>
                  </a:cubicBezTo>
                  <a:cubicBezTo>
                    <a:pt x="4793209" y="2973059"/>
                    <a:pt x="4788228" y="2971814"/>
                    <a:pt x="4784493" y="2971814"/>
                  </a:cubicBezTo>
                  <a:cubicBezTo>
                    <a:pt x="4779512" y="2969323"/>
                    <a:pt x="4775777" y="2969323"/>
                    <a:pt x="4772041" y="2968078"/>
                  </a:cubicBezTo>
                  <a:cubicBezTo>
                    <a:pt x="4768305" y="2965588"/>
                    <a:pt x="4763325" y="2965588"/>
                    <a:pt x="4759589" y="2964343"/>
                  </a:cubicBezTo>
                  <a:cubicBezTo>
                    <a:pt x="4755854" y="2963098"/>
                    <a:pt x="4752118" y="2961853"/>
                    <a:pt x="4748383" y="2960608"/>
                  </a:cubicBezTo>
                  <a:cubicBezTo>
                    <a:pt x="4744647" y="2959363"/>
                    <a:pt x="4739666" y="2958118"/>
                    <a:pt x="4737176" y="2956873"/>
                  </a:cubicBezTo>
                  <a:cubicBezTo>
                    <a:pt x="4732195" y="2955628"/>
                    <a:pt x="4728460" y="2954383"/>
                    <a:pt x="4724724" y="2953138"/>
                  </a:cubicBezTo>
                  <a:cubicBezTo>
                    <a:pt x="4722234" y="2951893"/>
                    <a:pt x="4718498" y="2950648"/>
                    <a:pt x="4714763" y="2949403"/>
                  </a:cubicBezTo>
                  <a:cubicBezTo>
                    <a:pt x="4711027" y="2948158"/>
                    <a:pt x="4707292" y="2946913"/>
                    <a:pt x="4702311" y="2945668"/>
                  </a:cubicBezTo>
                  <a:cubicBezTo>
                    <a:pt x="4699821" y="2944423"/>
                    <a:pt x="4696085" y="2943178"/>
                    <a:pt x="4693595" y="2941933"/>
                  </a:cubicBezTo>
                  <a:cubicBezTo>
                    <a:pt x="4688614" y="2940688"/>
                    <a:pt x="4684879" y="2939443"/>
                    <a:pt x="4681143" y="2938198"/>
                  </a:cubicBezTo>
                  <a:cubicBezTo>
                    <a:pt x="4678653" y="2935708"/>
                    <a:pt x="4674917" y="2935708"/>
                    <a:pt x="4672427" y="2934463"/>
                  </a:cubicBezTo>
                  <a:cubicBezTo>
                    <a:pt x="4668691" y="2931973"/>
                    <a:pt x="4664956" y="2930728"/>
                    <a:pt x="4661220" y="2929483"/>
                  </a:cubicBezTo>
                  <a:cubicBezTo>
                    <a:pt x="4658730" y="2928238"/>
                    <a:pt x="4656240" y="2928238"/>
                    <a:pt x="4652504" y="2926993"/>
                  </a:cubicBezTo>
                  <a:cubicBezTo>
                    <a:pt x="4648769" y="2924502"/>
                    <a:pt x="4645033" y="2923257"/>
                    <a:pt x="4641297" y="2922012"/>
                  </a:cubicBezTo>
                  <a:cubicBezTo>
                    <a:pt x="4638807" y="2920767"/>
                    <a:pt x="4636317" y="2919522"/>
                    <a:pt x="4633826" y="2919522"/>
                  </a:cubicBezTo>
                  <a:cubicBezTo>
                    <a:pt x="4630091" y="2917032"/>
                    <a:pt x="4626355" y="2915787"/>
                    <a:pt x="4622620" y="2913297"/>
                  </a:cubicBezTo>
                  <a:cubicBezTo>
                    <a:pt x="4620129" y="2913297"/>
                    <a:pt x="4617639" y="2912052"/>
                    <a:pt x="4615149" y="2910807"/>
                  </a:cubicBezTo>
                  <a:cubicBezTo>
                    <a:pt x="4611413" y="2908317"/>
                    <a:pt x="4607678" y="2907072"/>
                    <a:pt x="4603942" y="2905827"/>
                  </a:cubicBezTo>
                  <a:cubicBezTo>
                    <a:pt x="4602697" y="2905827"/>
                    <a:pt x="4600207" y="2904582"/>
                    <a:pt x="4598961" y="2903337"/>
                  </a:cubicBezTo>
                  <a:cubicBezTo>
                    <a:pt x="4595226" y="2900847"/>
                    <a:pt x="4590246" y="2899602"/>
                    <a:pt x="4586510" y="2897112"/>
                  </a:cubicBezTo>
                  <a:cubicBezTo>
                    <a:pt x="4585265" y="2897112"/>
                    <a:pt x="4584019" y="2895867"/>
                    <a:pt x="4582774" y="2895867"/>
                  </a:cubicBezTo>
                  <a:cubicBezTo>
                    <a:pt x="4577794" y="2893377"/>
                    <a:pt x="4574058" y="2890887"/>
                    <a:pt x="4569077" y="2889642"/>
                  </a:cubicBezTo>
                  <a:cubicBezTo>
                    <a:pt x="4569077" y="2889642"/>
                    <a:pt x="4569077" y="2888397"/>
                    <a:pt x="4567832" y="2888397"/>
                  </a:cubicBezTo>
                  <a:cubicBezTo>
                    <a:pt x="4499347" y="2853536"/>
                    <a:pt x="4450786" y="2818675"/>
                    <a:pt x="4414675" y="2785059"/>
                  </a:cubicBezTo>
                  <a:close/>
                  <a:moveTo>
                    <a:pt x="5848969" y="2010177"/>
                  </a:moveTo>
                  <a:cubicBezTo>
                    <a:pt x="5820346" y="2041259"/>
                    <a:pt x="5724521" y="2130776"/>
                    <a:pt x="5531624" y="2161859"/>
                  </a:cubicBezTo>
                  <a:cubicBezTo>
                    <a:pt x="5489311" y="2169318"/>
                    <a:pt x="5439532" y="2174291"/>
                    <a:pt x="5388508" y="2180508"/>
                  </a:cubicBezTo>
                  <a:cubicBezTo>
                    <a:pt x="5164499" y="2205374"/>
                    <a:pt x="4888223" y="2237699"/>
                    <a:pt x="4867066" y="2414246"/>
                  </a:cubicBezTo>
                  <a:cubicBezTo>
                    <a:pt x="4859600" y="2476411"/>
                    <a:pt x="4872044" y="2522412"/>
                    <a:pt x="4904401" y="2557224"/>
                  </a:cubicBezTo>
                  <a:cubicBezTo>
                    <a:pt x="4929291" y="2583334"/>
                    <a:pt x="4962892" y="2601983"/>
                    <a:pt x="5003960" y="2615659"/>
                  </a:cubicBezTo>
                  <a:cubicBezTo>
                    <a:pt x="5040050" y="2620632"/>
                    <a:pt x="5694652" y="2697716"/>
                    <a:pt x="6055554" y="2413003"/>
                  </a:cubicBezTo>
                  <a:lnTo>
                    <a:pt x="6055554" y="2411760"/>
                  </a:lnTo>
                  <a:lnTo>
                    <a:pt x="6055554" y="2410516"/>
                  </a:lnTo>
                  <a:cubicBezTo>
                    <a:pt x="6055554" y="2405543"/>
                    <a:pt x="6054310" y="2398083"/>
                    <a:pt x="6053065" y="2389380"/>
                  </a:cubicBezTo>
                  <a:cubicBezTo>
                    <a:pt x="6044354" y="2327216"/>
                    <a:pt x="6005775" y="2175535"/>
                    <a:pt x="5848969" y="2010177"/>
                  </a:cubicBezTo>
                  <a:close/>
                  <a:moveTo>
                    <a:pt x="5519085" y="1775966"/>
                  </a:moveTo>
                  <a:cubicBezTo>
                    <a:pt x="5514105" y="1809565"/>
                    <a:pt x="5494187" y="1844407"/>
                    <a:pt x="5458085" y="1874273"/>
                  </a:cubicBezTo>
                  <a:cubicBezTo>
                    <a:pt x="5390859" y="1930270"/>
                    <a:pt x="5240224" y="1970090"/>
                    <a:pt x="5116977" y="1970090"/>
                  </a:cubicBezTo>
                  <a:cubicBezTo>
                    <a:pt x="5049751" y="1970090"/>
                    <a:pt x="4991240" y="1957646"/>
                    <a:pt x="4960117" y="1930270"/>
                  </a:cubicBezTo>
                  <a:cubicBezTo>
                    <a:pt x="4933974" y="1907871"/>
                    <a:pt x="4920280" y="1881739"/>
                    <a:pt x="4916545" y="1853118"/>
                  </a:cubicBezTo>
                  <a:cubicBezTo>
                    <a:pt x="4820687" y="1917826"/>
                    <a:pt x="4734788" y="2003688"/>
                    <a:pt x="4667562" y="2108217"/>
                  </a:cubicBezTo>
                  <a:cubicBezTo>
                    <a:pt x="4459661" y="2426779"/>
                    <a:pt x="4402395" y="2710498"/>
                    <a:pt x="4412356" y="2744096"/>
                  </a:cubicBezTo>
                  <a:cubicBezTo>
                    <a:pt x="4424803" y="2756540"/>
                    <a:pt x="4523152" y="2842402"/>
                    <a:pt x="5007425" y="2869779"/>
                  </a:cubicBezTo>
                  <a:cubicBezTo>
                    <a:pt x="5008669" y="2869779"/>
                    <a:pt x="5008669" y="2869779"/>
                    <a:pt x="5009915" y="2869779"/>
                  </a:cubicBezTo>
                  <a:cubicBezTo>
                    <a:pt x="5024854" y="2871023"/>
                    <a:pt x="5039792" y="2872268"/>
                    <a:pt x="5054731" y="2872268"/>
                  </a:cubicBezTo>
                  <a:cubicBezTo>
                    <a:pt x="5057221" y="2873512"/>
                    <a:pt x="5058467" y="2873512"/>
                    <a:pt x="5060957" y="2873512"/>
                  </a:cubicBezTo>
                  <a:cubicBezTo>
                    <a:pt x="5077140" y="2873512"/>
                    <a:pt x="5095813" y="2874756"/>
                    <a:pt x="5114487" y="2876001"/>
                  </a:cubicBezTo>
                  <a:cubicBezTo>
                    <a:pt x="5130671" y="2876001"/>
                    <a:pt x="5146855" y="2876001"/>
                    <a:pt x="5163039" y="2877245"/>
                  </a:cubicBezTo>
                  <a:cubicBezTo>
                    <a:pt x="5169263" y="2877245"/>
                    <a:pt x="5172999" y="2877245"/>
                    <a:pt x="5177978" y="2877245"/>
                  </a:cubicBezTo>
                  <a:cubicBezTo>
                    <a:pt x="5190427" y="2877245"/>
                    <a:pt x="5201631" y="2877245"/>
                    <a:pt x="5212836" y="2877245"/>
                  </a:cubicBezTo>
                  <a:cubicBezTo>
                    <a:pt x="5219060" y="2877245"/>
                    <a:pt x="5224040" y="2877245"/>
                    <a:pt x="5230264" y="2877245"/>
                  </a:cubicBezTo>
                  <a:cubicBezTo>
                    <a:pt x="5241469" y="2877245"/>
                    <a:pt x="5252673" y="2877245"/>
                    <a:pt x="5263877" y="2877245"/>
                  </a:cubicBezTo>
                  <a:cubicBezTo>
                    <a:pt x="5268857" y="2877245"/>
                    <a:pt x="5273836" y="2877245"/>
                    <a:pt x="5280061" y="2877245"/>
                  </a:cubicBezTo>
                  <a:cubicBezTo>
                    <a:pt x="5295000" y="2877245"/>
                    <a:pt x="5308694" y="2877245"/>
                    <a:pt x="5324879" y="2877245"/>
                  </a:cubicBezTo>
                  <a:cubicBezTo>
                    <a:pt x="5331103" y="2877245"/>
                    <a:pt x="5338572" y="2877245"/>
                    <a:pt x="5344798" y="2877245"/>
                  </a:cubicBezTo>
                  <a:cubicBezTo>
                    <a:pt x="5352266" y="2877245"/>
                    <a:pt x="5360981" y="2876001"/>
                    <a:pt x="5368450" y="2876001"/>
                  </a:cubicBezTo>
                  <a:cubicBezTo>
                    <a:pt x="5377165" y="2876001"/>
                    <a:pt x="5387124" y="2876001"/>
                    <a:pt x="5394593" y="2876001"/>
                  </a:cubicBezTo>
                  <a:cubicBezTo>
                    <a:pt x="5400818" y="2876001"/>
                    <a:pt x="5405798" y="2876001"/>
                    <a:pt x="5412022" y="2874756"/>
                  </a:cubicBezTo>
                  <a:cubicBezTo>
                    <a:pt x="5421982" y="2874756"/>
                    <a:pt x="5431941" y="2873512"/>
                    <a:pt x="5441900" y="2873512"/>
                  </a:cubicBezTo>
                  <a:cubicBezTo>
                    <a:pt x="5444390" y="2873512"/>
                    <a:pt x="5445635" y="2873512"/>
                    <a:pt x="5446880" y="2873512"/>
                  </a:cubicBezTo>
                  <a:cubicBezTo>
                    <a:pt x="5756864" y="2858579"/>
                    <a:pt x="6003358" y="2811293"/>
                    <a:pt x="6116645" y="2775206"/>
                  </a:cubicBezTo>
                  <a:cubicBezTo>
                    <a:pt x="6121625" y="2772717"/>
                    <a:pt x="6126604" y="2771473"/>
                    <a:pt x="6131584" y="2770228"/>
                  </a:cubicBezTo>
                  <a:cubicBezTo>
                    <a:pt x="6131584" y="2770228"/>
                    <a:pt x="6132829" y="2770228"/>
                    <a:pt x="6134074" y="2768984"/>
                  </a:cubicBezTo>
                  <a:cubicBezTo>
                    <a:pt x="6134074" y="2768984"/>
                    <a:pt x="6134074" y="2768984"/>
                    <a:pt x="6135319" y="2768984"/>
                  </a:cubicBezTo>
                  <a:cubicBezTo>
                    <a:pt x="6167687" y="2757784"/>
                    <a:pt x="6185115" y="2747829"/>
                    <a:pt x="6188850" y="2740363"/>
                  </a:cubicBezTo>
                  <a:cubicBezTo>
                    <a:pt x="6193830" y="2708009"/>
                    <a:pt x="6161462" y="2591037"/>
                    <a:pt x="6135319" y="2515130"/>
                  </a:cubicBezTo>
                  <a:cubicBezTo>
                    <a:pt x="6125359" y="2484020"/>
                    <a:pt x="6117890" y="2465354"/>
                    <a:pt x="6111665" y="2456644"/>
                  </a:cubicBezTo>
                  <a:cubicBezTo>
                    <a:pt x="6002113" y="2551217"/>
                    <a:pt x="5719517" y="2655745"/>
                    <a:pt x="5393348" y="2668189"/>
                  </a:cubicBezTo>
                  <a:cubicBezTo>
                    <a:pt x="5373430" y="2669433"/>
                    <a:pt x="5353511" y="2669433"/>
                    <a:pt x="5333592" y="2670678"/>
                  </a:cubicBezTo>
                  <a:cubicBezTo>
                    <a:pt x="5331103" y="2670678"/>
                    <a:pt x="5328613" y="2670678"/>
                    <a:pt x="5326123" y="2670678"/>
                  </a:cubicBezTo>
                  <a:cubicBezTo>
                    <a:pt x="5312429" y="2670678"/>
                    <a:pt x="5296245" y="2670678"/>
                    <a:pt x="5281306" y="2670678"/>
                  </a:cubicBezTo>
                  <a:cubicBezTo>
                    <a:pt x="5278816" y="2670678"/>
                    <a:pt x="5275081" y="2670678"/>
                    <a:pt x="5271347" y="2670678"/>
                  </a:cubicBezTo>
                  <a:cubicBezTo>
                    <a:pt x="5182958" y="2670678"/>
                    <a:pt x="5100793" y="2665700"/>
                    <a:pt x="5031078" y="2648279"/>
                  </a:cubicBezTo>
                  <a:cubicBezTo>
                    <a:pt x="5028588" y="2648279"/>
                    <a:pt x="5027344" y="2648279"/>
                    <a:pt x="5026099" y="2648279"/>
                  </a:cubicBezTo>
                  <a:cubicBezTo>
                    <a:pt x="5017384" y="2645790"/>
                    <a:pt x="5008669" y="2643301"/>
                    <a:pt x="5001200" y="2640812"/>
                  </a:cubicBezTo>
                  <a:cubicBezTo>
                    <a:pt x="4999955" y="2640812"/>
                    <a:pt x="4998710" y="2640812"/>
                    <a:pt x="4997465" y="2639568"/>
                  </a:cubicBezTo>
                  <a:cubicBezTo>
                    <a:pt x="4951403" y="2624635"/>
                    <a:pt x="4912811" y="2604725"/>
                    <a:pt x="4886667" y="2574860"/>
                  </a:cubicBezTo>
                  <a:cubicBezTo>
                    <a:pt x="4848075" y="2535040"/>
                    <a:pt x="4834381" y="2479043"/>
                    <a:pt x="4841851" y="2411846"/>
                  </a:cubicBezTo>
                  <a:cubicBezTo>
                    <a:pt x="4865504" y="2215233"/>
                    <a:pt x="5153080" y="2181635"/>
                    <a:pt x="5384634" y="2155503"/>
                  </a:cubicBezTo>
                  <a:cubicBezTo>
                    <a:pt x="5435676" y="2150526"/>
                    <a:pt x="5485472" y="2144304"/>
                    <a:pt x="5527799" y="2136837"/>
                  </a:cubicBezTo>
                  <a:cubicBezTo>
                    <a:pt x="5714537" y="2106972"/>
                    <a:pt x="5806661" y="2018621"/>
                    <a:pt x="5831559" y="1992489"/>
                  </a:cubicBezTo>
                  <a:cubicBezTo>
                    <a:pt x="5789232" y="1948935"/>
                    <a:pt x="5739435" y="1905382"/>
                    <a:pt x="5680924" y="1863073"/>
                  </a:cubicBezTo>
                  <a:cubicBezTo>
                    <a:pt x="5628639" y="1825742"/>
                    <a:pt x="5575106" y="1797121"/>
                    <a:pt x="5519085" y="1775966"/>
                  </a:cubicBezTo>
                  <a:close/>
                  <a:moveTo>
                    <a:pt x="5322171" y="1732366"/>
                  </a:moveTo>
                  <a:cubicBezTo>
                    <a:pt x="5192900" y="1727412"/>
                    <a:pt x="5062386" y="1762090"/>
                    <a:pt x="4941816" y="1836400"/>
                  </a:cubicBezTo>
                  <a:cubicBezTo>
                    <a:pt x="4940573" y="1863648"/>
                    <a:pt x="4951760" y="1888418"/>
                    <a:pt x="4975377" y="1909472"/>
                  </a:cubicBezTo>
                  <a:cubicBezTo>
                    <a:pt x="5049956" y="1975113"/>
                    <a:pt x="5338330" y="1940435"/>
                    <a:pt x="5441499" y="1853740"/>
                  </a:cubicBezTo>
                  <a:cubicBezTo>
                    <a:pt x="5475059" y="1825254"/>
                    <a:pt x="5493704" y="1794291"/>
                    <a:pt x="5494947" y="1765806"/>
                  </a:cubicBezTo>
                  <a:cubicBezTo>
                    <a:pt x="5488732" y="1763329"/>
                    <a:pt x="5482518" y="1760852"/>
                    <a:pt x="5476302" y="1759613"/>
                  </a:cubicBezTo>
                  <a:cubicBezTo>
                    <a:pt x="5473816" y="1758375"/>
                    <a:pt x="5470087" y="1757136"/>
                    <a:pt x="5467601" y="1755898"/>
                  </a:cubicBezTo>
                  <a:cubicBezTo>
                    <a:pt x="5460143" y="1754659"/>
                    <a:pt x="5453929" y="1753421"/>
                    <a:pt x="5446471" y="1752182"/>
                  </a:cubicBezTo>
                  <a:cubicBezTo>
                    <a:pt x="5442742" y="1749705"/>
                    <a:pt x="5437770" y="1748467"/>
                    <a:pt x="5432798" y="1747228"/>
                  </a:cubicBezTo>
                  <a:cubicBezTo>
                    <a:pt x="5427826" y="1745990"/>
                    <a:pt x="5422854" y="1745990"/>
                    <a:pt x="5416639" y="1744751"/>
                  </a:cubicBezTo>
                  <a:cubicBezTo>
                    <a:pt x="5410424" y="1743513"/>
                    <a:pt x="5404209" y="1741036"/>
                    <a:pt x="5396751" y="1741036"/>
                  </a:cubicBezTo>
                  <a:cubicBezTo>
                    <a:pt x="5393022" y="1739797"/>
                    <a:pt x="5389293" y="1739797"/>
                    <a:pt x="5385564" y="1738559"/>
                  </a:cubicBezTo>
                  <a:cubicBezTo>
                    <a:pt x="5376863" y="1738559"/>
                    <a:pt x="5368162" y="1736082"/>
                    <a:pt x="5360704" y="1736082"/>
                  </a:cubicBezTo>
                  <a:cubicBezTo>
                    <a:pt x="5358218" y="1736082"/>
                    <a:pt x="5355732" y="1734843"/>
                    <a:pt x="5353247" y="1734843"/>
                  </a:cubicBezTo>
                  <a:cubicBezTo>
                    <a:pt x="5344545" y="1733605"/>
                    <a:pt x="5333359" y="1733605"/>
                    <a:pt x="5322171" y="1732366"/>
                  </a:cubicBezTo>
                  <a:close/>
                  <a:moveTo>
                    <a:pt x="2400839" y="825"/>
                  </a:moveTo>
                  <a:cubicBezTo>
                    <a:pt x="2765473" y="21576"/>
                    <a:pt x="3034652" y="430211"/>
                    <a:pt x="3172453" y="837751"/>
                  </a:cubicBezTo>
                  <a:cubicBezTo>
                    <a:pt x="3230998" y="1013379"/>
                    <a:pt x="3258403" y="1186515"/>
                    <a:pt x="3282071" y="1339722"/>
                  </a:cubicBezTo>
                  <a:cubicBezTo>
                    <a:pt x="3318195" y="1560191"/>
                    <a:pt x="3348090" y="1750766"/>
                    <a:pt x="3457708" y="1891517"/>
                  </a:cubicBezTo>
                  <a:cubicBezTo>
                    <a:pt x="3639575" y="2125687"/>
                    <a:pt x="4190156" y="2321244"/>
                    <a:pt x="4519010" y="2318753"/>
                  </a:cubicBezTo>
                  <a:cubicBezTo>
                    <a:pt x="4553888" y="2247755"/>
                    <a:pt x="4596241" y="2170528"/>
                    <a:pt x="4646067" y="2093302"/>
                  </a:cubicBezTo>
                  <a:cubicBezTo>
                    <a:pt x="4776861" y="1894008"/>
                    <a:pt x="4969939" y="1756994"/>
                    <a:pt x="5176718" y="1718380"/>
                  </a:cubicBezTo>
                  <a:cubicBezTo>
                    <a:pt x="5215333" y="1710907"/>
                    <a:pt x="5252703" y="1707170"/>
                    <a:pt x="5290073" y="1707170"/>
                  </a:cubicBezTo>
                  <a:cubicBezTo>
                    <a:pt x="5302530" y="1707170"/>
                    <a:pt x="5314986" y="1707170"/>
                    <a:pt x="5326197" y="1708416"/>
                  </a:cubicBezTo>
                  <a:cubicBezTo>
                    <a:pt x="5327443" y="1708416"/>
                    <a:pt x="5328689" y="1708416"/>
                    <a:pt x="5329934" y="1708416"/>
                  </a:cubicBezTo>
                  <a:cubicBezTo>
                    <a:pt x="5339899" y="1708416"/>
                    <a:pt x="5351110" y="1709661"/>
                    <a:pt x="5361075" y="1710907"/>
                  </a:cubicBezTo>
                  <a:cubicBezTo>
                    <a:pt x="5363567" y="1710907"/>
                    <a:pt x="5366058" y="1710907"/>
                    <a:pt x="5367304" y="1710907"/>
                  </a:cubicBezTo>
                  <a:cubicBezTo>
                    <a:pt x="5377269" y="1712152"/>
                    <a:pt x="5387234" y="1713398"/>
                    <a:pt x="5395955" y="1714644"/>
                  </a:cubicBezTo>
                  <a:cubicBezTo>
                    <a:pt x="5398445" y="1715889"/>
                    <a:pt x="5402182" y="1715889"/>
                    <a:pt x="5404674" y="1715889"/>
                  </a:cubicBezTo>
                  <a:cubicBezTo>
                    <a:pt x="5413393" y="1718380"/>
                    <a:pt x="5422113" y="1719626"/>
                    <a:pt x="5430832" y="1722117"/>
                  </a:cubicBezTo>
                  <a:cubicBezTo>
                    <a:pt x="5433324" y="1722117"/>
                    <a:pt x="5438306" y="1723363"/>
                    <a:pt x="5442043" y="1724608"/>
                  </a:cubicBezTo>
                  <a:cubicBezTo>
                    <a:pt x="5449517" y="1725854"/>
                    <a:pt x="5456991" y="1727100"/>
                    <a:pt x="5464465" y="1729591"/>
                  </a:cubicBezTo>
                  <a:cubicBezTo>
                    <a:pt x="5474430" y="1732082"/>
                    <a:pt x="5484396" y="1735819"/>
                    <a:pt x="5493115" y="1738310"/>
                  </a:cubicBezTo>
                  <a:cubicBezTo>
                    <a:pt x="5498098" y="1739555"/>
                    <a:pt x="5504326" y="1742047"/>
                    <a:pt x="5509309" y="1743292"/>
                  </a:cubicBezTo>
                  <a:cubicBezTo>
                    <a:pt x="5510555" y="1743292"/>
                    <a:pt x="5510555" y="1744538"/>
                    <a:pt x="5511800" y="1744538"/>
                  </a:cubicBezTo>
                  <a:lnTo>
                    <a:pt x="5513047" y="1745783"/>
                  </a:lnTo>
                  <a:cubicBezTo>
                    <a:pt x="5575329" y="1768204"/>
                    <a:pt x="5636366" y="1800589"/>
                    <a:pt x="5694912" y="1841693"/>
                  </a:cubicBezTo>
                  <a:cubicBezTo>
                    <a:pt x="5973940" y="2042233"/>
                    <a:pt x="6051171" y="2250246"/>
                    <a:pt x="6073592" y="2353629"/>
                  </a:cubicBezTo>
                  <a:cubicBezTo>
                    <a:pt x="6123419" y="2287613"/>
                    <a:pt x="6124664" y="2226580"/>
                    <a:pt x="6125910" y="2124442"/>
                  </a:cubicBezTo>
                  <a:cubicBezTo>
                    <a:pt x="6127156" y="2087074"/>
                    <a:pt x="6128401" y="2045970"/>
                    <a:pt x="6130893" y="1998637"/>
                  </a:cubicBezTo>
                  <a:lnTo>
                    <a:pt x="6132138" y="1977462"/>
                  </a:lnTo>
                  <a:cubicBezTo>
                    <a:pt x="6144595" y="1786888"/>
                    <a:pt x="6154560" y="1634926"/>
                    <a:pt x="6402446" y="1316056"/>
                  </a:cubicBezTo>
                  <a:cubicBezTo>
                    <a:pt x="6675246" y="964801"/>
                    <a:pt x="7189703" y="601089"/>
                    <a:pt x="7742775" y="729385"/>
                  </a:cubicBezTo>
                  <a:cubicBezTo>
                    <a:pt x="7976959" y="784191"/>
                    <a:pt x="8140141" y="962310"/>
                    <a:pt x="8223599" y="1257513"/>
                  </a:cubicBezTo>
                  <a:cubicBezTo>
                    <a:pt x="8294602" y="1505385"/>
                    <a:pt x="8299585" y="1790624"/>
                    <a:pt x="8303321" y="1997392"/>
                  </a:cubicBezTo>
                  <a:cubicBezTo>
                    <a:pt x="8303321" y="2026040"/>
                    <a:pt x="8304567" y="2053443"/>
                    <a:pt x="8304567" y="2078355"/>
                  </a:cubicBezTo>
                  <a:cubicBezTo>
                    <a:pt x="8305813" y="2125687"/>
                    <a:pt x="8305813" y="2176756"/>
                    <a:pt x="8307059" y="2230316"/>
                  </a:cubicBezTo>
                  <a:cubicBezTo>
                    <a:pt x="8312041" y="2612711"/>
                    <a:pt x="8317024" y="3088525"/>
                    <a:pt x="8535014" y="3352590"/>
                  </a:cubicBezTo>
                  <a:cubicBezTo>
                    <a:pt x="8685739" y="3534445"/>
                    <a:pt x="8967258" y="3652776"/>
                    <a:pt x="9251268" y="3654022"/>
                  </a:cubicBezTo>
                  <a:cubicBezTo>
                    <a:pt x="9253759" y="3654022"/>
                    <a:pt x="9255005" y="3654022"/>
                    <a:pt x="9256251" y="3654022"/>
                  </a:cubicBezTo>
                  <a:cubicBezTo>
                    <a:pt x="9524067" y="3654022"/>
                    <a:pt x="9757006" y="3551884"/>
                    <a:pt x="9913959" y="3365046"/>
                  </a:cubicBezTo>
                  <a:cubicBezTo>
                    <a:pt x="10266480" y="2945283"/>
                    <a:pt x="10231602" y="2666272"/>
                    <a:pt x="10059701" y="2352384"/>
                  </a:cubicBezTo>
                  <a:cubicBezTo>
                    <a:pt x="10012366" y="2267684"/>
                    <a:pt x="9950083" y="2186721"/>
                    <a:pt x="9882817" y="2100775"/>
                  </a:cubicBezTo>
                  <a:cubicBezTo>
                    <a:pt x="9708425" y="1879061"/>
                    <a:pt x="9510365" y="1626207"/>
                    <a:pt x="9499154" y="1167831"/>
                  </a:cubicBezTo>
                  <a:cubicBezTo>
                    <a:pt x="9491680" y="877610"/>
                    <a:pt x="9611264" y="599844"/>
                    <a:pt x="9837974" y="388094"/>
                  </a:cubicBezTo>
                  <a:cubicBezTo>
                    <a:pt x="10045999" y="191292"/>
                    <a:pt x="10321289" y="82926"/>
                    <a:pt x="10556719" y="104101"/>
                  </a:cubicBezTo>
                  <a:cubicBezTo>
                    <a:pt x="10896784" y="135240"/>
                    <a:pt x="11040034" y="450374"/>
                    <a:pt x="11092352" y="618528"/>
                  </a:cubicBezTo>
                  <a:cubicBezTo>
                    <a:pt x="11249305" y="586142"/>
                    <a:pt x="11386328" y="602335"/>
                    <a:pt x="11499683" y="668351"/>
                  </a:cubicBezTo>
                  <a:cubicBezTo>
                    <a:pt x="11700234" y="785436"/>
                    <a:pt x="11753797" y="1013379"/>
                    <a:pt x="11756288" y="1023343"/>
                  </a:cubicBezTo>
                  <a:cubicBezTo>
                    <a:pt x="11758780" y="1028326"/>
                    <a:pt x="11753797" y="1033308"/>
                    <a:pt x="11748814" y="1035799"/>
                  </a:cubicBezTo>
                  <a:lnTo>
                    <a:pt x="11629231" y="1081886"/>
                  </a:lnTo>
                  <a:cubicBezTo>
                    <a:pt x="11623003" y="1084377"/>
                    <a:pt x="11616775" y="1081886"/>
                    <a:pt x="11613038" y="1075658"/>
                  </a:cubicBezTo>
                  <a:cubicBezTo>
                    <a:pt x="11508402" y="831523"/>
                    <a:pt x="11335256" y="761770"/>
                    <a:pt x="11083632" y="865154"/>
                  </a:cubicBezTo>
                  <a:cubicBezTo>
                    <a:pt x="10832009" y="967292"/>
                    <a:pt x="10839483" y="1221391"/>
                    <a:pt x="10865642" y="1365879"/>
                  </a:cubicBezTo>
                  <a:cubicBezTo>
                    <a:pt x="10866888" y="1370862"/>
                    <a:pt x="10864397" y="1375844"/>
                    <a:pt x="10858168" y="1378335"/>
                  </a:cubicBezTo>
                  <a:lnTo>
                    <a:pt x="10676302" y="1449334"/>
                  </a:lnTo>
                  <a:cubicBezTo>
                    <a:pt x="10675056" y="1449334"/>
                    <a:pt x="10673811" y="1449334"/>
                    <a:pt x="10671319" y="1449334"/>
                  </a:cubicBezTo>
                  <a:cubicBezTo>
                    <a:pt x="10670074" y="1449334"/>
                    <a:pt x="10667582" y="1449334"/>
                    <a:pt x="10666337" y="1448088"/>
                  </a:cubicBezTo>
                  <a:cubicBezTo>
                    <a:pt x="10663845" y="1446843"/>
                    <a:pt x="10661354" y="1443106"/>
                    <a:pt x="10660108" y="1440615"/>
                  </a:cubicBezTo>
                  <a:cubicBezTo>
                    <a:pt x="10631458" y="1340968"/>
                    <a:pt x="10610282" y="1186515"/>
                    <a:pt x="10663845" y="1020852"/>
                  </a:cubicBezTo>
                  <a:cubicBezTo>
                    <a:pt x="10726128" y="826541"/>
                    <a:pt x="10851940" y="724403"/>
                    <a:pt x="10931662" y="677070"/>
                  </a:cubicBezTo>
                  <a:cubicBezTo>
                    <a:pt x="10898029" y="564967"/>
                    <a:pt x="10824535" y="420479"/>
                    <a:pt x="10665091" y="307131"/>
                  </a:cubicBezTo>
                  <a:cubicBezTo>
                    <a:pt x="10541771" y="219940"/>
                    <a:pt x="10323781" y="251080"/>
                    <a:pt x="10108282" y="385603"/>
                  </a:cubicBezTo>
                  <a:cubicBezTo>
                    <a:pt x="9857904" y="542547"/>
                    <a:pt x="9588842" y="872627"/>
                    <a:pt x="9657353" y="1283671"/>
                  </a:cubicBezTo>
                  <a:cubicBezTo>
                    <a:pt x="9718390" y="1646136"/>
                    <a:pt x="9879080" y="1849167"/>
                    <a:pt x="10036033" y="2045970"/>
                  </a:cubicBezTo>
                  <a:cubicBezTo>
                    <a:pt x="10176793" y="2224088"/>
                    <a:pt x="10310078" y="2390997"/>
                    <a:pt x="10349939" y="2661289"/>
                  </a:cubicBezTo>
                  <a:cubicBezTo>
                    <a:pt x="10388555" y="2919126"/>
                    <a:pt x="10316307" y="3178208"/>
                    <a:pt x="10145651" y="3392448"/>
                  </a:cubicBezTo>
                  <a:cubicBezTo>
                    <a:pt x="9958802" y="3627864"/>
                    <a:pt x="9677284" y="3777335"/>
                    <a:pt x="9372097" y="3802246"/>
                  </a:cubicBezTo>
                  <a:cubicBezTo>
                    <a:pt x="9311060" y="3807229"/>
                    <a:pt x="9252514" y="3809720"/>
                    <a:pt x="9196459" y="3809720"/>
                  </a:cubicBezTo>
                  <a:cubicBezTo>
                    <a:pt x="8709407" y="3809720"/>
                    <a:pt x="8414185" y="3624128"/>
                    <a:pt x="8251004" y="3220558"/>
                  </a:cubicBezTo>
                  <a:cubicBezTo>
                    <a:pt x="8107753" y="2864320"/>
                    <a:pt x="8110245" y="2493135"/>
                    <a:pt x="8113981" y="2063408"/>
                  </a:cubicBezTo>
                  <a:cubicBezTo>
                    <a:pt x="8115227" y="1994901"/>
                    <a:pt x="8116473" y="1923902"/>
                    <a:pt x="8116473" y="1851658"/>
                  </a:cubicBezTo>
                  <a:cubicBezTo>
                    <a:pt x="8116473" y="1403247"/>
                    <a:pt x="8018066" y="1110534"/>
                    <a:pt x="7817515" y="959818"/>
                  </a:cubicBezTo>
                  <a:cubicBezTo>
                    <a:pt x="7645613" y="829032"/>
                    <a:pt x="7214615" y="790419"/>
                    <a:pt x="6731300" y="1217655"/>
                  </a:cubicBezTo>
                  <a:cubicBezTo>
                    <a:pt x="6315250" y="1583857"/>
                    <a:pt x="6305285" y="1835466"/>
                    <a:pt x="6295320" y="2078355"/>
                  </a:cubicBezTo>
                  <a:cubicBezTo>
                    <a:pt x="6294074" y="2118214"/>
                    <a:pt x="6292828" y="2155581"/>
                    <a:pt x="6289091" y="2194194"/>
                  </a:cubicBezTo>
                  <a:cubicBezTo>
                    <a:pt x="6272898" y="2384769"/>
                    <a:pt x="6205632" y="2475697"/>
                    <a:pt x="6162034" y="2513064"/>
                  </a:cubicBezTo>
                  <a:cubicBezTo>
                    <a:pt x="6190684" y="2595273"/>
                    <a:pt x="6218089" y="2711113"/>
                    <a:pt x="6213106" y="2743498"/>
                  </a:cubicBezTo>
                  <a:cubicBezTo>
                    <a:pt x="6211861" y="2753463"/>
                    <a:pt x="6200650" y="2763427"/>
                    <a:pt x="6181965" y="2773392"/>
                  </a:cubicBezTo>
                  <a:cubicBezTo>
                    <a:pt x="6195667" y="2778374"/>
                    <a:pt x="6210615" y="2785848"/>
                    <a:pt x="6224317" y="2798304"/>
                  </a:cubicBezTo>
                  <a:cubicBezTo>
                    <a:pt x="6240511" y="2815742"/>
                    <a:pt x="6290337" y="2922862"/>
                    <a:pt x="6333935" y="3026246"/>
                  </a:cubicBezTo>
                  <a:cubicBezTo>
                    <a:pt x="6408675" y="3018773"/>
                    <a:pt x="6483414" y="3018773"/>
                    <a:pt x="6558154" y="3023755"/>
                  </a:cubicBezTo>
                  <a:cubicBezTo>
                    <a:pt x="6756213" y="3041193"/>
                    <a:pt x="7043961" y="3118419"/>
                    <a:pt x="7285619" y="3391203"/>
                  </a:cubicBezTo>
                  <a:cubicBezTo>
                    <a:pt x="7741529" y="3904384"/>
                    <a:pt x="7818761" y="4344077"/>
                    <a:pt x="7543469" y="4857258"/>
                  </a:cubicBezTo>
                  <a:cubicBezTo>
                    <a:pt x="7477450" y="4980571"/>
                    <a:pt x="7391499" y="5116340"/>
                    <a:pt x="7299321" y="5262073"/>
                  </a:cubicBezTo>
                  <a:cubicBezTo>
                    <a:pt x="7030258" y="5683081"/>
                    <a:pt x="6696422" y="6206228"/>
                    <a:pt x="6647841" y="6767987"/>
                  </a:cubicBezTo>
                  <a:cubicBezTo>
                    <a:pt x="6621682" y="7068174"/>
                    <a:pt x="6730055" y="7301099"/>
                    <a:pt x="6938079" y="7393272"/>
                  </a:cubicBezTo>
                  <a:cubicBezTo>
                    <a:pt x="7183475" y="7501638"/>
                    <a:pt x="7507345" y="7393272"/>
                    <a:pt x="7763951" y="7115506"/>
                  </a:cubicBezTo>
                  <a:cubicBezTo>
                    <a:pt x="8015575" y="6842723"/>
                    <a:pt x="8251004" y="6356944"/>
                    <a:pt x="8459029" y="5928463"/>
                  </a:cubicBezTo>
                  <a:cubicBezTo>
                    <a:pt x="8770444" y="5289477"/>
                    <a:pt x="8956047" y="4928257"/>
                    <a:pt x="9179020" y="4959396"/>
                  </a:cubicBezTo>
                  <a:cubicBezTo>
                    <a:pt x="9390782" y="4988045"/>
                    <a:pt x="9440608" y="5243389"/>
                    <a:pt x="9492926" y="5514927"/>
                  </a:cubicBezTo>
                  <a:cubicBezTo>
                    <a:pt x="9543998" y="5781483"/>
                    <a:pt x="9601298" y="6081669"/>
                    <a:pt x="9809323" y="6185053"/>
                  </a:cubicBezTo>
                  <a:cubicBezTo>
                    <a:pt x="9997418" y="6279717"/>
                    <a:pt x="10214163" y="6251069"/>
                    <a:pt x="10361150" y="6112809"/>
                  </a:cubicBezTo>
                  <a:cubicBezTo>
                    <a:pt x="10524332" y="5962093"/>
                    <a:pt x="10559210" y="5724186"/>
                    <a:pt x="10455820" y="5475069"/>
                  </a:cubicBezTo>
                  <a:cubicBezTo>
                    <a:pt x="10277691" y="5046587"/>
                    <a:pt x="10376098" y="4898363"/>
                    <a:pt x="10450838" y="4847293"/>
                  </a:cubicBezTo>
                  <a:cubicBezTo>
                    <a:pt x="10524332" y="4798715"/>
                    <a:pt x="10622739" y="4811171"/>
                    <a:pt x="10719900" y="4875942"/>
                  </a:cubicBezTo>
                  <a:cubicBezTo>
                    <a:pt x="10982734" y="4501020"/>
                    <a:pt x="11458576" y="4669175"/>
                    <a:pt x="11464804" y="4670420"/>
                  </a:cubicBezTo>
                  <a:cubicBezTo>
                    <a:pt x="11467295" y="4671665"/>
                    <a:pt x="11469787" y="4674157"/>
                    <a:pt x="11471032" y="4677893"/>
                  </a:cubicBezTo>
                  <a:cubicBezTo>
                    <a:pt x="11472278" y="4681631"/>
                    <a:pt x="11472278" y="4685367"/>
                    <a:pt x="11471032" y="4687858"/>
                  </a:cubicBezTo>
                  <a:lnTo>
                    <a:pt x="11390065" y="4836083"/>
                  </a:lnTo>
                  <a:cubicBezTo>
                    <a:pt x="11387573" y="4842311"/>
                    <a:pt x="11381345" y="4844802"/>
                    <a:pt x="11376362" y="4843557"/>
                  </a:cubicBezTo>
                  <a:cubicBezTo>
                    <a:pt x="11239340" y="4814908"/>
                    <a:pt x="10977751" y="4831101"/>
                    <a:pt x="10864397" y="5072745"/>
                  </a:cubicBezTo>
                  <a:cubicBezTo>
                    <a:pt x="10756024" y="5306915"/>
                    <a:pt x="10906749" y="5504963"/>
                    <a:pt x="10977751" y="5578453"/>
                  </a:cubicBezTo>
                  <a:cubicBezTo>
                    <a:pt x="10981488" y="5582189"/>
                    <a:pt x="10981488" y="5588417"/>
                    <a:pt x="10978997" y="5592154"/>
                  </a:cubicBezTo>
                  <a:lnTo>
                    <a:pt x="10875607" y="5785220"/>
                  </a:lnTo>
                  <a:cubicBezTo>
                    <a:pt x="10873116" y="5787711"/>
                    <a:pt x="10869379" y="5790202"/>
                    <a:pt x="10866888" y="5791448"/>
                  </a:cubicBezTo>
                  <a:cubicBezTo>
                    <a:pt x="10865642" y="5791448"/>
                    <a:pt x="10865642" y="5791448"/>
                    <a:pt x="10864397" y="5791448"/>
                  </a:cubicBezTo>
                  <a:cubicBezTo>
                    <a:pt x="10861905" y="5791448"/>
                    <a:pt x="10858168" y="5790202"/>
                    <a:pt x="10855677" y="5788957"/>
                  </a:cubicBezTo>
                  <a:cubicBezTo>
                    <a:pt x="10851940" y="5785220"/>
                    <a:pt x="10453329" y="5457631"/>
                    <a:pt x="10647652" y="5006729"/>
                  </a:cubicBezTo>
                  <a:cubicBezTo>
                    <a:pt x="10592843" y="4966869"/>
                    <a:pt x="10550490" y="4960641"/>
                    <a:pt x="10533051" y="4971852"/>
                  </a:cubicBezTo>
                  <a:cubicBezTo>
                    <a:pt x="10505647" y="4989290"/>
                    <a:pt x="10463294" y="5106375"/>
                    <a:pt x="10592843" y="5419017"/>
                  </a:cubicBezTo>
                  <a:cubicBezTo>
                    <a:pt x="10721146" y="5726677"/>
                    <a:pt x="10671319" y="6026863"/>
                    <a:pt x="10463294" y="6221175"/>
                  </a:cubicBezTo>
                  <a:cubicBezTo>
                    <a:pt x="10270217" y="6401785"/>
                    <a:pt x="9986207" y="6440399"/>
                    <a:pt x="9743303" y="6319577"/>
                  </a:cubicBezTo>
                  <a:cubicBezTo>
                    <a:pt x="9469258" y="6182562"/>
                    <a:pt x="9404484" y="5842517"/>
                    <a:pt x="9347184" y="5542331"/>
                  </a:cubicBezTo>
                  <a:cubicBezTo>
                    <a:pt x="9304831" y="5325599"/>
                    <a:pt x="9266216" y="5120077"/>
                    <a:pt x="9159089" y="5106375"/>
                  </a:cubicBezTo>
                  <a:cubicBezTo>
                    <a:pt x="9137913" y="5102639"/>
                    <a:pt x="9070648" y="5118831"/>
                    <a:pt x="8936116" y="5335563"/>
                  </a:cubicBezTo>
                  <a:cubicBezTo>
                    <a:pt x="8830235" y="5503717"/>
                    <a:pt x="8715635" y="5741625"/>
                    <a:pt x="8593560" y="5993233"/>
                  </a:cubicBezTo>
                  <a:cubicBezTo>
                    <a:pt x="8380553" y="6430433"/>
                    <a:pt x="8140141" y="6927423"/>
                    <a:pt x="7872323" y="7216399"/>
                  </a:cubicBezTo>
                  <a:cubicBezTo>
                    <a:pt x="7658071" y="7449323"/>
                    <a:pt x="7391499" y="7582601"/>
                    <a:pt x="7141122" y="7582601"/>
                  </a:cubicBezTo>
                  <a:lnTo>
                    <a:pt x="7139876" y="7582601"/>
                  </a:lnTo>
                  <a:cubicBezTo>
                    <a:pt x="7047697" y="7582601"/>
                    <a:pt x="6959255" y="7563917"/>
                    <a:pt x="6877042" y="7529041"/>
                  </a:cubicBezTo>
                  <a:cubicBezTo>
                    <a:pt x="6609226" y="7410710"/>
                    <a:pt x="6468466" y="7120489"/>
                    <a:pt x="6499608" y="6755531"/>
                  </a:cubicBezTo>
                  <a:cubicBezTo>
                    <a:pt x="6551925" y="6157650"/>
                    <a:pt x="6896973" y="5617065"/>
                    <a:pt x="7173509" y="5182356"/>
                  </a:cubicBezTo>
                  <a:cubicBezTo>
                    <a:pt x="7264442" y="5040359"/>
                    <a:pt x="7350393" y="4905836"/>
                    <a:pt x="7412675" y="4787505"/>
                  </a:cubicBezTo>
                  <a:cubicBezTo>
                    <a:pt x="7656825" y="4331621"/>
                    <a:pt x="7588313" y="3955453"/>
                    <a:pt x="7174755" y="3489604"/>
                  </a:cubicBezTo>
                  <a:cubicBezTo>
                    <a:pt x="7007837" y="3301521"/>
                    <a:pt x="6797320" y="3194400"/>
                    <a:pt x="6549434" y="3173225"/>
                  </a:cubicBezTo>
                  <a:cubicBezTo>
                    <a:pt x="6499608" y="3168243"/>
                    <a:pt x="6448536" y="3166997"/>
                    <a:pt x="6396218" y="3170734"/>
                  </a:cubicBezTo>
                  <a:cubicBezTo>
                    <a:pt x="6403692" y="3188172"/>
                    <a:pt x="6409920" y="3203119"/>
                    <a:pt x="6413657" y="3213084"/>
                  </a:cubicBezTo>
                  <a:lnTo>
                    <a:pt x="6414903" y="3213084"/>
                  </a:lnTo>
                  <a:cubicBezTo>
                    <a:pt x="6417394" y="3211838"/>
                    <a:pt x="6419886" y="3210593"/>
                    <a:pt x="6423623" y="3210593"/>
                  </a:cubicBezTo>
                  <a:cubicBezTo>
                    <a:pt x="6428605" y="3209347"/>
                    <a:pt x="6432342" y="3208102"/>
                    <a:pt x="6437325" y="3208102"/>
                  </a:cubicBezTo>
                  <a:cubicBezTo>
                    <a:pt x="6442307" y="3208102"/>
                    <a:pt x="6448536" y="3210593"/>
                    <a:pt x="6453518" y="3213084"/>
                  </a:cubicBezTo>
                  <a:cubicBezTo>
                    <a:pt x="6478432" y="3226785"/>
                    <a:pt x="6504590" y="3270381"/>
                    <a:pt x="6554417" y="3443518"/>
                  </a:cubicBezTo>
                  <a:cubicBezTo>
                    <a:pt x="6632893" y="3717547"/>
                    <a:pt x="6655315" y="3992821"/>
                    <a:pt x="6654069" y="4027697"/>
                  </a:cubicBezTo>
                  <a:cubicBezTo>
                    <a:pt x="6654069" y="4036417"/>
                    <a:pt x="6651578" y="4045136"/>
                    <a:pt x="6646596" y="4053855"/>
                  </a:cubicBezTo>
                  <a:cubicBezTo>
                    <a:pt x="6636630" y="4071293"/>
                    <a:pt x="6617945" y="4084995"/>
                    <a:pt x="6607980" y="4091222"/>
                  </a:cubicBezTo>
                  <a:cubicBezTo>
                    <a:pt x="6609226" y="4108661"/>
                    <a:pt x="6611717" y="4127344"/>
                    <a:pt x="6611717" y="4144783"/>
                  </a:cubicBezTo>
                  <a:cubicBezTo>
                    <a:pt x="6611717" y="4146028"/>
                    <a:pt x="6611717" y="4146028"/>
                    <a:pt x="6611717" y="4147274"/>
                  </a:cubicBezTo>
                  <a:cubicBezTo>
                    <a:pt x="6612963" y="4165957"/>
                    <a:pt x="6612963" y="4183396"/>
                    <a:pt x="6614208" y="4200834"/>
                  </a:cubicBezTo>
                  <a:lnTo>
                    <a:pt x="6614208" y="4202079"/>
                  </a:lnTo>
                  <a:cubicBezTo>
                    <a:pt x="6615454" y="4285534"/>
                    <a:pt x="6611717" y="4352795"/>
                    <a:pt x="6609226" y="4385181"/>
                  </a:cubicBezTo>
                  <a:cubicBezTo>
                    <a:pt x="6607980" y="4401373"/>
                    <a:pt x="6601752" y="4415075"/>
                    <a:pt x="6590541" y="4426285"/>
                  </a:cubicBezTo>
                  <a:cubicBezTo>
                    <a:pt x="6541960" y="4481091"/>
                    <a:pt x="6381270" y="4628070"/>
                    <a:pt x="6017538" y="4732699"/>
                  </a:cubicBezTo>
                  <a:cubicBezTo>
                    <a:pt x="5991379" y="4771313"/>
                    <a:pt x="5809513" y="5022921"/>
                    <a:pt x="5328689" y="5044096"/>
                  </a:cubicBezTo>
                  <a:cubicBezTo>
                    <a:pt x="5316232" y="5044096"/>
                    <a:pt x="5302530" y="5045341"/>
                    <a:pt x="5290073" y="5045341"/>
                  </a:cubicBezTo>
                  <a:cubicBezTo>
                    <a:pt x="4966202" y="5045341"/>
                    <a:pt x="4776861" y="4851030"/>
                    <a:pt x="4749457" y="4821136"/>
                  </a:cubicBezTo>
                  <a:cubicBezTo>
                    <a:pt x="4416866" y="4781277"/>
                    <a:pt x="4192647" y="4701559"/>
                    <a:pt x="4106697" y="4667929"/>
                  </a:cubicBezTo>
                  <a:cubicBezTo>
                    <a:pt x="4083029" y="4657964"/>
                    <a:pt x="4065590" y="4635543"/>
                    <a:pt x="4061854" y="4609387"/>
                  </a:cubicBezTo>
                  <a:cubicBezTo>
                    <a:pt x="3994587" y="4094959"/>
                    <a:pt x="4112925" y="3566831"/>
                    <a:pt x="4127873" y="3503306"/>
                  </a:cubicBezTo>
                  <a:cubicBezTo>
                    <a:pt x="4061854" y="3467184"/>
                    <a:pt x="3977148" y="3392448"/>
                    <a:pt x="3973411" y="3247960"/>
                  </a:cubicBezTo>
                  <a:cubicBezTo>
                    <a:pt x="3916111" y="3234259"/>
                    <a:pt x="3837634" y="3216821"/>
                    <a:pt x="3761649" y="3210593"/>
                  </a:cubicBezTo>
                  <a:cubicBezTo>
                    <a:pt x="3642067" y="3201874"/>
                    <a:pt x="3468920" y="3228031"/>
                    <a:pt x="3335634" y="3401168"/>
                  </a:cubicBezTo>
                  <a:cubicBezTo>
                    <a:pt x="3191138" y="3589251"/>
                    <a:pt x="3128854" y="4010259"/>
                    <a:pt x="3427813" y="4577001"/>
                  </a:cubicBezTo>
                  <a:cubicBezTo>
                    <a:pt x="3465182" y="4647999"/>
                    <a:pt x="3502552" y="4717753"/>
                    <a:pt x="3538676" y="4785014"/>
                  </a:cubicBezTo>
                  <a:cubicBezTo>
                    <a:pt x="3816458" y="5303178"/>
                    <a:pt x="4036940" y="5712976"/>
                    <a:pt x="3999570" y="6198755"/>
                  </a:cubicBezTo>
                  <a:cubicBezTo>
                    <a:pt x="3960955" y="6699480"/>
                    <a:pt x="3732999" y="6988457"/>
                    <a:pt x="3374249" y="6990947"/>
                  </a:cubicBezTo>
                  <a:cubicBezTo>
                    <a:pt x="3374249" y="6990947"/>
                    <a:pt x="3373004" y="6990947"/>
                    <a:pt x="3371758" y="6990947"/>
                  </a:cubicBezTo>
                  <a:cubicBezTo>
                    <a:pt x="3039167" y="6990947"/>
                    <a:pt x="2656750" y="6582395"/>
                    <a:pt x="2291772" y="6140212"/>
                  </a:cubicBezTo>
                  <a:cubicBezTo>
                    <a:pt x="1950461" y="5726677"/>
                    <a:pt x="1452198" y="5232179"/>
                    <a:pt x="1008743" y="5218478"/>
                  </a:cubicBezTo>
                  <a:cubicBezTo>
                    <a:pt x="841825" y="5213495"/>
                    <a:pt x="719750" y="5248372"/>
                    <a:pt x="647502" y="5323107"/>
                  </a:cubicBezTo>
                  <a:cubicBezTo>
                    <a:pt x="583973" y="5389123"/>
                    <a:pt x="571517" y="5472577"/>
                    <a:pt x="572762" y="5536103"/>
                  </a:cubicBezTo>
                  <a:cubicBezTo>
                    <a:pt x="669924" y="5512437"/>
                    <a:pt x="1199329" y="5410299"/>
                    <a:pt x="1450952" y="5847499"/>
                  </a:cubicBezTo>
                  <a:cubicBezTo>
                    <a:pt x="1484585" y="5906041"/>
                    <a:pt x="1535657" y="6006934"/>
                    <a:pt x="1535657" y="6006934"/>
                  </a:cubicBezTo>
                  <a:cubicBezTo>
                    <a:pt x="1536902" y="6010671"/>
                    <a:pt x="1538148" y="6014407"/>
                    <a:pt x="1536902" y="6016899"/>
                  </a:cubicBezTo>
                  <a:cubicBezTo>
                    <a:pt x="1535657" y="6020635"/>
                    <a:pt x="1533165" y="6023127"/>
                    <a:pt x="1529429" y="6024373"/>
                  </a:cubicBezTo>
                  <a:lnTo>
                    <a:pt x="1298981" y="6121528"/>
                  </a:lnTo>
                  <a:cubicBezTo>
                    <a:pt x="1296490" y="6122773"/>
                    <a:pt x="1292753" y="6122773"/>
                    <a:pt x="1290262" y="6121528"/>
                  </a:cubicBezTo>
                  <a:cubicBezTo>
                    <a:pt x="1286525" y="6120283"/>
                    <a:pt x="1284034" y="6117791"/>
                    <a:pt x="1282788" y="6114055"/>
                  </a:cubicBezTo>
                  <a:cubicBezTo>
                    <a:pt x="1281542" y="6111563"/>
                    <a:pt x="1154485" y="5810131"/>
                    <a:pt x="828123" y="5810131"/>
                  </a:cubicBezTo>
                  <a:cubicBezTo>
                    <a:pt x="825631" y="5810131"/>
                    <a:pt x="823140" y="5810131"/>
                    <a:pt x="820649" y="5810131"/>
                  </a:cubicBezTo>
                  <a:cubicBezTo>
                    <a:pt x="637537" y="5812623"/>
                    <a:pt x="484320" y="5882375"/>
                    <a:pt x="389651" y="6006934"/>
                  </a:cubicBezTo>
                  <a:cubicBezTo>
                    <a:pt x="289998" y="6138967"/>
                    <a:pt x="263839" y="6317085"/>
                    <a:pt x="318648" y="6520116"/>
                  </a:cubicBezTo>
                  <a:cubicBezTo>
                    <a:pt x="319894" y="6526343"/>
                    <a:pt x="317402" y="6532571"/>
                    <a:pt x="311174" y="6535063"/>
                  </a:cubicBezTo>
                  <a:lnTo>
                    <a:pt x="68270" y="6635955"/>
                  </a:lnTo>
                  <a:cubicBezTo>
                    <a:pt x="65779" y="6637201"/>
                    <a:pt x="62042" y="6637201"/>
                    <a:pt x="59551" y="6635955"/>
                  </a:cubicBezTo>
                  <a:cubicBezTo>
                    <a:pt x="55814" y="6634710"/>
                    <a:pt x="54568" y="6632219"/>
                    <a:pt x="53323" y="6628482"/>
                  </a:cubicBezTo>
                  <a:cubicBezTo>
                    <a:pt x="52077" y="6627236"/>
                    <a:pt x="-60032" y="6333278"/>
                    <a:pt x="44603" y="6035583"/>
                  </a:cubicBezTo>
                  <a:cubicBezTo>
                    <a:pt x="138027" y="5765291"/>
                    <a:pt x="356018" y="5624539"/>
                    <a:pt x="398370" y="5599627"/>
                  </a:cubicBezTo>
                  <a:cubicBezTo>
                    <a:pt x="393387" y="5538593"/>
                    <a:pt x="378439" y="5154953"/>
                    <a:pt x="730961" y="5066517"/>
                  </a:cubicBezTo>
                  <a:cubicBezTo>
                    <a:pt x="1103413" y="4971852"/>
                    <a:pt x="1389915" y="5106375"/>
                    <a:pt x="1642783" y="5265811"/>
                  </a:cubicBezTo>
                  <a:cubicBezTo>
                    <a:pt x="1847072" y="5394105"/>
                    <a:pt x="2182154" y="5762799"/>
                    <a:pt x="2506025" y="6120283"/>
                  </a:cubicBezTo>
                  <a:cubicBezTo>
                    <a:pt x="2560834" y="6181317"/>
                    <a:pt x="2615644" y="6241105"/>
                    <a:pt x="2669206" y="6298401"/>
                  </a:cubicBezTo>
                  <a:cubicBezTo>
                    <a:pt x="3022973" y="6687025"/>
                    <a:pt x="3208577" y="6851442"/>
                    <a:pt x="3492587" y="6806601"/>
                  </a:cubicBezTo>
                  <a:cubicBezTo>
                    <a:pt x="3764141" y="6761759"/>
                    <a:pt x="3884969" y="6335769"/>
                    <a:pt x="3830160" y="5965830"/>
                  </a:cubicBezTo>
                  <a:cubicBezTo>
                    <a:pt x="3774106" y="5599627"/>
                    <a:pt x="3502552" y="5095165"/>
                    <a:pt x="3321933" y="4761348"/>
                  </a:cubicBezTo>
                  <a:cubicBezTo>
                    <a:pt x="3123872" y="4396391"/>
                    <a:pt x="2950725" y="3883209"/>
                    <a:pt x="3057852" y="3538182"/>
                  </a:cubicBezTo>
                  <a:cubicBezTo>
                    <a:pt x="3152523" y="3230522"/>
                    <a:pt x="3442761" y="2917880"/>
                    <a:pt x="3949745" y="3047421"/>
                  </a:cubicBezTo>
                  <a:cubicBezTo>
                    <a:pt x="3973411" y="3053649"/>
                    <a:pt x="3998324" y="3061122"/>
                    <a:pt x="4021992" y="3068596"/>
                  </a:cubicBezTo>
                  <a:cubicBezTo>
                    <a:pt x="4039431" y="3042439"/>
                    <a:pt x="4061854" y="3020018"/>
                    <a:pt x="4089258" y="3002580"/>
                  </a:cubicBezTo>
                  <a:cubicBezTo>
                    <a:pt x="4159014" y="2955248"/>
                    <a:pt x="4249948" y="2944037"/>
                    <a:pt x="4306002" y="2951511"/>
                  </a:cubicBezTo>
                  <a:cubicBezTo>
                    <a:pt x="4334652" y="2885495"/>
                    <a:pt x="4364548" y="2824461"/>
                    <a:pt x="4396935" y="2767164"/>
                  </a:cubicBezTo>
                  <a:cubicBezTo>
                    <a:pt x="4394444" y="2763427"/>
                    <a:pt x="4391953" y="2759691"/>
                    <a:pt x="4390707" y="2755954"/>
                  </a:cubicBezTo>
                  <a:cubicBezTo>
                    <a:pt x="4379497" y="2732288"/>
                    <a:pt x="4396935" y="2622676"/>
                    <a:pt x="4451744" y="2474451"/>
                  </a:cubicBezTo>
                  <a:cubicBezTo>
                    <a:pt x="4354583" y="2463241"/>
                    <a:pt x="3826423" y="2392243"/>
                    <a:pt x="3515009" y="2143125"/>
                  </a:cubicBezTo>
                  <a:cubicBezTo>
                    <a:pt x="3208577" y="1900236"/>
                    <a:pt x="3167470" y="1643645"/>
                    <a:pt x="3116398" y="1317302"/>
                  </a:cubicBezTo>
                  <a:cubicBezTo>
                    <a:pt x="3110170" y="1273706"/>
                    <a:pt x="3101450" y="1227619"/>
                    <a:pt x="3093976" y="1180287"/>
                  </a:cubicBezTo>
                  <a:cubicBezTo>
                    <a:pt x="3037921" y="853943"/>
                    <a:pt x="2904636" y="425462"/>
                    <a:pt x="2588238" y="248589"/>
                  </a:cubicBezTo>
                  <a:cubicBezTo>
                    <a:pt x="2461181" y="177590"/>
                    <a:pt x="2346581" y="160152"/>
                    <a:pt x="2248174" y="200011"/>
                  </a:cubicBezTo>
                  <a:cubicBezTo>
                    <a:pt x="2231980" y="204993"/>
                    <a:pt x="2215787" y="213712"/>
                    <a:pt x="2200839" y="222431"/>
                  </a:cubicBezTo>
                  <a:cubicBezTo>
                    <a:pt x="2255648" y="152678"/>
                    <a:pt x="2298000" y="76698"/>
                    <a:pt x="2326650" y="1962"/>
                  </a:cubicBezTo>
                  <a:cubicBezTo>
                    <a:pt x="2351797" y="-217"/>
                    <a:pt x="2376530" y="-558"/>
                    <a:pt x="2400839" y="825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AB1BEDD1-0DA8-4EBA-900A-8B47842C8BA4}"/>
                </a:ext>
              </a:extLst>
            </p:cNvPr>
            <p:cNvSpPr/>
            <p:nvPr/>
          </p:nvSpPr>
          <p:spPr>
            <a:xfrm>
              <a:off x="8060275" y="7792343"/>
              <a:ext cx="1246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lnTo>
                    <a:pt x="1" y="1"/>
                  </a:lnTo>
                  <a:lnTo>
                    <a:pt x="0" y="0"/>
                  </a:ln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2088D180-D907-442F-A70D-DEE0E9C696E2}"/>
                </a:ext>
              </a:extLst>
            </p:cNvPr>
            <p:cNvSpPr/>
            <p:nvPr/>
          </p:nvSpPr>
          <p:spPr>
            <a:xfrm>
              <a:off x="9120444" y="5147529"/>
              <a:ext cx="860842" cy="69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2" h="558">
                  <a:moveTo>
                    <a:pt x="12" y="26"/>
                  </a:moveTo>
                  <a:cubicBezTo>
                    <a:pt x="14" y="26"/>
                    <a:pt x="237" y="-19"/>
                    <a:pt x="435" y="139"/>
                  </a:cubicBezTo>
                  <a:cubicBezTo>
                    <a:pt x="632" y="297"/>
                    <a:pt x="672" y="547"/>
                    <a:pt x="672" y="550"/>
                  </a:cubicBezTo>
                  <a:cubicBezTo>
                    <a:pt x="673" y="555"/>
                    <a:pt x="677" y="558"/>
                    <a:pt x="682" y="558"/>
                  </a:cubicBezTo>
                  <a:cubicBezTo>
                    <a:pt x="683" y="558"/>
                    <a:pt x="683" y="558"/>
                    <a:pt x="683" y="558"/>
                  </a:cubicBezTo>
                  <a:cubicBezTo>
                    <a:pt x="689" y="558"/>
                    <a:pt x="693" y="552"/>
                    <a:pt x="692" y="547"/>
                  </a:cubicBezTo>
                  <a:cubicBezTo>
                    <a:pt x="691" y="544"/>
                    <a:pt x="650" y="286"/>
                    <a:pt x="447" y="124"/>
                  </a:cubicBezTo>
                  <a:cubicBezTo>
                    <a:pt x="242" y="-40"/>
                    <a:pt x="10" y="6"/>
                    <a:pt x="8" y="7"/>
                  </a:cubicBezTo>
                  <a:cubicBezTo>
                    <a:pt x="2" y="8"/>
                    <a:pt x="-1" y="13"/>
                    <a:pt x="0" y="18"/>
                  </a:cubicBezTo>
                  <a:cubicBezTo>
                    <a:pt x="1" y="24"/>
                    <a:pt x="6" y="27"/>
                    <a:pt x="12" y="2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2CCBA34B-32BB-4D3C-9EB2-7D1ED31A6B92}"/>
                </a:ext>
              </a:extLst>
            </p:cNvPr>
            <p:cNvSpPr/>
            <p:nvPr/>
          </p:nvSpPr>
          <p:spPr>
            <a:xfrm>
              <a:off x="11519834" y="7008741"/>
              <a:ext cx="234209" cy="7723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621">
                  <a:moveTo>
                    <a:pt x="4" y="603"/>
                  </a:moveTo>
                  <a:cubicBezTo>
                    <a:pt x="-1" y="607"/>
                    <a:pt x="-1" y="613"/>
                    <a:pt x="2" y="617"/>
                  </a:cubicBezTo>
                  <a:cubicBezTo>
                    <a:pt x="4" y="620"/>
                    <a:pt x="7" y="621"/>
                    <a:pt x="10" y="621"/>
                  </a:cubicBezTo>
                  <a:cubicBezTo>
                    <a:pt x="12" y="621"/>
                    <a:pt x="14" y="620"/>
                    <a:pt x="16" y="619"/>
                  </a:cubicBezTo>
                  <a:cubicBezTo>
                    <a:pt x="23" y="614"/>
                    <a:pt x="180" y="491"/>
                    <a:pt x="188" y="294"/>
                  </a:cubicBezTo>
                  <a:cubicBezTo>
                    <a:pt x="197" y="97"/>
                    <a:pt x="105" y="6"/>
                    <a:pt x="101" y="3"/>
                  </a:cubicBezTo>
                  <a:cubicBezTo>
                    <a:pt x="97" y="-1"/>
                    <a:pt x="91" y="-1"/>
                    <a:pt x="87" y="3"/>
                  </a:cubicBezTo>
                  <a:cubicBezTo>
                    <a:pt x="83" y="7"/>
                    <a:pt x="83" y="13"/>
                    <a:pt x="88" y="17"/>
                  </a:cubicBezTo>
                  <a:cubicBezTo>
                    <a:pt x="88" y="18"/>
                    <a:pt x="177" y="106"/>
                    <a:pt x="169" y="293"/>
                  </a:cubicBezTo>
                  <a:cubicBezTo>
                    <a:pt x="161" y="480"/>
                    <a:pt x="6" y="602"/>
                    <a:pt x="4" y="60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25D812EC-1563-4312-BBC1-9ED2CF14F508}"/>
                </a:ext>
              </a:extLst>
            </p:cNvPr>
            <p:cNvSpPr/>
            <p:nvPr/>
          </p:nvSpPr>
          <p:spPr>
            <a:xfrm>
              <a:off x="11342935" y="5600997"/>
              <a:ext cx="153232" cy="58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471">
                  <a:moveTo>
                    <a:pt x="32" y="1"/>
                  </a:moveTo>
                  <a:cubicBezTo>
                    <a:pt x="27" y="-1"/>
                    <a:pt x="21" y="2"/>
                    <a:pt x="20" y="7"/>
                  </a:cubicBezTo>
                  <a:cubicBezTo>
                    <a:pt x="19" y="9"/>
                    <a:pt x="-61" y="232"/>
                    <a:pt x="106" y="467"/>
                  </a:cubicBezTo>
                  <a:cubicBezTo>
                    <a:pt x="108" y="470"/>
                    <a:pt x="111" y="471"/>
                    <a:pt x="114" y="471"/>
                  </a:cubicBezTo>
                  <a:cubicBezTo>
                    <a:pt x="116" y="471"/>
                    <a:pt x="118" y="471"/>
                    <a:pt x="120" y="469"/>
                  </a:cubicBezTo>
                  <a:cubicBezTo>
                    <a:pt x="124" y="466"/>
                    <a:pt x="125" y="460"/>
                    <a:pt x="122" y="456"/>
                  </a:cubicBezTo>
                  <a:cubicBezTo>
                    <a:pt x="-38" y="228"/>
                    <a:pt x="37" y="16"/>
                    <a:pt x="38" y="14"/>
                  </a:cubicBezTo>
                  <a:cubicBezTo>
                    <a:pt x="40" y="9"/>
                    <a:pt x="38" y="3"/>
                    <a:pt x="32" y="1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50C49C13-AC58-4F1D-BCB8-100E060A13CD}"/>
                </a:ext>
              </a:extLst>
            </p:cNvPr>
            <p:cNvSpPr/>
            <p:nvPr/>
          </p:nvSpPr>
          <p:spPr>
            <a:xfrm>
              <a:off x="5459063" y="6588909"/>
              <a:ext cx="525724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153">
                  <a:moveTo>
                    <a:pt x="413" y="153"/>
                  </a:moveTo>
                  <a:cubicBezTo>
                    <a:pt x="419" y="153"/>
                    <a:pt x="423" y="149"/>
                    <a:pt x="423" y="144"/>
                  </a:cubicBezTo>
                  <a:cubicBezTo>
                    <a:pt x="423" y="139"/>
                    <a:pt x="419" y="134"/>
                    <a:pt x="413" y="134"/>
                  </a:cubicBezTo>
                  <a:cubicBezTo>
                    <a:pt x="166" y="127"/>
                    <a:pt x="18" y="4"/>
                    <a:pt x="17" y="3"/>
                  </a:cubicBezTo>
                  <a:cubicBezTo>
                    <a:pt x="13" y="-1"/>
                    <a:pt x="6" y="0"/>
                    <a:pt x="2" y="4"/>
                  </a:cubicBezTo>
                  <a:cubicBezTo>
                    <a:pt x="-1" y="8"/>
                    <a:pt x="0" y="15"/>
                    <a:pt x="4" y="18"/>
                  </a:cubicBezTo>
                  <a:cubicBezTo>
                    <a:pt x="10" y="23"/>
                    <a:pt x="158" y="146"/>
                    <a:pt x="413" y="15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DCD131E2-B239-4F02-A085-974B1598DB9F}"/>
                </a:ext>
              </a:extLst>
            </p:cNvPr>
            <p:cNvSpPr/>
            <p:nvPr/>
          </p:nvSpPr>
          <p:spPr>
            <a:xfrm>
              <a:off x="3797177" y="4782512"/>
              <a:ext cx="609192" cy="285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0" h="230">
                  <a:moveTo>
                    <a:pt x="6" y="126"/>
                  </a:moveTo>
                  <a:cubicBezTo>
                    <a:pt x="11" y="129"/>
                    <a:pt x="17" y="126"/>
                    <a:pt x="19" y="121"/>
                  </a:cubicBezTo>
                  <a:cubicBezTo>
                    <a:pt x="21" y="117"/>
                    <a:pt x="63" y="20"/>
                    <a:pt x="165" y="20"/>
                  </a:cubicBezTo>
                  <a:cubicBezTo>
                    <a:pt x="166" y="20"/>
                    <a:pt x="166" y="20"/>
                    <a:pt x="167" y="20"/>
                  </a:cubicBezTo>
                  <a:cubicBezTo>
                    <a:pt x="269" y="21"/>
                    <a:pt x="375" y="92"/>
                    <a:pt x="472" y="226"/>
                  </a:cubicBezTo>
                  <a:cubicBezTo>
                    <a:pt x="474" y="229"/>
                    <a:pt x="477" y="230"/>
                    <a:pt x="480" y="230"/>
                  </a:cubicBezTo>
                  <a:cubicBezTo>
                    <a:pt x="482" y="230"/>
                    <a:pt x="484" y="229"/>
                    <a:pt x="486" y="228"/>
                  </a:cubicBezTo>
                  <a:cubicBezTo>
                    <a:pt x="491" y="225"/>
                    <a:pt x="491" y="219"/>
                    <a:pt x="488" y="215"/>
                  </a:cubicBezTo>
                  <a:cubicBezTo>
                    <a:pt x="387" y="75"/>
                    <a:pt x="276" y="1"/>
                    <a:pt x="167" y="0"/>
                  </a:cubicBezTo>
                  <a:cubicBezTo>
                    <a:pt x="50" y="-1"/>
                    <a:pt x="1" y="113"/>
                    <a:pt x="1" y="114"/>
                  </a:cubicBezTo>
                  <a:cubicBezTo>
                    <a:pt x="-1" y="119"/>
                    <a:pt x="1" y="125"/>
                    <a:pt x="6" y="12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95AB356-1173-4EDC-BCC4-7B1D65861CE6}"/>
                </a:ext>
              </a:extLst>
            </p:cNvPr>
            <p:cNvSpPr/>
            <p:nvPr/>
          </p:nvSpPr>
          <p:spPr>
            <a:xfrm>
              <a:off x="1703002" y="5552411"/>
              <a:ext cx="303973" cy="9767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5" h="785">
                  <a:moveTo>
                    <a:pt x="229" y="783"/>
                  </a:moveTo>
                  <a:cubicBezTo>
                    <a:pt x="231" y="785"/>
                    <a:pt x="233" y="785"/>
                    <a:pt x="235" y="785"/>
                  </a:cubicBezTo>
                  <a:cubicBezTo>
                    <a:pt x="238" y="785"/>
                    <a:pt x="242" y="783"/>
                    <a:pt x="243" y="781"/>
                  </a:cubicBezTo>
                  <a:cubicBezTo>
                    <a:pt x="246" y="776"/>
                    <a:pt x="246" y="770"/>
                    <a:pt x="242" y="767"/>
                  </a:cubicBezTo>
                  <a:cubicBezTo>
                    <a:pt x="239" y="766"/>
                    <a:pt x="92" y="648"/>
                    <a:pt x="35" y="407"/>
                  </a:cubicBezTo>
                  <a:cubicBezTo>
                    <a:pt x="-20" y="167"/>
                    <a:pt x="97" y="18"/>
                    <a:pt x="98" y="16"/>
                  </a:cubicBezTo>
                  <a:cubicBezTo>
                    <a:pt x="101" y="12"/>
                    <a:pt x="101" y="6"/>
                    <a:pt x="96" y="3"/>
                  </a:cubicBezTo>
                  <a:cubicBezTo>
                    <a:pt x="92" y="-1"/>
                    <a:pt x="86" y="0"/>
                    <a:pt x="82" y="4"/>
                  </a:cubicBezTo>
                  <a:cubicBezTo>
                    <a:pt x="77" y="10"/>
                    <a:pt x="-42" y="161"/>
                    <a:pt x="16" y="412"/>
                  </a:cubicBezTo>
                  <a:cubicBezTo>
                    <a:pt x="74" y="660"/>
                    <a:pt x="223" y="778"/>
                    <a:pt x="229" y="78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32C7DC5D-C3F3-44D7-932B-881A91D57D10}"/>
                </a:ext>
              </a:extLst>
            </p:cNvPr>
            <p:cNvSpPr/>
            <p:nvPr/>
          </p:nvSpPr>
          <p:spPr>
            <a:xfrm>
              <a:off x="5056669" y="9713350"/>
              <a:ext cx="331380" cy="9281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746">
                  <a:moveTo>
                    <a:pt x="256" y="746"/>
                  </a:moveTo>
                  <a:cubicBezTo>
                    <a:pt x="257" y="746"/>
                    <a:pt x="257" y="746"/>
                    <a:pt x="257" y="746"/>
                  </a:cubicBezTo>
                  <a:cubicBezTo>
                    <a:pt x="262" y="746"/>
                    <a:pt x="267" y="742"/>
                    <a:pt x="267" y="737"/>
                  </a:cubicBezTo>
                  <a:cubicBezTo>
                    <a:pt x="277" y="431"/>
                    <a:pt x="21" y="9"/>
                    <a:pt x="18" y="4"/>
                  </a:cubicBezTo>
                  <a:cubicBezTo>
                    <a:pt x="16" y="0"/>
                    <a:pt x="10" y="-2"/>
                    <a:pt x="5" y="1"/>
                  </a:cubicBezTo>
                  <a:cubicBezTo>
                    <a:pt x="0" y="4"/>
                    <a:pt x="-1" y="10"/>
                    <a:pt x="2" y="15"/>
                  </a:cubicBezTo>
                  <a:cubicBezTo>
                    <a:pt x="4" y="19"/>
                    <a:pt x="257" y="437"/>
                    <a:pt x="247" y="736"/>
                  </a:cubicBezTo>
                  <a:cubicBezTo>
                    <a:pt x="246" y="741"/>
                    <a:pt x="251" y="746"/>
                    <a:pt x="256" y="74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7CED35BF-DCDF-41F4-905D-787C10C66ECD}"/>
                </a:ext>
              </a:extLst>
            </p:cNvPr>
            <p:cNvSpPr/>
            <p:nvPr/>
          </p:nvSpPr>
          <p:spPr>
            <a:xfrm>
              <a:off x="1969602" y="9491602"/>
              <a:ext cx="939327" cy="4048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326">
                  <a:moveTo>
                    <a:pt x="303" y="25"/>
                  </a:moveTo>
                  <a:cubicBezTo>
                    <a:pt x="44" y="98"/>
                    <a:pt x="0" y="312"/>
                    <a:pt x="0" y="314"/>
                  </a:cubicBezTo>
                  <a:cubicBezTo>
                    <a:pt x="-1" y="320"/>
                    <a:pt x="2" y="325"/>
                    <a:pt x="8" y="326"/>
                  </a:cubicBezTo>
                  <a:cubicBezTo>
                    <a:pt x="8" y="326"/>
                    <a:pt x="9" y="326"/>
                    <a:pt x="10" y="326"/>
                  </a:cubicBezTo>
                  <a:cubicBezTo>
                    <a:pt x="14" y="326"/>
                    <a:pt x="18" y="323"/>
                    <a:pt x="19" y="318"/>
                  </a:cubicBezTo>
                  <a:cubicBezTo>
                    <a:pt x="19" y="316"/>
                    <a:pt x="61" y="114"/>
                    <a:pt x="308" y="44"/>
                  </a:cubicBezTo>
                  <a:cubicBezTo>
                    <a:pt x="522" y="-18"/>
                    <a:pt x="739" y="56"/>
                    <a:pt x="741" y="57"/>
                  </a:cubicBezTo>
                  <a:cubicBezTo>
                    <a:pt x="747" y="59"/>
                    <a:pt x="752" y="56"/>
                    <a:pt x="754" y="51"/>
                  </a:cubicBezTo>
                  <a:cubicBezTo>
                    <a:pt x="756" y="45"/>
                    <a:pt x="753" y="40"/>
                    <a:pt x="748" y="38"/>
                  </a:cubicBezTo>
                  <a:cubicBezTo>
                    <a:pt x="746" y="38"/>
                    <a:pt x="523" y="-38"/>
                    <a:pt x="303" y="25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8BFFB067-275E-4298-8C8C-6C66A9EEF70A}"/>
                </a:ext>
              </a:extLst>
            </p:cNvPr>
            <p:cNvSpPr/>
            <p:nvPr/>
          </p:nvSpPr>
          <p:spPr>
            <a:xfrm>
              <a:off x="6656268" y="9436787"/>
              <a:ext cx="1090068" cy="1111246"/>
            </a:xfrm>
            <a:custGeom>
              <a:avLst/>
              <a:gdLst>
                <a:gd name="connsiteX0" fmla="*/ 703234 w 1090068"/>
                <a:gd name="connsiteY0" fmla="*/ 1067331 h 1111246"/>
                <a:gd name="connsiteX1" fmla="*/ 691096 w 1090068"/>
                <a:gd name="connsiteY1" fmla="*/ 1079478 h 1111246"/>
                <a:gd name="connsiteX2" fmla="*/ 703234 w 1090068"/>
                <a:gd name="connsiteY2" fmla="*/ 1091625 h 1111246"/>
                <a:gd name="connsiteX3" fmla="*/ 714159 w 1090068"/>
                <a:gd name="connsiteY3" fmla="*/ 1079478 h 1111246"/>
                <a:gd name="connsiteX4" fmla="*/ 703234 w 1090068"/>
                <a:gd name="connsiteY4" fmla="*/ 1067331 h 1111246"/>
                <a:gd name="connsiteX5" fmla="*/ 515136 w 1090068"/>
                <a:gd name="connsiteY5" fmla="*/ 1059929 h 1111246"/>
                <a:gd name="connsiteX6" fmla="*/ 495587 w 1090068"/>
                <a:gd name="connsiteY6" fmla="*/ 1079479 h 1111246"/>
                <a:gd name="connsiteX7" fmla="*/ 515136 w 1090068"/>
                <a:gd name="connsiteY7" fmla="*/ 1099028 h 1111246"/>
                <a:gd name="connsiteX8" fmla="*/ 534685 w 1090068"/>
                <a:gd name="connsiteY8" fmla="*/ 1079479 h 1111246"/>
                <a:gd name="connsiteX9" fmla="*/ 515136 w 1090068"/>
                <a:gd name="connsiteY9" fmla="*/ 1059929 h 1111246"/>
                <a:gd name="connsiteX10" fmla="*/ 703234 w 1090068"/>
                <a:gd name="connsiteY10" fmla="*/ 1055185 h 1111246"/>
                <a:gd name="connsiteX11" fmla="*/ 726297 w 1090068"/>
                <a:gd name="connsiteY11" fmla="*/ 1079478 h 1111246"/>
                <a:gd name="connsiteX12" fmla="*/ 703234 w 1090068"/>
                <a:gd name="connsiteY12" fmla="*/ 1103771 h 1111246"/>
                <a:gd name="connsiteX13" fmla="*/ 678957 w 1090068"/>
                <a:gd name="connsiteY13" fmla="*/ 1079478 h 1111246"/>
                <a:gd name="connsiteX14" fmla="*/ 703234 w 1090068"/>
                <a:gd name="connsiteY14" fmla="*/ 1055185 h 1111246"/>
                <a:gd name="connsiteX15" fmla="*/ 515136 w 1090068"/>
                <a:gd name="connsiteY15" fmla="*/ 1047711 h 1111246"/>
                <a:gd name="connsiteX16" fmla="*/ 546903 w 1090068"/>
                <a:gd name="connsiteY16" fmla="*/ 1079479 h 1111246"/>
                <a:gd name="connsiteX17" fmla="*/ 515136 w 1090068"/>
                <a:gd name="connsiteY17" fmla="*/ 1111246 h 1111246"/>
                <a:gd name="connsiteX18" fmla="*/ 483368 w 1090068"/>
                <a:gd name="connsiteY18" fmla="*/ 1079479 h 1111246"/>
                <a:gd name="connsiteX19" fmla="*/ 515136 w 1090068"/>
                <a:gd name="connsiteY19" fmla="*/ 1047711 h 1111246"/>
                <a:gd name="connsiteX20" fmla="*/ 596104 w 1090068"/>
                <a:gd name="connsiteY20" fmla="*/ 913019 h 1111246"/>
                <a:gd name="connsiteX21" fmla="*/ 560445 w 1090068"/>
                <a:gd name="connsiteY21" fmla="*/ 948678 h 1111246"/>
                <a:gd name="connsiteX22" fmla="*/ 596104 w 1090068"/>
                <a:gd name="connsiteY22" fmla="*/ 983107 h 1111246"/>
                <a:gd name="connsiteX23" fmla="*/ 630533 w 1090068"/>
                <a:gd name="connsiteY23" fmla="*/ 948678 h 1111246"/>
                <a:gd name="connsiteX24" fmla="*/ 596104 w 1090068"/>
                <a:gd name="connsiteY24" fmla="*/ 913019 h 1111246"/>
                <a:gd name="connsiteX25" fmla="*/ 596104 w 1090068"/>
                <a:gd name="connsiteY25" fmla="*/ 901953 h 1111246"/>
                <a:gd name="connsiteX26" fmla="*/ 642829 w 1090068"/>
                <a:gd name="connsiteY26" fmla="*/ 948678 h 1111246"/>
                <a:gd name="connsiteX27" fmla="*/ 596104 w 1090068"/>
                <a:gd name="connsiteY27" fmla="*/ 996633 h 1111246"/>
                <a:gd name="connsiteX28" fmla="*/ 548149 w 1090068"/>
                <a:gd name="connsiteY28" fmla="*/ 948678 h 1111246"/>
                <a:gd name="connsiteX29" fmla="*/ 596104 w 1090068"/>
                <a:gd name="connsiteY29" fmla="*/ 901953 h 1111246"/>
                <a:gd name="connsiteX30" fmla="*/ 335749 w 1090068"/>
                <a:gd name="connsiteY30" fmla="*/ 781002 h 1111246"/>
                <a:gd name="connsiteX31" fmla="*/ 249056 w 1090068"/>
                <a:gd name="connsiteY31" fmla="*/ 867695 h 1111246"/>
                <a:gd name="connsiteX32" fmla="*/ 335749 w 1090068"/>
                <a:gd name="connsiteY32" fmla="*/ 954387 h 1111246"/>
                <a:gd name="connsiteX33" fmla="*/ 423680 w 1090068"/>
                <a:gd name="connsiteY33" fmla="*/ 867695 h 1111246"/>
                <a:gd name="connsiteX34" fmla="*/ 335749 w 1090068"/>
                <a:gd name="connsiteY34" fmla="*/ 781002 h 1111246"/>
                <a:gd name="connsiteX35" fmla="*/ 335749 w 1090068"/>
                <a:gd name="connsiteY35" fmla="*/ 762425 h 1111246"/>
                <a:gd name="connsiteX36" fmla="*/ 442257 w 1090068"/>
                <a:gd name="connsiteY36" fmla="*/ 867695 h 1111246"/>
                <a:gd name="connsiteX37" fmla="*/ 335749 w 1090068"/>
                <a:gd name="connsiteY37" fmla="*/ 972964 h 1111246"/>
                <a:gd name="connsiteX38" fmla="*/ 231718 w 1090068"/>
                <a:gd name="connsiteY38" fmla="*/ 867695 h 1111246"/>
                <a:gd name="connsiteX39" fmla="*/ 335749 w 1090068"/>
                <a:gd name="connsiteY39" fmla="*/ 762425 h 1111246"/>
                <a:gd name="connsiteX40" fmla="*/ 739374 w 1090068"/>
                <a:gd name="connsiteY40" fmla="*/ 665132 h 1111246"/>
                <a:gd name="connsiteX41" fmla="*/ 662640 w 1090068"/>
                <a:gd name="connsiteY41" fmla="*/ 741869 h 1111246"/>
                <a:gd name="connsiteX42" fmla="*/ 739374 w 1090068"/>
                <a:gd name="connsiteY42" fmla="*/ 818606 h 1111246"/>
                <a:gd name="connsiteX43" fmla="*/ 814871 w 1090068"/>
                <a:gd name="connsiteY43" fmla="*/ 741869 h 1111246"/>
                <a:gd name="connsiteX44" fmla="*/ 739374 w 1090068"/>
                <a:gd name="connsiteY44" fmla="*/ 665132 h 1111246"/>
                <a:gd name="connsiteX45" fmla="*/ 739374 w 1090068"/>
                <a:gd name="connsiteY45" fmla="*/ 646566 h 1111246"/>
                <a:gd name="connsiteX46" fmla="*/ 833435 w 1090068"/>
                <a:gd name="connsiteY46" fmla="*/ 741869 h 1111246"/>
                <a:gd name="connsiteX47" fmla="*/ 739374 w 1090068"/>
                <a:gd name="connsiteY47" fmla="*/ 837172 h 1111246"/>
                <a:gd name="connsiteX48" fmla="*/ 644075 w 1090068"/>
                <a:gd name="connsiteY48" fmla="*/ 741869 h 1111246"/>
                <a:gd name="connsiteX49" fmla="*/ 739374 w 1090068"/>
                <a:gd name="connsiteY49" fmla="*/ 646566 h 1111246"/>
                <a:gd name="connsiteX50" fmla="*/ 564967 w 1090068"/>
                <a:gd name="connsiteY50" fmla="*/ 631406 h 1111246"/>
                <a:gd name="connsiteX51" fmla="*/ 541705 w 1090068"/>
                <a:gd name="connsiteY51" fmla="*/ 655899 h 1111246"/>
                <a:gd name="connsiteX52" fmla="*/ 564967 w 1090068"/>
                <a:gd name="connsiteY52" fmla="*/ 679168 h 1111246"/>
                <a:gd name="connsiteX53" fmla="*/ 589453 w 1090068"/>
                <a:gd name="connsiteY53" fmla="*/ 655899 h 1111246"/>
                <a:gd name="connsiteX54" fmla="*/ 564967 w 1090068"/>
                <a:gd name="connsiteY54" fmla="*/ 631406 h 1111246"/>
                <a:gd name="connsiteX55" fmla="*/ 564967 w 1090068"/>
                <a:gd name="connsiteY55" fmla="*/ 619159 h 1111246"/>
                <a:gd name="connsiteX56" fmla="*/ 600472 w 1090068"/>
                <a:gd name="connsiteY56" fmla="*/ 655899 h 1111246"/>
                <a:gd name="connsiteX57" fmla="*/ 564967 w 1090068"/>
                <a:gd name="connsiteY57" fmla="*/ 691415 h 1111246"/>
                <a:gd name="connsiteX58" fmla="*/ 529462 w 1090068"/>
                <a:gd name="connsiteY58" fmla="*/ 655899 h 1111246"/>
                <a:gd name="connsiteX59" fmla="*/ 564967 w 1090068"/>
                <a:gd name="connsiteY59" fmla="*/ 619159 h 1111246"/>
                <a:gd name="connsiteX60" fmla="*/ 349445 w 1090068"/>
                <a:gd name="connsiteY60" fmla="*/ 551718 h 1111246"/>
                <a:gd name="connsiteX61" fmla="*/ 297581 w 1090068"/>
                <a:gd name="connsiteY61" fmla="*/ 603578 h 1111246"/>
                <a:gd name="connsiteX62" fmla="*/ 349445 w 1090068"/>
                <a:gd name="connsiteY62" fmla="*/ 654203 h 1111246"/>
                <a:gd name="connsiteX63" fmla="*/ 400074 w 1090068"/>
                <a:gd name="connsiteY63" fmla="*/ 603578 h 1111246"/>
                <a:gd name="connsiteX64" fmla="*/ 349445 w 1090068"/>
                <a:gd name="connsiteY64" fmla="*/ 551718 h 1111246"/>
                <a:gd name="connsiteX65" fmla="*/ 349445 w 1090068"/>
                <a:gd name="connsiteY65" fmla="*/ 533196 h 1111246"/>
                <a:gd name="connsiteX66" fmla="*/ 419832 w 1090068"/>
                <a:gd name="connsiteY66" fmla="*/ 603578 h 1111246"/>
                <a:gd name="connsiteX67" fmla="*/ 349445 w 1090068"/>
                <a:gd name="connsiteY67" fmla="*/ 672725 h 1111246"/>
                <a:gd name="connsiteX68" fmla="*/ 279058 w 1090068"/>
                <a:gd name="connsiteY68" fmla="*/ 603578 h 1111246"/>
                <a:gd name="connsiteX69" fmla="*/ 349445 w 1090068"/>
                <a:gd name="connsiteY69" fmla="*/ 533196 h 1111246"/>
                <a:gd name="connsiteX70" fmla="*/ 133929 w 1090068"/>
                <a:gd name="connsiteY70" fmla="*/ 508088 h 1111246"/>
                <a:gd name="connsiteX71" fmla="*/ 93251 w 1090068"/>
                <a:gd name="connsiteY71" fmla="*/ 548771 h 1111246"/>
                <a:gd name="connsiteX72" fmla="*/ 133929 w 1090068"/>
                <a:gd name="connsiteY72" fmla="*/ 589454 h 1111246"/>
                <a:gd name="connsiteX73" fmla="*/ 175840 w 1090068"/>
                <a:gd name="connsiteY73" fmla="*/ 548771 h 1111246"/>
                <a:gd name="connsiteX74" fmla="*/ 133929 w 1090068"/>
                <a:gd name="connsiteY74" fmla="*/ 508088 h 1111246"/>
                <a:gd name="connsiteX75" fmla="*/ 133929 w 1090068"/>
                <a:gd name="connsiteY75" fmla="*/ 489596 h 1111246"/>
                <a:gd name="connsiteX76" fmla="*/ 193098 w 1090068"/>
                <a:gd name="connsiteY76" fmla="*/ 548771 h 1111246"/>
                <a:gd name="connsiteX77" fmla="*/ 133929 w 1090068"/>
                <a:gd name="connsiteY77" fmla="*/ 607946 h 1111246"/>
                <a:gd name="connsiteX78" fmla="*/ 75994 w 1090068"/>
                <a:gd name="connsiteY78" fmla="*/ 548771 h 1111246"/>
                <a:gd name="connsiteX79" fmla="*/ 133929 w 1090068"/>
                <a:gd name="connsiteY79" fmla="*/ 489596 h 1111246"/>
                <a:gd name="connsiteX80" fmla="*/ 936218 w 1090068"/>
                <a:gd name="connsiteY80" fmla="*/ 458308 h 1111246"/>
                <a:gd name="connsiteX81" fmla="*/ 874403 w 1090068"/>
                <a:gd name="connsiteY81" fmla="*/ 520119 h 1111246"/>
                <a:gd name="connsiteX82" fmla="*/ 936218 w 1090068"/>
                <a:gd name="connsiteY82" fmla="*/ 581929 h 1111246"/>
                <a:gd name="connsiteX83" fmla="*/ 999268 w 1090068"/>
                <a:gd name="connsiteY83" fmla="*/ 520119 h 1111246"/>
                <a:gd name="connsiteX84" fmla="*/ 936218 w 1090068"/>
                <a:gd name="connsiteY84" fmla="*/ 458308 h 1111246"/>
                <a:gd name="connsiteX85" fmla="*/ 936218 w 1090068"/>
                <a:gd name="connsiteY85" fmla="*/ 439765 h 1111246"/>
                <a:gd name="connsiteX86" fmla="*/ 1017812 w 1090068"/>
                <a:gd name="connsiteY86" fmla="*/ 520119 h 1111246"/>
                <a:gd name="connsiteX87" fmla="*/ 936218 w 1090068"/>
                <a:gd name="connsiteY87" fmla="*/ 600472 h 1111246"/>
                <a:gd name="connsiteX88" fmla="*/ 855859 w 1090068"/>
                <a:gd name="connsiteY88" fmla="*/ 520119 h 1111246"/>
                <a:gd name="connsiteX89" fmla="*/ 936218 w 1090068"/>
                <a:gd name="connsiteY89" fmla="*/ 439765 h 1111246"/>
                <a:gd name="connsiteX90" fmla="*/ 410489 w 1090068"/>
                <a:gd name="connsiteY90" fmla="*/ 424604 h 1111246"/>
                <a:gd name="connsiteX91" fmla="*/ 387227 w 1090068"/>
                <a:gd name="connsiteY91" fmla="*/ 447873 h 1111246"/>
                <a:gd name="connsiteX92" fmla="*/ 410489 w 1090068"/>
                <a:gd name="connsiteY92" fmla="*/ 472366 h 1111246"/>
                <a:gd name="connsiteX93" fmla="*/ 433751 w 1090068"/>
                <a:gd name="connsiteY93" fmla="*/ 447873 h 1111246"/>
                <a:gd name="connsiteX94" fmla="*/ 410489 w 1090068"/>
                <a:gd name="connsiteY94" fmla="*/ 424604 h 1111246"/>
                <a:gd name="connsiteX95" fmla="*/ 410489 w 1090068"/>
                <a:gd name="connsiteY95" fmla="*/ 412357 h 1111246"/>
                <a:gd name="connsiteX96" fmla="*/ 445994 w 1090068"/>
                <a:gd name="connsiteY96" fmla="*/ 447873 h 1111246"/>
                <a:gd name="connsiteX97" fmla="*/ 410489 w 1090068"/>
                <a:gd name="connsiteY97" fmla="*/ 484613 h 1111246"/>
                <a:gd name="connsiteX98" fmla="*/ 374984 w 1090068"/>
                <a:gd name="connsiteY98" fmla="*/ 447873 h 1111246"/>
                <a:gd name="connsiteX99" fmla="*/ 410489 w 1090068"/>
                <a:gd name="connsiteY99" fmla="*/ 412357 h 1111246"/>
                <a:gd name="connsiteX100" fmla="*/ 648435 w 1090068"/>
                <a:gd name="connsiteY100" fmla="*/ 291435 h 1111246"/>
                <a:gd name="connsiteX101" fmla="*/ 524398 w 1090068"/>
                <a:gd name="connsiteY101" fmla="*/ 415472 h 1111246"/>
                <a:gd name="connsiteX102" fmla="*/ 648435 w 1090068"/>
                <a:gd name="connsiteY102" fmla="*/ 539509 h 1111246"/>
                <a:gd name="connsiteX103" fmla="*/ 772473 w 1090068"/>
                <a:gd name="connsiteY103" fmla="*/ 415472 h 1111246"/>
                <a:gd name="connsiteX104" fmla="*/ 648435 w 1090068"/>
                <a:gd name="connsiteY104" fmla="*/ 291435 h 1111246"/>
                <a:gd name="connsiteX105" fmla="*/ 648435 w 1090068"/>
                <a:gd name="connsiteY105" fmla="*/ 272829 h 1111246"/>
                <a:gd name="connsiteX106" fmla="*/ 791078 w 1090068"/>
                <a:gd name="connsiteY106" fmla="*/ 415472 h 1111246"/>
                <a:gd name="connsiteX107" fmla="*/ 648435 w 1090068"/>
                <a:gd name="connsiteY107" fmla="*/ 558115 h 1111246"/>
                <a:gd name="connsiteX108" fmla="*/ 505792 w 1090068"/>
                <a:gd name="connsiteY108" fmla="*/ 415472 h 1111246"/>
                <a:gd name="connsiteX109" fmla="*/ 648435 w 1090068"/>
                <a:gd name="connsiteY109" fmla="*/ 272829 h 1111246"/>
                <a:gd name="connsiteX110" fmla="*/ 102774 w 1090068"/>
                <a:gd name="connsiteY110" fmla="*/ 207935 h 1111246"/>
                <a:gd name="connsiteX111" fmla="*/ 18573 w 1090068"/>
                <a:gd name="connsiteY111" fmla="*/ 292139 h 1111246"/>
                <a:gd name="connsiteX112" fmla="*/ 102774 w 1090068"/>
                <a:gd name="connsiteY112" fmla="*/ 375104 h 1111246"/>
                <a:gd name="connsiteX113" fmla="*/ 185736 w 1090068"/>
                <a:gd name="connsiteY113" fmla="*/ 292139 h 1111246"/>
                <a:gd name="connsiteX114" fmla="*/ 102774 w 1090068"/>
                <a:gd name="connsiteY114" fmla="*/ 207935 h 1111246"/>
                <a:gd name="connsiteX115" fmla="*/ 102774 w 1090068"/>
                <a:gd name="connsiteY115" fmla="*/ 189361 h 1111246"/>
                <a:gd name="connsiteX116" fmla="*/ 204310 w 1090068"/>
                <a:gd name="connsiteY116" fmla="*/ 292139 h 1111246"/>
                <a:gd name="connsiteX117" fmla="*/ 102774 w 1090068"/>
                <a:gd name="connsiteY117" fmla="*/ 394917 h 1111246"/>
                <a:gd name="connsiteX118" fmla="*/ 0 w 1090068"/>
                <a:gd name="connsiteY118" fmla="*/ 292139 h 1111246"/>
                <a:gd name="connsiteX119" fmla="*/ 102774 w 1090068"/>
                <a:gd name="connsiteY119" fmla="*/ 189361 h 1111246"/>
                <a:gd name="connsiteX120" fmla="*/ 936218 w 1090068"/>
                <a:gd name="connsiteY120" fmla="*/ 18611 h 1111246"/>
                <a:gd name="connsiteX121" fmla="*/ 802219 w 1090068"/>
                <a:gd name="connsiteY121" fmla="*/ 151366 h 1111246"/>
                <a:gd name="connsiteX122" fmla="*/ 936218 w 1090068"/>
                <a:gd name="connsiteY122" fmla="*/ 286603 h 1111246"/>
                <a:gd name="connsiteX123" fmla="*/ 1070217 w 1090068"/>
                <a:gd name="connsiteY123" fmla="*/ 151366 h 1111246"/>
                <a:gd name="connsiteX124" fmla="*/ 936218 w 1090068"/>
                <a:gd name="connsiteY124" fmla="*/ 18611 h 1111246"/>
                <a:gd name="connsiteX125" fmla="*/ 936218 w 1090068"/>
                <a:gd name="connsiteY125" fmla="*/ 0 h 1111246"/>
                <a:gd name="connsiteX126" fmla="*/ 1090068 w 1090068"/>
                <a:gd name="connsiteY126" fmla="*/ 151366 h 1111246"/>
                <a:gd name="connsiteX127" fmla="*/ 936218 w 1090068"/>
                <a:gd name="connsiteY127" fmla="*/ 303973 h 1111246"/>
                <a:gd name="connsiteX128" fmla="*/ 784849 w 1090068"/>
                <a:gd name="connsiteY128" fmla="*/ 151366 h 1111246"/>
                <a:gd name="connsiteX129" fmla="*/ 936218 w 1090068"/>
                <a:gd name="connsiteY129" fmla="*/ 0 h 111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090068" h="1111246">
                  <a:moveTo>
                    <a:pt x="703234" y="1067331"/>
                  </a:moveTo>
                  <a:cubicBezTo>
                    <a:pt x="695951" y="1067331"/>
                    <a:pt x="691096" y="1073405"/>
                    <a:pt x="691096" y="1079478"/>
                  </a:cubicBezTo>
                  <a:cubicBezTo>
                    <a:pt x="691096" y="1085551"/>
                    <a:pt x="695951" y="1091625"/>
                    <a:pt x="703234" y="1091625"/>
                  </a:cubicBezTo>
                  <a:cubicBezTo>
                    <a:pt x="709303" y="1091625"/>
                    <a:pt x="714159" y="1085551"/>
                    <a:pt x="714159" y="1079478"/>
                  </a:cubicBezTo>
                  <a:cubicBezTo>
                    <a:pt x="714159" y="1073405"/>
                    <a:pt x="709303" y="1067331"/>
                    <a:pt x="703234" y="1067331"/>
                  </a:cubicBezTo>
                  <a:close/>
                  <a:moveTo>
                    <a:pt x="515136" y="1059929"/>
                  </a:moveTo>
                  <a:cubicBezTo>
                    <a:pt x="504139" y="1059929"/>
                    <a:pt x="495587" y="1068482"/>
                    <a:pt x="495587" y="1079479"/>
                  </a:cubicBezTo>
                  <a:cubicBezTo>
                    <a:pt x="495587" y="1090475"/>
                    <a:pt x="504139" y="1099028"/>
                    <a:pt x="515136" y="1099028"/>
                  </a:cubicBezTo>
                  <a:cubicBezTo>
                    <a:pt x="526132" y="1099028"/>
                    <a:pt x="534685" y="1090475"/>
                    <a:pt x="534685" y="1079479"/>
                  </a:cubicBezTo>
                  <a:cubicBezTo>
                    <a:pt x="534685" y="1068482"/>
                    <a:pt x="526132" y="1059929"/>
                    <a:pt x="515136" y="1059929"/>
                  </a:cubicBezTo>
                  <a:close/>
                  <a:moveTo>
                    <a:pt x="703234" y="1055185"/>
                  </a:moveTo>
                  <a:cubicBezTo>
                    <a:pt x="716586" y="1055185"/>
                    <a:pt x="726297" y="1066117"/>
                    <a:pt x="726297" y="1079478"/>
                  </a:cubicBezTo>
                  <a:cubicBezTo>
                    <a:pt x="726297" y="1092839"/>
                    <a:pt x="716586" y="1103771"/>
                    <a:pt x="703234" y="1103771"/>
                  </a:cubicBezTo>
                  <a:cubicBezTo>
                    <a:pt x="689882" y="1103771"/>
                    <a:pt x="678957" y="1092839"/>
                    <a:pt x="678957" y="1079478"/>
                  </a:cubicBezTo>
                  <a:cubicBezTo>
                    <a:pt x="678957" y="1066117"/>
                    <a:pt x="689882" y="1055185"/>
                    <a:pt x="703234" y="1055185"/>
                  </a:cubicBezTo>
                  <a:close/>
                  <a:moveTo>
                    <a:pt x="515136" y="1047711"/>
                  </a:moveTo>
                  <a:cubicBezTo>
                    <a:pt x="532241" y="1047711"/>
                    <a:pt x="546903" y="1062373"/>
                    <a:pt x="546903" y="1079479"/>
                  </a:cubicBezTo>
                  <a:cubicBezTo>
                    <a:pt x="546903" y="1096584"/>
                    <a:pt x="532241" y="1111246"/>
                    <a:pt x="515136" y="1111246"/>
                  </a:cubicBezTo>
                  <a:cubicBezTo>
                    <a:pt x="498030" y="1111246"/>
                    <a:pt x="483368" y="1096584"/>
                    <a:pt x="483368" y="1079479"/>
                  </a:cubicBezTo>
                  <a:cubicBezTo>
                    <a:pt x="483368" y="1062373"/>
                    <a:pt x="498030" y="1047711"/>
                    <a:pt x="515136" y="1047711"/>
                  </a:cubicBezTo>
                  <a:close/>
                  <a:moveTo>
                    <a:pt x="596104" y="913019"/>
                  </a:moveTo>
                  <a:cubicBezTo>
                    <a:pt x="576430" y="913019"/>
                    <a:pt x="560445" y="929004"/>
                    <a:pt x="560445" y="948678"/>
                  </a:cubicBezTo>
                  <a:cubicBezTo>
                    <a:pt x="560445" y="967122"/>
                    <a:pt x="576430" y="983107"/>
                    <a:pt x="596104" y="983107"/>
                  </a:cubicBezTo>
                  <a:cubicBezTo>
                    <a:pt x="614548" y="983107"/>
                    <a:pt x="630533" y="967122"/>
                    <a:pt x="630533" y="948678"/>
                  </a:cubicBezTo>
                  <a:cubicBezTo>
                    <a:pt x="630533" y="929004"/>
                    <a:pt x="614548" y="913019"/>
                    <a:pt x="596104" y="913019"/>
                  </a:cubicBezTo>
                  <a:close/>
                  <a:moveTo>
                    <a:pt x="596104" y="901953"/>
                  </a:moveTo>
                  <a:cubicBezTo>
                    <a:pt x="621926" y="901953"/>
                    <a:pt x="642829" y="922856"/>
                    <a:pt x="642829" y="948678"/>
                  </a:cubicBezTo>
                  <a:cubicBezTo>
                    <a:pt x="642829" y="974500"/>
                    <a:pt x="621926" y="996633"/>
                    <a:pt x="596104" y="996633"/>
                  </a:cubicBezTo>
                  <a:cubicBezTo>
                    <a:pt x="569053" y="996633"/>
                    <a:pt x="548149" y="974500"/>
                    <a:pt x="548149" y="948678"/>
                  </a:cubicBezTo>
                  <a:cubicBezTo>
                    <a:pt x="548149" y="922856"/>
                    <a:pt x="569053" y="901953"/>
                    <a:pt x="596104" y="901953"/>
                  </a:cubicBezTo>
                  <a:close/>
                  <a:moveTo>
                    <a:pt x="335749" y="781002"/>
                  </a:moveTo>
                  <a:cubicBezTo>
                    <a:pt x="288687" y="781002"/>
                    <a:pt x="249056" y="819394"/>
                    <a:pt x="249056" y="867695"/>
                  </a:cubicBezTo>
                  <a:cubicBezTo>
                    <a:pt x="249056" y="914756"/>
                    <a:pt x="288687" y="954387"/>
                    <a:pt x="335749" y="954387"/>
                  </a:cubicBezTo>
                  <a:cubicBezTo>
                    <a:pt x="384049" y="954387"/>
                    <a:pt x="423680" y="914756"/>
                    <a:pt x="423680" y="867695"/>
                  </a:cubicBezTo>
                  <a:cubicBezTo>
                    <a:pt x="423680" y="819394"/>
                    <a:pt x="384049" y="781002"/>
                    <a:pt x="335749" y="781002"/>
                  </a:cubicBezTo>
                  <a:close/>
                  <a:moveTo>
                    <a:pt x="335749" y="762425"/>
                  </a:moveTo>
                  <a:cubicBezTo>
                    <a:pt x="395196" y="762425"/>
                    <a:pt x="442257" y="809487"/>
                    <a:pt x="442257" y="867695"/>
                  </a:cubicBezTo>
                  <a:cubicBezTo>
                    <a:pt x="442257" y="925902"/>
                    <a:pt x="395196" y="972964"/>
                    <a:pt x="335749" y="972964"/>
                  </a:cubicBezTo>
                  <a:cubicBezTo>
                    <a:pt x="277541" y="972964"/>
                    <a:pt x="231718" y="925902"/>
                    <a:pt x="231718" y="867695"/>
                  </a:cubicBezTo>
                  <a:cubicBezTo>
                    <a:pt x="231718" y="809487"/>
                    <a:pt x="277541" y="762425"/>
                    <a:pt x="335749" y="762425"/>
                  </a:cubicBezTo>
                  <a:close/>
                  <a:moveTo>
                    <a:pt x="739374" y="665132"/>
                  </a:moveTo>
                  <a:cubicBezTo>
                    <a:pt x="696056" y="665132"/>
                    <a:pt x="662640" y="699787"/>
                    <a:pt x="662640" y="741869"/>
                  </a:cubicBezTo>
                  <a:cubicBezTo>
                    <a:pt x="662640" y="783951"/>
                    <a:pt x="696056" y="818606"/>
                    <a:pt x="739374" y="818606"/>
                  </a:cubicBezTo>
                  <a:cubicBezTo>
                    <a:pt x="781454" y="818606"/>
                    <a:pt x="814871" y="783951"/>
                    <a:pt x="814871" y="741869"/>
                  </a:cubicBezTo>
                  <a:cubicBezTo>
                    <a:pt x="814871" y="699787"/>
                    <a:pt x="781454" y="665132"/>
                    <a:pt x="739374" y="665132"/>
                  </a:cubicBezTo>
                  <a:close/>
                  <a:moveTo>
                    <a:pt x="739374" y="646566"/>
                  </a:moveTo>
                  <a:cubicBezTo>
                    <a:pt x="791355" y="646566"/>
                    <a:pt x="833435" y="689886"/>
                    <a:pt x="833435" y="741869"/>
                  </a:cubicBezTo>
                  <a:cubicBezTo>
                    <a:pt x="833435" y="793852"/>
                    <a:pt x="791355" y="837172"/>
                    <a:pt x="739374" y="837172"/>
                  </a:cubicBezTo>
                  <a:cubicBezTo>
                    <a:pt x="686155" y="837172"/>
                    <a:pt x="644075" y="793852"/>
                    <a:pt x="644075" y="741869"/>
                  </a:cubicBezTo>
                  <a:cubicBezTo>
                    <a:pt x="644075" y="689886"/>
                    <a:pt x="686155" y="646566"/>
                    <a:pt x="739374" y="646566"/>
                  </a:cubicBezTo>
                  <a:close/>
                  <a:moveTo>
                    <a:pt x="564967" y="631406"/>
                  </a:moveTo>
                  <a:cubicBezTo>
                    <a:pt x="551500" y="631406"/>
                    <a:pt x="541705" y="642428"/>
                    <a:pt x="541705" y="655899"/>
                  </a:cubicBezTo>
                  <a:cubicBezTo>
                    <a:pt x="541705" y="669371"/>
                    <a:pt x="551500" y="679168"/>
                    <a:pt x="564967" y="679168"/>
                  </a:cubicBezTo>
                  <a:cubicBezTo>
                    <a:pt x="578435" y="679168"/>
                    <a:pt x="589453" y="669371"/>
                    <a:pt x="589453" y="655899"/>
                  </a:cubicBezTo>
                  <a:cubicBezTo>
                    <a:pt x="589453" y="642428"/>
                    <a:pt x="578435" y="631406"/>
                    <a:pt x="564967" y="631406"/>
                  </a:cubicBezTo>
                  <a:close/>
                  <a:moveTo>
                    <a:pt x="564967" y="619159"/>
                  </a:moveTo>
                  <a:cubicBezTo>
                    <a:pt x="584556" y="619159"/>
                    <a:pt x="600472" y="636304"/>
                    <a:pt x="600472" y="655899"/>
                  </a:cubicBezTo>
                  <a:cubicBezTo>
                    <a:pt x="600472" y="675494"/>
                    <a:pt x="584556" y="691415"/>
                    <a:pt x="564967" y="691415"/>
                  </a:cubicBezTo>
                  <a:cubicBezTo>
                    <a:pt x="545378" y="691415"/>
                    <a:pt x="529462" y="675494"/>
                    <a:pt x="529462" y="655899"/>
                  </a:cubicBezTo>
                  <a:cubicBezTo>
                    <a:pt x="529462" y="636304"/>
                    <a:pt x="545378" y="619159"/>
                    <a:pt x="564967" y="619159"/>
                  </a:cubicBezTo>
                  <a:close/>
                  <a:moveTo>
                    <a:pt x="349445" y="551718"/>
                  </a:moveTo>
                  <a:cubicBezTo>
                    <a:pt x="321043" y="551718"/>
                    <a:pt x="297581" y="573943"/>
                    <a:pt x="297581" y="603578"/>
                  </a:cubicBezTo>
                  <a:cubicBezTo>
                    <a:pt x="297581" y="631978"/>
                    <a:pt x="321043" y="654203"/>
                    <a:pt x="349445" y="654203"/>
                  </a:cubicBezTo>
                  <a:cubicBezTo>
                    <a:pt x="377847" y="654203"/>
                    <a:pt x="400074" y="631978"/>
                    <a:pt x="400074" y="603578"/>
                  </a:cubicBezTo>
                  <a:cubicBezTo>
                    <a:pt x="400074" y="573943"/>
                    <a:pt x="377847" y="551718"/>
                    <a:pt x="349445" y="551718"/>
                  </a:cubicBezTo>
                  <a:close/>
                  <a:moveTo>
                    <a:pt x="349445" y="533196"/>
                  </a:moveTo>
                  <a:cubicBezTo>
                    <a:pt x="387726" y="533196"/>
                    <a:pt x="419832" y="564065"/>
                    <a:pt x="419832" y="603578"/>
                  </a:cubicBezTo>
                  <a:cubicBezTo>
                    <a:pt x="419832" y="641856"/>
                    <a:pt x="387726" y="672725"/>
                    <a:pt x="349445" y="672725"/>
                  </a:cubicBezTo>
                  <a:cubicBezTo>
                    <a:pt x="311164" y="672725"/>
                    <a:pt x="279058" y="641856"/>
                    <a:pt x="279058" y="603578"/>
                  </a:cubicBezTo>
                  <a:cubicBezTo>
                    <a:pt x="279058" y="564065"/>
                    <a:pt x="311164" y="533196"/>
                    <a:pt x="349445" y="533196"/>
                  </a:cubicBezTo>
                  <a:close/>
                  <a:moveTo>
                    <a:pt x="133929" y="508088"/>
                  </a:moveTo>
                  <a:cubicBezTo>
                    <a:pt x="112974" y="508088"/>
                    <a:pt x="93251" y="526580"/>
                    <a:pt x="93251" y="548771"/>
                  </a:cubicBezTo>
                  <a:cubicBezTo>
                    <a:pt x="93251" y="572194"/>
                    <a:pt x="112974" y="589454"/>
                    <a:pt x="133929" y="589454"/>
                  </a:cubicBezTo>
                  <a:cubicBezTo>
                    <a:pt x="157350" y="589454"/>
                    <a:pt x="175840" y="572194"/>
                    <a:pt x="175840" y="548771"/>
                  </a:cubicBezTo>
                  <a:cubicBezTo>
                    <a:pt x="175840" y="526580"/>
                    <a:pt x="157350" y="508088"/>
                    <a:pt x="133929" y="508088"/>
                  </a:cubicBezTo>
                  <a:close/>
                  <a:moveTo>
                    <a:pt x="133929" y="489596"/>
                  </a:moveTo>
                  <a:cubicBezTo>
                    <a:pt x="167212" y="489596"/>
                    <a:pt x="193098" y="516718"/>
                    <a:pt x="193098" y="548771"/>
                  </a:cubicBezTo>
                  <a:cubicBezTo>
                    <a:pt x="193098" y="580824"/>
                    <a:pt x="167212" y="607946"/>
                    <a:pt x="133929" y="607946"/>
                  </a:cubicBezTo>
                  <a:cubicBezTo>
                    <a:pt x="101880" y="607946"/>
                    <a:pt x="75994" y="580824"/>
                    <a:pt x="75994" y="548771"/>
                  </a:cubicBezTo>
                  <a:cubicBezTo>
                    <a:pt x="75994" y="516718"/>
                    <a:pt x="101880" y="489596"/>
                    <a:pt x="133929" y="489596"/>
                  </a:cubicBezTo>
                  <a:close/>
                  <a:moveTo>
                    <a:pt x="936218" y="458308"/>
                  </a:moveTo>
                  <a:cubicBezTo>
                    <a:pt x="902838" y="458308"/>
                    <a:pt x="874403" y="485505"/>
                    <a:pt x="874403" y="520119"/>
                  </a:cubicBezTo>
                  <a:cubicBezTo>
                    <a:pt x="874403" y="554732"/>
                    <a:pt x="902838" y="581929"/>
                    <a:pt x="936218" y="581929"/>
                  </a:cubicBezTo>
                  <a:cubicBezTo>
                    <a:pt x="970834" y="581929"/>
                    <a:pt x="999268" y="554732"/>
                    <a:pt x="999268" y="520119"/>
                  </a:cubicBezTo>
                  <a:cubicBezTo>
                    <a:pt x="999268" y="485505"/>
                    <a:pt x="970834" y="458308"/>
                    <a:pt x="936218" y="458308"/>
                  </a:cubicBezTo>
                  <a:close/>
                  <a:moveTo>
                    <a:pt x="936218" y="439765"/>
                  </a:moveTo>
                  <a:cubicBezTo>
                    <a:pt x="981960" y="439765"/>
                    <a:pt x="1017812" y="475615"/>
                    <a:pt x="1017812" y="520119"/>
                  </a:cubicBezTo>
                  <a:cubicBezTo>
                    <a:pt x="1017812" y="564622"/>
                    <a:pt x="981960" y="600472"/>
                    <a:pt x="936218" y="600472"/>
                  </a:cubicBezTo>
                  <a:cubicBezTo>
                    <a:pt x="891711" y="600472"/>
                    <a:pt x="855859" y="564622"/>
                    <a:pt x="855859" y="520119"/>
                  </a:cubicBezTo>
                  <a:cubicBezTo>
                    <a:pt x="855859" y="475615"/>
                    <a:pt x="891711" y="439765"/>
                    <a:pt x="936218" y="439765"/>
                  </a:cubicBezTo>
                  <a:close/>
                  <a:moveTo>
                    <a:pt x="410489" y="424604"/>
                  </a:moveTo>
                  <a:cubicBezTo>
                    <a:pt x="398246" y="424604"/>
                    <a:pt x="387227" y="434401"/>
                    <a:pt x="387227" y="447873"/>
                  </a:cubicBezTo>
                  <a:cubicBezTo>
                    <a:pt x="387227" y="461344"/>
                    <a:pt x="398246" y="472366"/>
                    <a:pt x="410489" y="472366"/>
                  </a:cubicBezTo>
                  <a:cubicBezTo>
                    <a:pt x="423957" y="472366"/>
                    <a:pt x="433751" y="461344"/>
                    <a:pt x="433751" y="447873"/>
                  </a:cubicBezTo>
                  <a:cubicBezTo>
                    <a:pt x="433751" y="434401"/>
                    <a:pt x="423957" y="424604"/>
                    <a:pt x="410489" y="424604"/>
                  </a:cubicBezTo>
                  <a:close/>
                  <a:moveTo>
                    <a:pt x="410489" y="412357"/>
                  </a:moveTo>
                  <a:cubicBezTo>
                    <a:pt x="430078" y="412357"/>
                    <a:pt x="445994" y="428278"/>
                    <a:pt x="445994" y="447873"/>
                  </a:cubicBezTo>
                  <a:cubicBezTo>
                    <a:pt x="445994" y="467468"/>
                    <a:pt x="430078" y="484613"/>
                    <a:pt x="410489" y="484613"/>
                  </a:cubicBezTo>
                  <a:cubicBezTo>
                    <a:pt x="390900" y="484613"/>
                    <a:pt x="374984" y="467468"/>
                    <a:pt x="374984" y="447873"/>
                  </a:cubicBezTo>
                  <a:cubicBezTo>
                    <a:pt x="374984" y="428278"/>
                    <a:pt x="390900" y="412357"/>
                    <a:pt x="410489" y="412357"/>
                  </a:cubicBezTo>
                  <a:close/>
                  <a:moveTo>
                    <a:pt x="648435" y="291435"/>
                  </a:moveTo>
                  <a:cubicBezTo>
                    <a:pt x="580215" y="291435"/>
                    <a:pt x="524398" y="346011"/>
                    <a:pt x="524398" y="415472"/>
                  </a:cubicBezTo>
                  <a:cubicBezTo>
                    <a:pt x="524398" y="483693"/>
                    <a:pt x="580215" y="539509"/>
                    <a:pt x="648435" y="539509"/>
                  </a:cubicBezTo>
                  <a:cubicBezTo>
                    <a:pt x="716656" y="539509"/>
                    <a:pt x="772473" y="483693"/>
                    <a:pt x="772473" y="415472"/>
                  </a:cubicBezTo>
                  <a:cubicBezTo>
                    <a:pt x="772473" y="346011"/>
                    <a:pt x="716656" y="291435"/>
                    <a:pt x="648435" y="291435"/>
                  </a:cubicBezTo>
                  <a:close/>
                  <a:moveTo>
                    <a:pt x="648435" y="272829"/>
                  </a:moveTo>
                  <a:cubicBezTo>
                    <a:pt x="726579" y="272829"/>
                    <a:pt x="791078" y="337328"/>
                    <a:pt x="791078" y="415472"/>
                  </a:cubicBezTo>
                  <a:cubicBezTo>
                    <a:pt x="791078" y="493616"/>
                    <a:pt x="726579" y="558115"/>
                    <a:pt x="648435" y="558115"/>
                  </a:cubicBezTo>
                  <a:cubicBezTo>
                    <a:pt x="570292" y="558115"/>
                    <a:pt x="505792" y="493616"/>
                    <a:pt x="505792" y="415472"/>
                  </a:cubicBezTo>
                  <a:cubicBezTo>
                    <a:pt x="505792" y="337328"/>
                    <a:pt x="570292" y="272829"/>
                    <a:pt x="648435" y="272829"/>
                  </a:cubicBezTo>
                  <a:close/>
                  <a:moveTo>
                    <a:pt x="102774" y="207935"/>
                  </a:moveTo>
                  <a:cubicBezTo>
                    <a:pt x="55721" y="207935"/>
                    <a:pt x="18573" y="246322"/>
                    <a:pt x="18573" y="292139"/>
                  </a:cubicBezTo>
                  <a:cubicBezTo>
                    <a:pt x="18573" y="337956"/>
                    <a:pt x="55721" y="375104"/>
                    <a:pt x="102774" y="375104"/>
                  </a:cubicBezTo>
                  <a:cubicBezTo>
                    <a:pt x="148589" y="375104"/>
                    <a:pt x="185736" y="337956"/>
                    <a:pt x="185736" y="292139"/>
                  </a:cubicBezTo>
                  <a:cubicBezTo>
                    <a:pt x="185736" y="246322"/>
                    <a:pt x="148589" y="207935"/>
                    <a:pt x="102774" y="207935"/>
                  </a:cubicBezTo>
                  <a:close/>
                  <a:moveTo>
                    <a:pt x="102774" y="189361"/>
                  </a:moveTo>
                  <a:cubicBezTo>
                    <a:pt x="158495" y="189361"/>
                    <a:pt x="204310" y="235178"/>
                    <a:pt x="204310" y="292139"/>
                  </a:cubicBezTo>
                  <a:cubicBezTo>
                    <a:pt x="204310" y="347862"/>
                    <a:pt x="158495" y="394917"/>
                    <a:pt x="102774" y="394917"/>
                  </a:cubicBezTo>
                  <a:cubicBezTo>
                    <a:pt x="47053" y="394917"/>
                    <a:pt x="0" y="347862"/>
                    <a:pt x="0" y="292139"/>
                  </a:cubicBezTo>
                  <a:cubicBezTo>
                    <a:pt x="0" y="235178"/>
                    <a:pt x="47053" y="189361"/>
                    <a:pt x="102774" y="189361"/>
                  </a:cubicBezTo>
                  <a:close/>
                  <a:moveTo>
                    <a:pt x="936218" y="18611"/>
                  </a:moveTo>
                  <a:cubicBezTo>
                    <a:pt x="863015" y="18611"/>
                    <a:pt x="802219" y="78164"/>
                    <a:pt x="802219" y="151366"/>
                  </a:cubicBezTo>
                  <a:cubicBezTo>
                    <a:pt x="802219" y="225809"/>
                    <a:pt x="863015" y="286603"/>
                    <a:pt x="936218" y="286603"/>
                  </a:cubicBezTo>
                  <a:cubicBezTo>
                    <a:pt x="1010662" y="286603"/>
                    <a:pt x="1070217" y="225809"/>
                    <a:pt x="1070217" y="151366"/>
                  </a:cubicBezTo>
                  <a:cubicBezTo>
                    <a:pt x="1070217" y="78164"/>
                    <a:pt x="1010662" y="18611"/>
                    <a:pt x="936218" y="18611"/>
                  </a:cubicBezTo>
                  <a:close/>
                  <a:moveTo>
                    <a:pt x="936218" y="0"/>
                  </a:moveTo>
                  <a:cubicBezTo>
                    <a:pt x="1020587" y="0"/>
                    <a:pt x="1090068" y="68239"/>
                    <a:pt x="1090068" y="151366"/>
                  </a:cubicBezTo>
                  <a:cubicBezTo>
                    <a:pt x="1090068" y="235734"/>
                    <a:pt x="1020587" y="303973"/>
                    <a:pt x="936218" y="303973"/>
                  </a:cubicBezTo>
                  <a:cubicBezTo>
                    <a:pt x="853089" y="303973"/>
                    <a:pt x="784849" y="235734"/>
                    <a:pt x="784849" y="151366"/>
                  </a:cubicBezTo>
                  <a:cubicBezTo>
                    <a:pt x="784849" y="68239"/>
                    <a:pt x="853089" y="0"/>
                    <a:pt x="936218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26476ABB-FF5B-419C-A6BD-E6C71318FB5B}"/>
                </a:ext>
              </a:extLst>
            </p:cNvPr>
            <p:cNvSpPr/>
            <p:nvPr/>
          </p:nvSpPr>
          <p:spPr>
            <a:xfrm>
              <a:off x="5746837" y="8394060"/>
              <a:ext cx="54815" cy="5992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482">
                  <a:moveTo>
                    <a:pt x="37" y="0"/>
                  </a:moveTo>
                  <a:cubicBezTo>
                    <a:pt x="32" y="-1"/>
                    <a:pt x="27" y="2"/>
                    <a:pt x="26" y="8"/>
                  </a:cubicBezTo>
                  <a:cubicBezTo>
                    <a:pt x="-18" y="269"/>
                    <a:pt x="7" y="471"/>
                    <a:pt x="7" y="474"/>
                  </a:cubicBezTo>
                  <a:cubicBezTo>
                    <a:pt x="8" y="479"/>
                    <a:pt x="12" y="482"/>
                    <a:pt x="17" y="482"/>
                  </a:cubicBezTo>
                  <a:lnTo>
                    <a:pt x="18" y="482"/>
                  </a:lnTo>
                  <a:cubicBezTo>
                    <a:pt x="24" y="482"/>
                    <a:pt x="28" y="476"/>
                    <a:pt x="27" y="471"/>
                  </a:cubicBezTo>
                  <a:cubicBezTo>
                    <a:pt x="26" y="469"/>
                    <a:pt x="2" y="269"/>
                    <a:pt x="45" y="11"/>
                  </a:cubicBezTo>
                  <a:cubicBezTo>
                    <a:pt x="46" y="5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6243DF84-C50C-4705-A6A3-C589914F1018}"/>
                </a:ext>
              </a:extLst>
            </p:cNvPr>
            <p:cNvSpPr/>
            <p:nvPr/>
          </p:nvSpPr>
          <p:spPr>
            <a:xfrm>
              <a:off x="1792699" y="4907091"/>
              <a:ext cx="1899832" cy="17553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6" h="1410">
                  <a:moveTo>
                    <a:pt x="355" y="1366"/>
                  </a:moveTo>
                  <a:cubicBezTo>
                    <a:pt x="414" y="1391"/>
                    <a:pt x="534" y="1428"/>
                    <a:pt x="681" y="1400"/>
                  </a:cubicBezTo>
                  <a:cubicBezTo>
                    <a:pt x="823" y="1373"/>
                    <a:pt x="946" y="1291"/>
                    <a:pt x="1044" y="1158"/>
                  </a:cubicBezTo>
                  <a:cubicBezTo>
                    <a:pt x="1225" y="915"/>
                    <a:pt x="1312" y="632"/>
                    <a:pt x="1395" y="358"/>
                  </a:cubicBezTo>
                  <a:cubicBezTo>
                    <a:pt x="1413" y="302"/>
                    <a:pt x="1429" y="250"/>
                    <a:pt x="1446" y="197"/>
                  </a:cubicBezTo>
                  <a:cubicBezTo>
                    <a:pt x="1469" y="126"/>
                    <a:pt x="1496" y="66"/>
                    <a:pt x="1526" y="17"/>
                  </a:cubicBezTo>
                  <a:cubicBezTo>
                    <a:pt x="1454" y="77"/>
                    <a:pt x="1376" y="118"/>
                    <a:pt x="1299" y="137"/>
                  </a:cubicBezTo>
                  <a:cubicBezTo>
                    <a:pt x="1254" y="244"/>
                    <a:pt x="1223" y="352"/>
                    <a:pt x="1199" y="435"/>
                  </a:cubicBezTo>
                  <a:cubicBezTo>
                    <a:pt x="1191" y="464"/>
                    <a:pt x="1184" y="490"/>
                    <a:pt x="1177" y="510"/>
                  </a:cubicBezTo>
                  <a:cubicBezTo>
                    <a:pt x="1120" y="689"/>
                    <a:pt x="1067" y="841"/>
                    <a:pt x="946" y="1036"/>
                  </a:cubicBezTo>
                  <a:cubicBezTo>
                    <a:pt x="868" y="1164"/>
                    <a:pt x="751" y="1251"/>
                    <a:pt x="634" y="1269"/>
                  </a:cubicBezTo>
                  <a:cubicBezTo>
                    <a:pt x="535" y="1285"/>
                    <a:pt x="439" y="1254"/>
                    <a:pt x="349" y="1177"/>
                  </a:cubicBezTo>
                  <a:cubicBezTo>
                    <a:pt x="117" y="979"/>
                    <a:pt x="150" y="683"/>
                    <a:pt x="215" y="600"/>
                  </a:cubicBezTo>
                  <a:cubicBezTo>
                    <a:pt x="263" y="539"/>
                    <a:pt x="354" y="521"/>
                    <a:pt x="413" y="516"/>
                  </a:cubicBezTo>
                  <a:cubicBezTo>
                    <a:pt x="427" y="593"/>
                    <a:pt x="459" y="664"/>
                    <a:pt x="508" y="722"/>
                  </a:cubicBezTo>
                  <a:cubicBezTo>
                    <a:pt x="586" y="816"/>
                    <a:pt x="703" y="872"/>
                    <a:pt x="829" y="876"/>
                  </a:cubicBezTo>
                  <a:cubicBezTo>
                    <a:pt x="832" y="876"/>
                    <a:pt x="834" y="875"/>
                    <a:pt x="836" y="874"/>
                  </a:cubicBezTo>
                  <a:cubicBezTo>
                    <a:pt x="838" y="872"/>
                    <a:pt x="839" y="869"/>
                    <a:pt x="839" y="866"/>
                  </a:cubicBezTo>
                  <a:lnTo>
                    <a:pt x="839" y="739"/>
                  </a:lnTo>
                  <a:cubicBezTo>
                    <a:pt x="839" y="734"/>
                    <a:pt x="836" y="730"/>
                    <a:pt x="831" y="729"/>
                  </a:cubicBezTo>
                  <a:cubicBezTo>
                    <a:pt x="745" y="718"/>
                    <a:pt x="669" y="674"/>
                    <a:pt x="620" y="610"/>
                  </a:cubicBezTo>
                  <a:cubicBezTo>
                    <a:pt x="573" y="547"/>
                    <a:pt x="555" y="469"/>
                    <a:pt x="568" y="382"/>
                  </a:cubicBezTo>
                  <a:cubicBezTo>
                    <a:pt x="591" y="221"/>
                    <a:pt x="760" y="171"/>
                    <a:pt x="831" y="157"/>
                  </a:cubicBezTo>
                  <a:cubicBezTo>
                    <a:pt x="836" y="156"/>
                    <a:pt x="839" y="152"/>
                    <a:pt x="839" y="148"/>
                  </a:cubicBezTo>
                  <a:lnTo>
                    <a:pt x="839" y="10"/>
                  </a:lnTo>
                  <a:cubicBezTo>
                    <a:pt x="839" y="7"/>
                    <a:pt x="838" y="4"/>
                    <a:pt x="836" y="3"/>
                  </a:cubicBezTo>
                  <a:cubicBezTo>
                    <a:pt x="833" y="1"/>
                    <a:pt x="831" y="0"/>
                    <a:pt x="828" y="0"/>
                  </a:cubicBezTo>
                  <a:cubicBezTo>
                    <a:pt x="825" y="0"/>
                    <a:pt x="453" y="40"/>
                    <a:pt x="410" y="350"/>
                  </a:cubicBezTo>
                  <a:cubicBezTo>
                    <a:pt x="409" y="356"/>
                    <a:pt x="408" y="362"/>
                    <a:pt x="408" y="368"/>
                  </a:cubicBezTo>
                  <a:cubicBezTo>
                    <a:pt x="153" y="380"/>
                    <a:pt x="9" y="514"/>
                    <a:pt x="0" y="751"/>
                  </a:cubicBezTo>
                  <a:cubicBezTo>
                    <a:pt x="-8" y="1022"/>
                    <a:pt x="180" y="1293"/>
                    <a:pt x="355" y="136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8423DB18-6382-40E8-9988-3FE35D9B9829}"/>
                </a:ext>
              </a:extLst>
            </p:cNvPr>
            <p:cNvSpPr/>
            <p:nvPr/>
          </p:nvSpPr>
          <p:spPr>
            <a:xfrm>
              <a:off x="5856470" y="5121367"/>
              <a:ext cx="453468" cy="180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146">
                  <a:moveTo>
                    <a:pt x="0" y="146"/>
                  </a:moveTo>
                  <a:lnTo>
                    <a:pt x="144" y="0"/>
                  </a:lnTo>
                  <a:lnTo>
                    <a:pt x="365" y="0"/>
                  </a:lnTo>
                  <a:lnTo>
                    <a:pt x="216" y="146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9E5062B3-DD61-4897-BBD5-F681F0F41107}"/>
                </a:ext>
              </a:extLst>
            </p:cNvPr>
            <p:cNvSpPr/>
            <p:nvPr/>
          </p:nvSpPr>
          <p:spPr>
            <a:xfrm>
              <a:off x="5844009" y="5108909"/>
              <a:ext cx="985421" cy="918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2" h="738">
                  <a:moveTo>
                    <a:pt x="427" y="718"/>
                  </a:moveTo>
                  <a:lnTo>
                    <a:pt x="29" y="166"/>
                  </a:lnTo>
                  <a:lnTo>
                    <a:pt x="221" y="166"/>
                  </a:lnTo>
                  <a:lnTo>
                    <a:pt x="634" y="718"/>
                  </a:lnTo>
                  <a:close/>
                  <a:moveTo>
                    <a:pt x="159" y="20"/>
                  </a:moveTo>
                  <a:lnTo>
                    <a:pt x="351" y="20"/>
                  </a:lnTo>
                  <a:lnTo>
                    <a:pt x="222" y="145"/>
                  </a:lnTo>
                  <a:lnTo>
                    <a:pt x="34" y="145"/>
                  </a:lnTo>
                  <a:close/>
                  <a:moveTo>
                    <a:pt x="790" y="565"/>
                  </a:moveTo>
                  <a:lnTo>
                    <a:pt x="383" y="4"/>
                  </a:lnTo>
                  <a:lnTo>
                    <a:pt x="382" y="4"/>
                  </a:lnTo>
                  <a:cubicBezTo>
                    <a:pt x="382" y="3"/>
                    <a:pt x="381" y="2"/>
                    <a:pt x="380" y="1"/>
                  </a:cubicBezTo>
                  <a:cubicBezTo>
                    <a:pt x="378" y="1"/>
                    <a:pt x="378" y="0"/>
                    <a:pt x="376" y="0"/>
                  </a:cubicBezTo>
                  <a:lnTo>
                    <a:pt x="375" y="0"/>
                  </a:lnTo>
                  <a:lnTo>
                    <a:pt x="154" y="0"/>
                  </a:lnTo>
                  <a:cubicBezTo>
                    <a:pt x="152" y="0"/>
                    <a:pt x="150" y="1"/>
                    <a:pt x="148" y="3"/>
                  </a:cubicBezTo>
                  <a:lnTo>
                    <a:pt x="3" y="148"/>
                  </a:lnTo>
                  <a:cubicBezTo>
                    <a:pt x="2" y="149"/>
                    <a:pt x="2" y="150"/>
                    <a:pt x="2" y="150"/>
                  </a:cubicBezTo>
                  <a:cubicBezTo>
                    <a:pt x="2" y="150"/>
                    <a:pt x="2" y="151"/>
                    <a:pt x="1" y="151"/>
                  </a:cubicBezTo>
                  <a:cubicBezTo>
                    <a:pt x="1" y="152"/>
                    <a:pt x="0" y="153"/>
                    <a:pt x="0" y="15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0" y="156"/>
                    <a:pt x="0" y="156"/>
                  </a:cubicBezTo>
                  <a:lnTo>
                    <a:pt x="0" y="157"/>
                  </a:lnTo>
                  <a:cubicBezTo>
                    <a:pt x="0" y="157"/>
                    <a:pt x="0" y="158"/>
                    <a:pt x="1" y="159"/>
                  </a:cubicBezTo>
                  <a:cubicBezTo>
                    <a:pt x="1" y="159"/>
                    <a:pt x="1" y="160"/>
                    <a:pt x="2" y="160"/>
                  </a:cubicBezTo>
                  <a:cubicBezTo>
                    <a:pt x="2" y="161"/>
                    <a:pt x="2" y="161"/>
                    <a:pt x="2" y="161"/>
                  </a:cubicBezTo>
                  <a:lnTo>
                    <a:pt x="414" y="734"/>
                  </a:lnTo>
                  <a:cubicBezTo>
                    <a:pt x="416" y="737"/>
                    <a:pt x="419" y="738"/>
                    <a:pt x="422" y="738"/>
                  </a:cubicBezTo>
                  <a:lnTo>
                    <a:pt x="653" y="738"/>
                  </a:lnTo>
                  <a:lnTo>
                    <a:pt x="654" y="738"/>
                  </a:lnTo>
                  <a:cubicBezTo>
                    <a:pt x="655" y="738"/>
                    <a:pt x="657" y="738"/>
                    <a:pt x="658" y="737"/>
                  </a:cubicBezTo>
                  <a:cubicBezTo>
                    <a:pt x="660" y="736"/>
                    <a:pt x="660" y="735"/>
                    <a:pt x="662" y="735"/>
                  </a:cubicBezTo>
                  <a:lnTo>
                    <a:pt x="662" y="734"/>
                  </a:lnTo>
                  <a:lnTo>
                    <a:pt x="790" y="577"/>
                  </a:lnTo>
                  <a:cubicBezTo>
                    <a:pt x="793" y="574"/>
                    <a:pt x="793" y="569"/>
                    <a:pt x="790" y="565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D1F7229D-B97D-4F75-A29B-ACBB9AD398A1}"/>
                </a:ext>
              </a:extLst>
            </p:cNvPr>
            <p:cNvSpPr/>
            <p:nvPr/>
          </p:nvSpPr>
          <p:spPr>
            <a:xfrm>
              <a:off x="5243541" y="3620189"/>
              <a:ext cx="472155" cy="6204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0" h="499">
                  <a:moveTo>
                    <a:pt x="1" y="284"/>
                  </a:moveTo>
                  <a:lnTo>
                    <a:pt x="95" y="14"/>
                  </a:lnTo>
                  <a:cubicBezTo>
                    <a:pt x="100" y="1"/>
                    <a:pt x="116" y="-4"/>
                    <a:pt x="127" y="5"/>
                  </a:cubicBezTo>
                  <a:lnTo>
                    <a:pt x="371" y="189"/>
                  </a:lnTo>
                  <a:cubicBezTo>
                    <a:pt x="378" y="195"/>
                    <a:pt x="381" y="203"/>
                    <a:pt x="379" y="212"/>
                  </a:cubicBezTo>
                  <a:lnTo>
                    <a:pt x="289" y="485"/>
                  </a:lnTo>
                  <a:cubicBezTo>
                    <a:pt x="284" y="499"/>
                    <a:pt x="269" y="504"/>
                    <a:pt x="257" y="495"/>
                  </a:cubicBezTo>
                  <a:lnTo>
                    <a:pt x="7" y="307"/>
                  </a:lnTo>
                  <a:cubicBezTo>
                    <a:pt x="0" y="302"/>
                    <a:pt x="-2" y="292"/>
                    <a:pt x="1" y="284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BA935390-6ADE-44EE-9B15-95A8FC5BDAF9}"/>
                </a:ext>
              </a:extLst>
            </p:cNvPr>
            <p:cNvSpPr/>
            <p:nvPr/>
          </p:nvSpPr>
          <p:spPr>
            <a:xfrm>
              <a:off x="5184985" y="3607731"/>
              <a:ext cx="543165" cy="68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7" h="547">
                  <a:moveTo>
                    <a:pt x="417" y="219"/>
                  </a:moveTo>
                  <a:lnTo>
                    <a:pt x="328" y="492"/>
                  </a:lnTo>
                  <a:cubicBezTo>
                    <a:pt x="327" y="493"/>
                    <a:pt x="326" y="495"/>
                    <a:pt x="325" y="496"/>
                  </a:cubicBezTo>
                  <a:cubicBezTo>
                    <a:pt x="324" y="497"/>
                    <a:pt x="324" y="497"/>
                    <a:pt x="323" y="497"/>
                  </a:cubicBezTo>
                  <a:cubicBezTo>
                    <a:pt x="323" y="498"/>
                    <a:pt x="322" y="498"/>
                    <a:pt x="321" y="498"/>
                  </a:cubicBezTo>
                  <a:cubicBezTo>
                    <a:pt x="321" y="499"/>
                    <a:pt x="320" y="499"/>
                    <a:pt x="319" y="499"/>
                  </a:cubicBezTo>
                  <a:lnTo>
                    <a:pt x="318" y="499"/>
                  </a:lnTo>
                  <a:cubicBezTo>
                    <a:pt x="318" y="499"/>
                    <a:pt x="317" y="499"/>
                    <a:pt x="315" y="499"/>
                  </a:cubicBezTo>
                  <a:cubicBezTo>
                    <a:pt x="313" y="498"/>
                    <a:pt x="312" y="498"/>
                    <a:pt x="311" y="497"/>
                  </a:cubicBezTo>
                  <a:lnTo>
                    <a:pt x="61" y="309"/>
                  </a:lnTo>
                  <a:cubicBezTo>
                    <a:pt x="58" y="306"/>
                    <a:pt x="56" y="301"/>
                    <a:pt x="58" y="297"/>
                  </a:cubicBezTo>
                  <a:lnTo>
                    <a:pt x="152" y="27"/>
                  </a:lnTo>
                  <a:cubicBezTo>
                    <a:pt x="153" y="26"/>
                    <a:pt x="154" y="24"/>
                    <a:pt x="154" y="24"/>
                  </a:cubicBezTo>
                  <a:cubicBezTo>
                    <a:pt x="155" y="23"/>
                    <a:pt x="155" y="23"/>
                    <a:pt x="155" y="23"/>
                  </a:cubicBezTo>
                  <a:cubicBezTo>
                    <a:pt x="156" y="22"/>
                    <a:pt x="158" y="21"/>
                    <a:pt x="159" y="21"/>
                  </a:cubicBezTo>
                  <a:cubicBezTo>
                    <a:pt x="160" y="21"/>
                    <a:pt x="161" y="20"/>
                    <a:pt x="163" y="20"/>
                  </a:cubicBezTo>
                  <a:cubicBezTo>
                    <a:pt x="164" y="20"/>
                    <a:pt x="167" y="21"/>
                    <a:pt x="169" y="22"/>
                  </a:cubicBezTo>
                  <a:lnTo>
                    <a:pt x="413" y="207"/>
                  </a:lnTo>
                  <a:cubicBezTo>
                    <a:pt x="417" y="210"/>
                    <a:pt x="418" y="215"/>
                    <a:pt x="417" y="219"/>
                  </a:cubicBezTo>
                  <a:close/>
                  <a:moveTo>
                    <a:pt x="303" y="523"/>
                  </a:moveTo>
                  <a:cubicBezTo>
                    <a:pt x="299" y="527"/>
                    <a:pt x="293" y="528"/>
                    <a:pt x="288" y="525"/>
                  </a:cubicBezTo>
                  <a:lnTo>
                    <a:pt x="24" y="326"/>
                  </a:lnTo>
                  <a:cubicBezTo>
                    <a:pt x="20" y="323"/>
                    <a:pt x="19" y="317"/>
                    <a:pt x="20" y="312"/>
                  </a:cubicBezTo>
                  <a:lnTo>
                    <a:pt x="118" y="34"/>
                  </a:lnTo>
                  <a:cubicBezTo>
                    <a:pt x="119" y="29"/>
                    <a:pt x="124" y="27"/>
                    <a:pt x="129" y="26"/>
                  </a:cubicBezTo>
                  <a:lnTo>
                    <a:pt x="132" y="26"/>
                  </a:lnTo>
                  <a:lnTo>
                    <a:pt x="39" y="291"/>
                  </a:lnTo>
                  <a:cubicBezTo>
                    <a:pt x="37" y="298"/>
                    <a:pt x="37" y="307"/>
                    <a:pt x="40" y="314"/>
                  </a:cubicBezTo>
                  <a:cubicBezTo>
                    <a:pt x="41" y="314"/>
                    <a:pt x="41" y="315"/>
                    <a:pt x="41" y="315"/>
                  </a:cubicBezTo>
                  <a:cubicBezTo>
                    <a:pt x="43" y="319"/>
                    <a:pt x="46" y="322"/>
                    <a:pt x="49" y="325"/>
                  </a:cubicBezTo>
                  <a:lnTo>
                    <a:pt x="299" y="513"/>
                  </a:lnTo>
                  <a:cubicBezTo>
                    <a:pt x="301" y="514"/>
                    <a:pt x="302" y="515"/>
                    <a:pt x="303" y="516"/>
                  </a:cubicBezTo>
                  <a:cubicBezTo>
                    <a:pt x="305" y="517"/>
                    <a:pt x="306" y="517"/>
                    <a:pt x="307" y="517"/>
                  </a:cubicBezTo>
                  <a:close/>
                  <a:moveTo>
                    <a:pt x="425" y="191"/>
                  </a:moveTo>
                  <a:lnTo>
                    <a:pt x="180" y="7"/>
                  </a:lnTo>
                  <a:cubicBezTo>
                    <a:pt x="176" y="4"/>
                    <a:pt x="171" y="2"/>
                    <a:pt x="165" y="0"/>
                  </a:cubicBezTo>
                  <a:cubicBezTo>
                    <a:pt x="161" y="0"/>
                    <a:pt x="157" y="0"/>
                    <a:pt x="153" y="2"/>
                  </a:cubicBezTo>
                  <a:cubicBezTo>
                    <a:pt x="153" y="2"/>
                    <a:pt x="152" y="2"/>
                    <a:pt x="151" y="2"/>
                  </a:cubicBezTo>
                  <a:lnTo>
                    <a:pt x="126" y="7"/>
                  </a:lnTo>
                  <a:cubicBezTo>
                    <a:pt x="114" y="7"/>
                    <a:pt x="103" y="16"/>
                    <a:pt x="100" y="27"/>
                  </a:cubicBezTo>
                  <a:lnTo>
                    <a:pt x="2" y="306"/>
                  </a:lnTo>
                  <a:cubicBezTo>
                    <a:pt x="-3" y="319"/>
                    <a:pt x="2" y="333"/>
                    <a:pt x="12" y="342"/>
                  </a:cubicBezTo>
                  <a:lnTo>
                    <a:pt x="276" y="540"/>
                  </a:lnTo>
                  <a:cubicBezTo>
                    <a:pt x="281" y="544"/>
                    <a:pt x="288" y="547"/>
                    <a:pt x="295" y="547"/>
                  </a:cubicBezTo>
                  <a:cubicBezTo>
                    <a:pt x="302" y="547"/>
                    <a:pt x="310" y="544"/>
                    <a:pt x="317" y="538"/>
                  </a:cubicBezTo>
                  <a:cubicBezTo>
                    <a:pt x="317" y="538"/>
                    <a:pt x="317" y="537"/>
                    <a:pt x="318" y="536"/>
                  </a:cubicBezTo>
                  <a:lnTo>
                    <a:pt x="340" y="509"/>
                  </a:lnTo>
                  <a:cubicBezTo>
                    <a:pt x="340" y="509"/>
                    <a:pt x="340" y="508"/>
                    <a:pt x="341" y="508"/>
                  </a:cubicBezTo>
                  <a:cubicBezTo>
                    <a:pt x="343" y="505"/>
                    <a:pt x="345" y="502"/>
                    <a:pt x="346" y="498"/>
                  </a:cubicBezTo>
                  <a:lnTo>
                    <a:pt x="436" y="225"/>
                  </a:lnTo>
                  <a:cubicBezTo>
                    <a:pt x="440" y="213"/>
                    <a:pt x="436" y="199"/>
                    <a:pt x="425" y="191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06D59CF1-F58C-47AE-9406-D05CDFB5D94F}"/>
                </a:ext>
              </a:extLst>
            </p:cNvPr>
            <p:cNvSpPr/>
            <p:nvPr/>
          </p:nvSpPr>
          <p:spPr>
            <a:xfrm>
              <a:off x="1537312" y="6909077"/>
              <a:ext cx="718822" cy="5219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8" h="420">
                  <a:moveTo>
                    <a:pt x="195" y="411"/>
                  </a:moveTo>
                  <a:lnTo>
                    <a:pt x="4" y="145"/>
                  </a:lnTo>
                  <a:cubicBezTo>
                    <a:pt x="-5" y="132"/>
                    <a:pt x="1" y="114"/>
                    <a:pt x="16" y="109"/>
                  </a:cubicBezTo>
                  <a:lnTo>
                    <a:pt x="350" y="1"/>
                  </a:lnTo>
                  <a:cubicBezTo>
                    <a:pt x="359" y="-2"/>
                    <a:pt x="370" y="2"/>
                    <a:pt x="376" y="10"/>
                  </a:cubicBezTo>
                  <a:lnTo>
                    <a:pt x="573" y="273"/>
                  </a:lnTo>
                  <a:cubicBezTo>
                    <a:pt x="582" y="285"/>
                    <a:pt x="577" y="304"/>
                    <a:pt x="561" y="309"/>
                  </a:cubicBezTo>
                  <a:lnTo>
                    <a:pt x="221" y="419"/>
                  </a:lnTo>
                  <a:cubicBezTo>
                    <a:pt x="211" y="422"/>
                    <a:pt x="201" y="419"/>
                    <a:pt x="195" y="411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75180192-2BB7-46B1-A43C-8F407AB62180}"/>
                </a:ext>
              </a:extLst>
            </p:cNvPr>
            <p:cNvSpPr/>
            <p:nvPr/>
          </p:nvSpPr>
          <p:spPr>
            <a:xfrm>
              <a:off x="1503676" y="6896620"/>
              <a:ext cx="777374" cy="604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5" h="486">
                  <a:moveTo>
                    <a:pt x="595" y="349"/>
                  </a:moveTo>
                  <a:lnTo>
                    <a:pt x="236" y="466"/>
                  </a:lnTo>
                  <a:cubicBezTo>
                    <a:pt x="230" y="467"/>
                    <a:pt x="224" y="466"/>
                    <a:pt x="220" y="460"/>
                  </a:cubicBezTo>
                  <a:lnTo>
                    <a:pt x="23" y="185"/>
                  </a:lnTo>
                  <a:cubicBezTo>
                    <a:pt x="19" y="180"/>
                    <a:pt x="20" y="174"/>
                    <a:pt x="23" y="169"/>
                  </a:cubicBezTo>
                  <a:lnTo>
                    <a:pt x="25" y="163"/>
                  </a:lnTo>
                  <a:lnTo>
                    <a:pt x="214" y="426"/>
                  </a:lnTo>
                  <a:cubicBezTo>
                    <a:pt x="215" y="428"/>
                    <a:pt x="217" y="430"/>
                    <a:pt x="219" y="432"/>
                  </a:cubicBezTo>
                  <a:cubicBezTo>
                    <a:pt x="219" y="432"/>
                    <a:pt x="220" y="432"/>
                    <a:pt x="220" y="433"/>
                  </a:cubicBezTo>
                  <a:cubicBezTo>
                    <a:pt x="222" y="434"/>
                    <a:pt x="224" y="435"/>
                    <a:pt x="226" y="437"/>
                  </a:cubicBezTo>
                  <a:cubicBezTo>
                    <a:pt x="228" y="438"/>
                    <a:pt x="230" y="439"/>
                    <a:pt x="232" y="439"/>
                  </a:cubicBezTo>
                  <a:cubicBezTo>
                    <a:pt x="232" y="439"/>
                    <a:pt x="233" y="439"/>
                    <a:pt x="234" y="439"/>
                  </a:cubicBezTo>
                  <a:cubicBezTo>
                    <a:pt x="236" y="440"/>
                    <a:pt x="238" y="440"/>
                    <a:pt x="241" y="440"/>
                  </a:cubicBezTo>
                  <a:lnTo>
                    <a:pt x="242" y="440"/>
                  </a:lnTo>
                  <a:cubicBezTo>
                    <a:pt x="244" y="440"/>
                    <a:pt x="245" y="440"/>
                    <a:pt x="246" y="440"/>
                  </a:cubicBezTo>
                  <a:cubicBezTo>
                    <a:pt x="248" y="440"/>
                    <a:pt x="249" y="439"/>
                    <a:pt x="251" y="439"/>
                  </a:cubicBezTo>
                  <a:lnTo>
                    <a:pt x="592" y="329"/>
                  </a:lnTo>
                  <a:cubicBezTo>
                    <a:pt x="594" y="328"/>
                    <a:pt x="596" y="327"/>
                    <a:pt x="598" y="325"/>
                  </a:cubicBezTo>
                  <a:cubicBezTo>
                    <a:pt x="599" y="325"/>
                    <a:pt x="599" y="325"/>
                    <a:pt x="600" y="324"/>
                  </a:cubicBezTo>
                  <a:cubicBezTo>
                    <a:pt x="601" y="324"/>
                    <a:pt x="601" y="323"/>
                    <a:pt x="602" y="322"/>
                  </a:cubicBezTo>
                  <a:lnTo>
                    <a:pt x="605" y="332"/>
                  </a:lnTo>
                  <a:lnTo>
                    <a:pt x="605" y="333"/>
                  </a:lnTo>
                  <a:cubicBezTo>
                    <a:pt x="606" y="339"/>
                    <a:pt x="603" y="347"/>
                    <a:pt x="595" y="349"/>
                  </a:cubicBezTo>
                  <a:close/>
                  <a:moveTo>
                    <a:pt x="380" y="21"/>
                  </a:moveTo>
                  <a:cubicBezTo>
                    <a:pt x="381" y="20"/>
                    <a:pt x="382" y="20"/>
                    <a:pt x="384" y="20"/>
                  </a:cubicBezTo>
                  <a:cubicBezTo>
                    <a:pt x="388" y="20"/>
                    <a:pt x="392" y="22"/>
                    <a:pt x="395" y="25"/>
                  </a:cubicBezTo>
                  <a:lnTo>
                    <a:pt x="592" y="289"/>
                  </a:lnTo>
                  <a:cubicBezTo>
                    <a:pt x="593" y="290"/>
                    <a:pt x="593" y="292"/>
                    <a:pt x="594" y="294"/>
                  </a:cubicBezTo>
                  <a:cubicBezTo>
                    <a:pt x="595" y="296"/>
                    <a:pt x="595" y="300"/>
                    <a:pt x="593" y="303"/>
                  </a:cubicBezTo>
                  <a:cubicBezTo>
                    <a:pt x="592" y="305"/>
                    <a:pt x="592" y="306"/>
                    <a:pt x="590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88" y="308"/>
                    <a:pt x="587" y="309"/>
                    <a:pt x="586" y="309"/>
                  </a:cubicBezTo>
                  <a:lnTo>
                    <a:pt x="245" y="420"/>
                  </a:lnTo>
                  <a:cubicBezTo>
                    <a:pt x="239" y="421"/>
                    <a:pt x="233" y="420"/>
                    <a:pt x="230" y="415"/>
                  </a:cubicBezTo>
                  <a:lnTo>
                    <a:pt x="39" y="149"/>
                  </a:lnTo>
                  <a:cubicBezTo>
                    <a:pt x="36" y="145"/>
                    <a:pt x="37" y="141"/>
                    <a:pt x="37" y="139"/>
                  </a:cubicBezTo>
                  <a:cubicBezTo>
                    <a:pt x="37" y="138"/>
                    <a:pt x="37" y="138"/>
                    <a:pt x="37" y="138"/>
                  </a:cubicBezTo>
                  <a:lnTo>
                    <a:pt x="37" y="137"/>
                  </a:lnTo>
                  <a:cubicBezTo>
                    <a:pt x="38" y="135"/>
                    <a:pt x="39" y="134"/>
                    <a:pt x="40" y="133"/>
                  </a:cubicBezTo>
                  <a:lnTo>
                    <a:pt x="41" y="132"/>
                  </a:lnTo>
                  <a:cubicBezTo>
                    <a:pt x="42" y="130"/>
                    <a:pt x="44" y="129"/>
                    <a:pt x="46" y="128"/>
                  </a:cubicBezTo>
                  <a:close/>
                  <a:moveTo>
                    <a:pt x="625" y="330"/>
                  </a:moveTo>
                  <a:cubicBezTo>
                    <a:pt x="625" y="329"/>
                    <a:pt x="625" y="329"/>
                    <a:pt x="625" y="328"/>
                  </a:cubicBezTo>
                  <a:lnTo>
                    <a:pt x="614" y="289"/>
                  </a:lnTo>
                  <a:lnTo>
                    <a:pt x="613" y="288"/>
                  </a:lnTo>
                  <a:cubicBezTo>
                    <a:pt x="612" y="284"/>
                    <a:pt x="611" y="280"/>
                    <a:pt x="608" y="277"/>
                  </a:cubicBezTo>
                  <a:lnTo>
                    <a:pt x="410" y="13"/>
                  </a:lnTo>
                  <a:cubicBezTo>
                    <a:pt x="402" y="2"/>
                    <a:pt x="387" y="-3"/>
                    <a:pt x="374" y="2"/>
                  </a:cubicBezTo>
                  <a:lnTo>
                    <a:pt x="40" y="110"/>
                  </a:lnTo>
                  <a:cubicBezTo>
                    <a:pt x="35" y="111"/>
                    <a:pt x="30" y="115"/>
                    <a:pt x="25" y="119"/>
                  </a:cubicBezTo>
                  <a:lnTo>
                    <a:pt x="25" y="120"/>
                  </a:lnTo>
                  <a:cubicBezTo>
                    <a:pt x="22" y="123"/>
                    <a:pt x="20" y="127"/>
                    <a:pt x="19" y="131"/>
                  </a:cubicBezTo>
                  <a:cubicBezTo>
                    <a:pt x="19" y="132"/>
                    <a:pt x="19" y="132"/>
                    <a:pt x="18" y="133"/>
                  </a:cubicBezTo>
                  <a:lnTo>
                    <a:pt x="5" y="160"/>
                  </a:lnTo>
                  <a:cubicBezTo>
                    <a:pt x="-2" y="171"/>
                    <a:pt x="-1" y="186"/>
                    <a:pt x="7" y="197"/>
                  </a:cubicBezTo>
                  <a:lnTo>
                    <a:pt x="204" y="472"/>
                  </a:lnTo>
                  <a:cubicBezTo>
                    <a:pt x="211" y="481"/>
                    <a:pt x="221" y="486"/>
                    <a:pt x="231" y="486"/>
                  </a:cubicBezTo>
                  <a:cubicBezTo>
                    <a:pt x="235" y="486"/>
                    <a:pt x="239" y="486"/>
                    <a:pt x="242" y="484"/>
                  </a:cubicBezTo>
                  <a:lnTo>
                    <a:pt x="601" y="368"/>
                  </a:lnTo>
                  <a:cubicBezTo>
                    <a:pt x="617" y="363"/>
                    <a:pt x="628" y="347"/>
                    <a:pt x="625" y="33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91CCB6EF-50E4-4628-8CFC-5E8F08DAFF64}"/>
                </a:ext>
              </a:extLst>
            </p:cNvPr>
            <p:cNvSpPr/>
            <p:nvPr/>
          </p:nvSpPr>
          <p:spPr>
            <a:xfrm>
              <a:off x="10688895" y="4331536"/>
              <a:ext cx="521987" cy="6851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551">
                  <a:moveTo>
                    <a:pt x="419" y="313"/>
                  </a:moveTo>
                  <a:lnTo>
                    <a:pt x="315" y="15"/>
                  </a:lnTo>
                  <a:cubicBezTo>
                    <a:pt x="309" y="0"/>
                    <a:pt x="292" y="-4"/>
                    <a:pt x="280" y="5"/>
                  </a:cubicBezTo>
                  <a:lnTo>
                    <a:pt x="10" y="208"/>
                  </a:lnTo>
                  <a:cubicBezTo>
                    <a:pt x="1" y="215"/>
                    <a:pt x="-1" y="224"/>
                    <a:pt x="1" y="234"/>
                  </a:cubicBezTo>
                  <a:lnTo>
                    <a:pt x="101" y="536"/>
                  </a:lnTo>
                  <a:cubicBezTo>
                    <a:pt x="105" y="550"/>
                    <a:pt x="123" y="556"/>
                    <a:pt x="136" y="547"/>
                  </a:cubicBezTo>
                  <a:lnTo>
                    <a:pt x="411" y="339"/>
                  </a:lnTo>
                  <a:cubicBezTo>
                    <a:pt x="419" y="332"/>
                    <a:pt x="422" y="322"/>
                    <a:pt x="419" y="31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A2130723-A478-454A-B435-896D97C7E89D}"/>
                </a:ext>
              </a:extLst>
            </p:cNvPr>
            <p:cNvSpPr/>
            <p:nvPr/>
          </p:nvSpPr>
          <p:spPr>
            <a:xfrm>
              <a:off x="10676437" y="4319078"/>
              <a:ext cx="596734" cy="747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601">
                  <a:moveTo>
                    <a:pt x="455" y="359"/>
                  </a:moveTo>
                  <a:lnTo>
                    <a:pt x="164" y="579"/>
                  </a:lnTo>
                  <a:cubicBezTo>
                    <a:pt x="158" y="583"/>
                    <a:pt x="150" y="581"/>
                    <a:pt x="146" y="577"/>
                  </a:cubicBezTo>
                  <a:lnTo>
                    <a:pt x="140" y="570"/>
                  </a:lnTo>
                  <a:lnTo>
                    <a:pt x="141" y="570"/>
                  </a:lnTo>
                  <a:cubicBezTo>
                    <a:pt x="141" y="569"/>
                    <a:pt x="142" y="569"/>
                    <a:pt x="143" y="568"/>
                  </a:cubicBezTo>
                  <a:cubicBezTo>
                    <a:pt x="144" y="568"/>
                    <a:pt x="145" y="568"/>
                    <a:pt x="146" y="567"/>
                  </a:cubicBezTo>
                  <a:cubicBezTo>
                    <a:pt x="147" y="566"/>
                    <a:pt x="149" y="565"/>
                    <a:pt x="151" y="565"/>
                  </a:cubicBezTo>
                  <a:lnTo>
                    <a:pt x="427" y="356"/>
                  </a:lnTo>
                  <a:cubicBezTo>
                    <a:pt x="430" y="353"/>
                    <a:pt x="434" y="349"/>
                    <a:pt x="435" y="344"/>
                  </a:cubicBezTo>
                  <a:cubicBezTo>
                    <a:pt x="439" y="337"/>
                    <a:pt x="440" y="328"/>
                    <a:pt x="438" y="320"/>
                  </a:cubicBezTo>
                  <a:lnTo>
                    <a:pt x="334" y="26"/>
                  </a:lnTo>
                  <a:lnTo>
                    <a:pt x="340" y="26"/>
                  </a:lnTo>
                  <a:cubicBezTo>
                    <a:pt x="344" y="27"/>
                    <a:pt x="350" y="30"/>
                    <a:pt x="352" y="36"/>
                  </a:cubicBezTo>
                  <a:lnTo>
                    <a:pt x="460" y="343"/>
                  </a:lnTo>
                  <a:cubicBezTo>
                    <a:pt x="462" y="349"/>
                    <a:pt x="460" y="355"/>
                    <a:pt x="455" y="359"/>
                  </a:cubicBezTo>
                  <a:close/>
                  <a:moveTo>
                    <a:pt x="20" y="240"/>
                  </a:moveTo>
                  <a:cubicBezTo>
                    <a:pt x="18" y="236"/>
                    <a:pt x="20" y="229"/>
                    <a:pt x="24" y="226"/>
                  </a:cubicBezTo>
                  <a:lnTo>
                    <a:pt x="295" y="22"/>
                  </a:lnTo>
                  <a:cubicBezTo>
                    <a:pt x="297" y="21"/>
                    <a:pt x="300" y="20"/>
                    <a:pt x="302" y="20"/>
                  </a:cubicBezTo>
                  <a:cubicBezTo>
                    <a:pt x="303" y="20"/>
                    <a:pt x="305" y="20"/>
                    <a:pt x="306" y="20"/>
                  </a:cubicBezTo>
                  <a:cubicBezTo>
                    <a:pt x="307" y="20"/>
                    <a:pt x="307" y="21"/>
                    <a:pt x="307" y="21"/>
                  </a:cubicBezTo>
                  <a:cubicBezTo>
                    <a:pt x="310" y="22"/>
                    <a:pt x="313" y="24"/>
                    <a:pt x="314" y="28"/>
                  </a:cubicBezTo>
                  <a:lnTo>
                    <a:pt x="418" y="326"/>
                  </a:lnTo>
                  <a:cubicBezTo>
                    <a:pt x="420" y="331"/>
                    <a:pt x="418" y="337"/>
                    <a:pt x="414" y="341"/>
                  </a:cubicBezTo>
                  <a:lnTo>
                    <a:pt x="138" y="549"/>
                  </a:lnTo>
                  <a:cubicBezTo>
                    <a:pt x="138" y="549"/>
                    <a:pt x="136" y="549"/>
                    <a:pt x="136" y="550"/>
                  </a:cubicBezTo>
                  <a:lnTo>
                    <a:pt x="135" y="550"/>
                  </a:lnTo>
                  <a:lnTo>
                    <a:pt x="134" y="550"/>
                  </a:lnTo>
                  <a:cubicBezTo>
                    <a:pt x="133" y="550"/>
                    <a:pt x="133" y="551"/>
                    <a:pt x="132" y="551"/>
                  </a:cubicBezTo>
                  <a:lnTo>
                    <a:pt x="131" y="551"/>
                  </a:lnTo>
                  <a:cubicBezTo>
                    <a:pt x="130" y="551"/>
                    <a:pt x="130" y="551"/>
                    <a:pt x="129" y="551"/>
                  </a:cubicBezTo>
                  <a:lnTo>
                    <a:pt x="129" y="550"/>
                  </a:lnTo>
                  <a:cubicBezTo>
                    <a:pt x="126" y="550"/>
                    <a:pt x="123" y="549"/>
                    <a:pt x="121" y="547"/>
                  </a:cubicBezTo>
                  <a:lnTo>
                    <a:pt x="121" y="546"/>
                  </a:lnTo>
                  <a:cubicBezTo>
                    <a:pt x="120" y="545"/>
                    <a:pt x="119" y="544"/>
                    <a:pt x="119" y="543"/>
                  </a:cubicBezTo>
                  <a:close/>
                  <a:moveTo>
                    <a:pt x="478" y="337"/>
                  </a:moveTo>
                  <a:lnTo>
                    <a:pt x="371" y="29"/>
                  </a:lnTo>
                  <a:cubicBezTo>
                    <a:pt x="366" y="17"/>
                    <a:pt x="355" y="8"/>
                    <a:pt x="342" y="7"/>
                  </a:cubicBezTo>
                  <a:lnTo>
                    <a:pt x="314" y="3"/>
                  </a:lnTo>
                  <a:cubicBezTo>
                    <a:pt x="313" y="2"/>
                    <a:pt x="313" y="1"/>
                    <a:pt x="312" y="1"/>
                  </a:cubicBezTo>
                  <a:cubicBezTo>
                    <a:pt x="308" y="0"/>
                    <a:pt x="303" y="0"/>
                    <a:pt x="300" y="0"/>
                  </a:cubicBezTo>
                  <a:cubicBezTo>
                    <a:pt x="299" y="0"/>
                    <a:pt x="299" y="0"/>
                    <a:pt x="298" y="0"/>
                  </a:cubicBezTo>
                  <a:cubicBezTo>
                    <a:pt x="292" y="1"/>
                    <a:pt x="288" y="3"/>
                    <a:pt x="283" y="7"/>
                  </a:cubicBezTo>
                  <a:lnTo>
                    <a:pt x="12" y="210"/>
                  </a:lnTo>
                  <a:cubicBezTo>
                    <a:pt x="2" y="219"/>
                    <a:pt x="-3" y="234"/>
                    <a:pt x="1" y="247"/>
                  </a:cubicBezTo>
                  <a:lnTo>
                    <a:pt x="100" y="549"/>
                  </a:lnTo>
                  <a:cubicBezTo>
                    <a:pt x="101" y="552"/>
                    <a:pt x="103" y="556"/>
                    <a:pt x="106" y="559"/>
                  </a:cubicBezTo>
                  <a:cubicBezTo>
                    <a:pt x="106" y="559"/>
                    <a:pt x="106" y="560"/>
                    <a:pt x="107" y="560"/>
                  </a:cubicBezTo>
                  <a:lnTo>
                    <a:pt x="131" y="590"/>
                  </a:lnTo>
                  <a:cubicBezTo>
                    <a:pt x="132" y="590"/>
                    <a:pt x="132" y="591"/>
                    <a:pt x="133" y="591"/>
                  </a:cubicBezTo>
                  <a:cubicBezTo>
                    <a:pt x="139" y="598"/>
                    <a:pt x="147" y="601"/>
                    <a:pt x="156" y="601"/>
                  </a:cubicBezTo>
                  <a:cubicBezTo>
                    <a:pt x="163" y="601"/>
                    <a:pt x="170" y="599"/>
                    <a:pt x="176" y="594"/>
                  </a:cubicBezTo>
                  <a:lnTo>
                    <a:pt x="467" y="375"/>
                  </a:lnTo>
                  <a:cubicBezTo>
                    <a:pt x="479" y="366"/>
                    <a:pt x="483" y="351"/>
                    <a:pt x="478" y="337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9AD4C56D-6D1F-4964-BC5A-3B3869C8ADA0}"/>
                </a:ext>
              </a:extLst>
            </p:cNvPr>
            <p:cNvSpPr/>
            <p:nvPr/>
          </p:nvSpPr>
          <p:spPr>
            <a:xfrm>
              <a:off x="12819195" y="7285306"/>
              <a:ext cx="368754" cy="4746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7" h="382">
                  <a:moveTo>
                    <a:pt x="297" y="253"/>
                  </a:moveTo>
                  <a:lnTo>
                    <a:pt x="266" y="16"/>
                  </a:lnTo>
                  <a:cubicBezTo>
                    <a:pt x="264" y="4"/>
                    <a:pt x="252" y="-3"/>
                    <a:pt x="241" y="2"/>
                  </a:cubicBezTo>
                  <a:lnTo>
                    <a:pt x="10" y="112"/>
                  </a:lnTo>
                  <a:cubicBezTo>
                    <a:pt x="4" y="115"/>
                    <a:pt x="0" y="122"/>
                    <a:pt x="0" y="129"/>
                  </a:cubicBezTo>
                  <a:lnTo>
                    <a:pt x="27" y="368"/>
                  </a:lnTo>
                  <a:cubicBezTo>
                    <a:pt x="29" y="379"/>
                    <a:pt x="41" y="386"/>
                    <a:pt x="51" y="381"/>
                  </a:cubicBezTo>
                  <a:lnTo>
                    <a:pt x="287" y="270"/>
                  </a:lnTo>
                  <a:cubicBezTo>
                    <a:pt x="294" y="266"/>
                    <a:pt x="298" y="260"/>
                    <a:pt x="297" y="25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9EBBBD2F-7FCB-42BA-AF2C-0F57EAAE0C33}"/>
                </a:ext>
              </a:extLst>
            </p:cNvPr>
            <p:cNvSpPr/>
            <p:nvPr/>
          </p:nvSpPr>
          <p:spPr>
            <a:xfrm>
              <a:off x="12807986" y="7272848"/>
              <a:ext cx="436027" cy="54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1" h="436">
                  <a:moveTo>
                    <a:pt x="326" y="297"/>
                  </a:moveTo>
                  <a:lnTo>
                    <a:pt x="77" y="415"/>
                  </a:lnTo>
                  <a:cubicBezTo>
                    <a:pt x="72" y="417"/>
                    <a:pt x="68" y="415"/>
                    <a:pt x="66" y="412"/>
                  </a:cubicBezTo>
                  <a:lnTo>
                    <a:pt x="60" y="401"/>
                  </a:lnTo>
                  <a:cubicBezTo>
                    <a:pt x="61" y="401"/>
                    <a:pt x="63" y="400"/>
                    <a:pt x="65" y="400"/>
                  </a:cubicBezTo>
                  <a:lnTo>
                    <a:pt x="301" y="288"/>
                  </a:lnTo>
                  <a:cubicBezTo>
                    <a:pt x="312" y="283"/>
                    <a:pt x="318" y="272"/>
                    <a:pt x="317" y="260"/>
                  </a:cubicBezTo>
                  <a:lnTo>
                    <a:pt x="286" y="35"/>
                  </a:lnTo>
                  <a:lnTo>
                    <a:pt x="290" y="37"/>
                  </a:lnTo>
                  <a:cubicBezTo>
                    <a:pt x="291" y="37"/>
                    <a:pt x="291" y="38"/>
                    <a:pt x="293" y="38"/>
                  </a:cubicBezTo>
                  <a:cubicBezTo>
                    <a:pt x="295" y="38"/>
                    <a:pt x="297" y="41"/>
                    <a:pt x="298" y="44"/>
                  </a:cubicBezTo>
                  <a:lnTo>
                    <a:pt x="331" y="289"/>
                  </a:lnTo>
                  <a:cubicBezTo>
                    <a:pt x="331" y="293"/>
                    <a:pt x="329" y="296"/>
                    <a:pt x="326" y="297"/>
                  </a:cubicBezTo>
                  <a:close/>
                  <a:moveTo>
                    <a:pt x="50" y="381"/>
                  </a:moveTo>
                  <a:cubicBezTo>
                    <a:pt x="48" y="379"/>
                    <a:pt x="46" y="378"/>
                    <a:pt x="46" y="376"/>
                  </a:cubicBezTo>
                  <a:lnTo>
                    <a:pt x="19" y="137"/>
                  </a:lnTo>
                  <a:cubicBezTo>
                    <a:pt x="19" y="134"/>
                    <a:pt x="20" y="131"/>
                    <a:pt x="24" y="130"/>
                  </a:cubicBezTo>
                  <a:lnTo>
                    <a:pt x="255" y="21"/>
                  </a:lnTo>
                  <a:cubicBezTo>
                    <a:pt x="256" y="20"/>
                    <a:pt x="256" y="20"/>
                    <a:pt x="258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3" y="22"/>
                    <a:pt x="265" y="24"/>
                    <a:pt x="265" y="26"/>
                  </a:cubicBezTo>
                  <a:lnTo>
                    <a:pt x="296" y="263"/>
                  </a:lnTo>
                  <a:cubicBezTo>
                    <a:pt x="296" y="266"/>
                    <a:pt x="295" y="268"/>
                    <a:pt x="292" y="270"/>
                  </a:cubicBezTo>
                  <a:lnTo>
                    <a:pt x="56" y="381"/>
                  </a:lnTo>
                  <a:cubicBezTo>
                    <a:pt x="54" y="382"/>
                    <a:pt x="52" y="382"/>
                    <a:pt x="50" y="381"/>
                  </a:cubicBezTo>
                  <a:close/>
                  <a:moveTo>
                    <a:pt x="350" y="286"/>
                  </a:moveTo>
                  <a:lnTo>
                    <a:pt x="318" y="42"/>
                  </a:lnTo>
                  <a:cubicBezTo>
                    <a:pt x="317" y="32"/>
                    <a:pt x="309" y="22"/>
                    <a:pt x="299" y="19"/>
                  </a:cubicBezTo>
                  <a:lnTo>
                    <a:pt x="273" y="4"/>
                  </a:lnTo>
                  <a:cubicBezTo>
                    <a:pt x="272" y="4"/>
                    <a:pt x="271" y="3"/>
                    <a:pt x="271" y="3"/>
                  </a:cubicBezTo>
                  <a:cubicBezTo>
                    <a:pt x="269" y="2"/>
                    <a:pt x="266" y="2"/>
                    <a:pt x="264" y="1"/>
                  </a:cubicBezTo>
                  <a:lnTo>
                    <a:pt x="263" y="0"/>
                  </a:lnTo>
                  <a:cubicBezTo>
                    <a:pt x="261" y="0"/>
                    <a:pt x="259" y="0"/>
                    <a:pt x="256" y="0"/>
                  </a:cubicBezTo>
                  <a:cubicBezTo>
                    <a:pt x="254" y="0"/>
                    <a:pt x="250" y="1"/>
                    <a:pt x="246" y="3"/>
                  </a:cubicBezTo>
                  <a:lnTo>
                    <a:pt x="15" y="112"/>
                  </a:lnTo>
                  <a:cubicBezTo>
                    <a:pt x="4" y="117"/>
                    <a:pt x="-2" y="128"/>
                    <a:pt x="0" y="139"/>
                  </a:cubicBezTo>
                  <a:lnTo>
                    <a:pt x="27" y="378"/>
                  </a:lnTo>
                  <a:cubicBezTo>
                    <a:pt x="27" y="381"/>
                    <a:pt x="27" y="383"/>
                    <a:pt x="28" y="386"/>
                  </a:cubicBezTo>
                  <a:cubicBezTo>
                    <a:pt x="29" y="387"/>
                    <a:pt x="29" y="388"/>
                    <a:pt x="30" y="389"/>
                  </a:cubicBezTo>
                  <a:lnTo>
                    <a:pt x="49" y="422"/>
                  </a:lnTo>
                  <a:cubicBezTo>
                    <a:pt x="50" y="423"/>
                    <a:pt x="50" y="423"/>
                    <a:pt x="50" y="423"/>
                  </a:cubicBezTo>
                  <a:cubicBezTo>
                    <a:pt x="55" y="431"/>
                    <a:pt x="65" y="436"/>
                    <a:pt x="73" y="436"/>
                  </a:cubicBezTo>
                  <a:cubicBezTo>
                    <a:pt x="77" y="436"/>
                    <a:pt x="81" y="435"/>
                    <a:pt x="85" y="433"/>
                  </a:cubicBezTo>
                  <a:lnTo>
                    <a:pt x="334" y="315"/>
                  </a:lnTo>
                  <a:cubicBezTo>
                    <a:pt x="345" y="310"/>
                    <a:pt x="352" y="299"/>
                    <a:pt x="350" y="28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6297D695-E07C-4B6C-BB2A-AE399196D7B6}"/>
                </a:ext>
              </a:extLst>
            </p:cNvPr>
            <p:cNvSpPr/>
            <p:nvPr/>
          </p:nvSpPr>
          <p:spPr>
            <a:xfrm>
              <a:off x="9003336" y="10371131"/>
              <a:ext cx="676465" cy="8882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4" h="714">
                  <a:moveTo>
                    <a:pt x="542" y="406"/>
                  </a:moveTo>
                  <a:lnTo>
                    <a:pt x="407" y="20"/>
                  </a:lnTo>
                  <a:cubicBezTo>
                    <a:pt x="401" y="0"/>
                    <a:pt x="378" y="-6"/>
                    <a:pt x="363" y="5"/>
                  </a:cubicBezTo>
                  <a:lnTo>
                    <a:pt x="11" y="270"/>
                  </a:lnTo>
                  <a:cubicBezTo>
                    <a:pt x="2" y="278"/>
                    <a:pt x="-2" y="291"/>
                    <a:pt x="2" y="303"/>
                  </a:cubicBezTo>
                  <a:lnTo>
                    <a:pt x="130" y="694"/>
                  </a:lnTo>
                  <a:cubicBezTo>
                    <a:pt x="136" y="713"/>
                    <a:pt x="159" y="720"/>
                    <a:pt x="175" y="708"/>
                  </a:cubicBezTo>
                  <a:lnTo>
                    <a:pt x="533" y="438"/>
                  </a:lnTo>
                  <a:cubicBezTo>
                    <a:pt x="543" y="431"/>
                    <a:pt x="547" y="418"/>
                    <a:pt x="542" y="40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15E39C23-A197-4FB4-9761-43F92CDBF841}"/>
                </a:ext>
              </a:extLst>
            </p:cNvPr>
            <p:cNvSpPr/>
            <p:nvPr/>
          </p:nvSpPr>
          <p:spPr>
            <a:xfrm>
              <a:off x="8990878" y="10358669"/>
              <a:ext cx="768653" cy="9617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8" h="773">
                  <a:moveTo>
                    <a:pt x="590" y="465"/>
                  </a:moveTo>
                  <a:lnTo>
                    <a:pt x="213" y="749"/>
                  </a:lnTo>
                  <a:cubicBezTo>
                    <a:pt x="204" y="755"/>
                    <a:pt x="193" y="754"/>
                    <a:pt x="185" y="747"/>
                  </a:cubicBezTo>
                  <a:lnTo>
                    <a:pt x="174" y="733"/>
                  </a:lnTo>
                  <a:cubicBezTo>
                    <a:pt x="177" y="733"/>
                    <a:pt x="179" y="732"/>
                    <a:pt x="182" y="732"/>
                  </a:cubicBezTo>
                  <a:cubicBezTo>
                    <a:pt x="182" y="731"/>
                    <a:pt x="183" y="731"/>
                    <a:pt x="184" y="730"/>
                  </a:cubicBezTo>
                  <a:cubicBezTo>
                    <a:pt x="186" y="729"/>
                    <a:pt x="188" y="728"/>
                    <a:pt x="191" y="726"/>
                  </a:cubicBezTo>
                  <a:lnTo>
                    <a:pt x="549" y="456"/>
                  </a:lnTo>
                  <a:cubicBezTo>
                    <a:pt x="559" y="449"/>
                    <a:pt x="565" y="437"/>
                    <a:pt x="564" y="425"/>
                  </a:cubicBezTo>
                  <a:cubicBezTo>
                    <a:pt x="564" y="421"/>
                    <a:pt x="564" y="417"/>
                    <a:pt x="562" y="412"/>
                  </a:cubicBezTo>
                  <a:lnTo>
                    <a:pt x="427" y="26"/>
                  </a:lnTo>
                  <a:lnTo>
                    <a:pt x="439" y="28"/>
                  </a:lnTo>
                  <a:cubicBezTo>
                    <a:pt x="447" y="29"/>
                    <a:pt x="455" y="34"/>
                    <a:pt x="457" y="42"/>
                  </a:cubicBezTo>
                  <a:lnTo>
                    <a:pt x="597" y="441"/>
                  </a:lnTo>
                  <a:cubicBezTo>
                    <a:pt x="600" y="450"/>
                    <a:pt x="597" y="459"/>
                    <a:pt x="590" y="465"/>
                  </a:cubicBezTo>
                  <a:close/>
                  <a:moveTo>
                    <a:pt x="21" y="310"/>
                  </a:moveTo>
                  <a:cubicBezTo>
                    <a:pt x="19" y="302"/>
                    <a:pt x="21" y="293"/>
                    <a:pt x="28" y="288"/>
                  </a:cubicBezTo>
                  <a:lnTo>
                    <a:pt x="378" y="23"/>
                  </a:lnTo>
                  <a:cubicBezTo>
                    <a:pt x="382" y="21"/>
                    <a:pt x="386" y="20"/>
                    <a:pt x="390" y="20"/>
                  </a:cubicBezTo>
                  <a:cubicBezTo>
                    <a:pt x="392" y="20"/>
                    <a:pt x="393" y="20"/>
                    <a:pt x="395" y="20"/>
                  </a:cubicBezTo>
                  <a:cubicBezTo>
                    <a:pt x="396" y="21"/>
                    <a:pt x="397" y="21"/>
                    <a:pt x="397" y="21"/>
                  </a:cubicBezTo>
                  <a:lnTo>
                    <a:pt x="398" y="21"/>
                  </a:lnTo>
                  <a:cubicBezTo>
                    <a:pt x="400" y="23"/>
                    <a:pt x="402" y="24"/>
                    <a:pt x="404" y="26"/>
                  </a:cubicBezTo>
                  <a:cubicBezTo>
                    <a:pt x="405" y="27"/>
                    <a:pt x="405" y="28"/>
                    <a:pt x="406" y="29"/>
                  </a:cubicBezTo>
                  <a:cubicBezTo>
                    <a:pt x="407" y="30"/>
                    <a:pt x="407" y="31"/>
                    <a:pt x="408" y="32"/>
                  </a:cubicBezTo>
                  <a:lnTo>
                    <a:pt x="543" y="419"/>
                  </a:lnTo>
                  <a:cubicBezTo>
                    <a:pt x="546" y="427"/>
                    <a:pt x="543" y="435"/>
                    <a:pt x="536" y="440"/>
                  </a:cubicBezTo>
                  <a:lnTo>
                    <a:pt x="179" y="710"/>
                  </a:lnTo>
                  <a:cubicBezTo>
                    <a:pt x="178" y="711"/>
                    <a:pt x="177" y="712"/>
                    <a:pt x="176" y="713"/>
                  </a:cubicBezTo>
                  <a:cubicBezTo>
                    <a:pt x="175" y="713"/>
                    <a:pt x="174" y="713"/>
                    <a:pt x="174" y="713"/>
                  </a:cubicBezTo>
                  <a:cubicBezTo>
                    <a:pt x="173" y="713"/>
                    <a:pt x="173" y="714"/>
                    <a:pt x="171" y="714"/>
                  </a:cubicBezTo>
                  <a:lnTo>
                    <a:pt x="170" y="714"/>
                  </a:lnTo>
                  <a:cubicBezTo>
                    <a:pt x="169" y="715"/>
                    <a:pt x="168" y="715"/>
                    <a:pt x="168" y="715"/>
                  </a:cubicBezTo>
                  <a:cubicBezTo>
                    <a:pt x="167" y="715"/>
                    <a:pt x="167" y="715"/>
                    <a:pt x="166" y="715"/>
                  </a:cubicBezTo>
                  <a:cubicBezTo>
                    <a:pt x="165" y="714"/>
                    <a:pt x="164" y="714"/>
                    <a:pt x="163" y="714"/>
                  </a:cubicBezTo>
                  <a:cubicBezTo>
                    <a:pt x="162" y="713"/>
                    <a:pt x="160" y="713"/>
                    <a:pt x="159" y="712"/>
                  </a:cubicBezTo>
                  <a:cubicBezTo>
                    <a:pt x="157" y="711"/>
                    <a:pt x="155" y="710"/>
                    <a:pt x="153" y="708"/>
                  </a:cubicBezTo>
                  <a:cubicBezTo>
                    <a:pt x="151" y="706"/>
                    <a:pt x="150" y="703"/>
                    <a:pt x="149" y="701"/>
                  </a:cubicBezTo>
                  <a:close/>
                  <a:moveTo>
                    <a:pt x="616" y="435"/>
                  </a:moveTo>
                  <a:lnTo>
                    <a:pt x="476" y="36"/>
                  </a:lnTo>
                  <a:cubicBezTo>
                    <a:pt x="470" y="20"/>
                    <a:pt x="456" y="10"/>
                    <a:pt x="441" y="9"/>
                  </a:cubicBezTo>
                  <a:lnTo>
                    <a:pt x="404" y="3"/>
                  </a:lnTo>
                  <a:cubicBezTo>
                    <a:pt x="403" y="3"/>
                    <a:pt x="402" y="2"/>
                    <a:pt x="401" y="2"/>
                  </a:cubicBezTo>
                  <a:cubicBezTo>
                    <a:pt x="397" y="0"/>
                    <a:pt x="392" y="0"/>
                    <a:pt x="387" y="0"/>
                  </a:cubicBezTo>
                  <a:cubicBezTo>
                    <a:pt x="386" y="0"/>
                    <a:pt x="386" y="0"/>
                    <a:pt x="385" y="0"/>
                  </a:cubicBezTo>
                  <a:cubicBezTo>
                    <a:pt x="378" y="2"/>
                    <a:pt x="372" y="4"/>
                    <a:pt x="366" y="8"/>
                  </a:cubicBezTo>
                  <a:lnTo>
                    <a:pt x="15" y="272"/>
                  </a:lnTo>
                  <a:cubicBezTo>
                    <a:pt x="3" y="283"/>
                    <a:pt x="-3" y="300"/>
                    <a:pt x="2" y="316"/>
                  </a:cubicBezTo>
                  <a:lnTo>
                    <a:pt x="130" y="707"/>
                  </a:lnTo>
                  <a:cubicBezTo>
                    <a:pt x="132" y="712"/>
                    <a:pt x="135" y="716"/>
                    <a:pt x="138" y="720"/>
                  </a:cubicBezTo>
                  <a:lnTo>
                    <a:pt x="138" y="721"/>
                  </a:lnTo>
                  <a:lnTo>
                    <a:pt x="170" y="760"/>
                  </a:lnTo>
                  <a:cubicBezTo>
                    <a:pt x="171" y="760"/>
                    <a:pt x="171" y="761"/>
                    <a:pt x="172" y="762"/>
                  </a:cubicBezTo>
                  <a:cubicBezTo>
                    <a:pt x="179" y="769"/>
                    <a:pt x="190" y="773"/>
                    <a:pt x="200" y="773"/>
                  </a:cubicBezTo>
                  <a:cubicBezTo>
                    <a:pt x="209" y="773"/>
                    <a:pt x="217" y="771"/>
                    <a:pt x="225" y="765"/>
                  </a:cubicBezTo>
                  <a:lnTo>
                    <a:pt x="602" y="481"/>
                  </a:lnTo>
                  <a:cubicBezTo>
                    <a:pt x="616" y="470"/>
                    <a:pt x="622" y="451"/>
                    <a:pt x="616" y="435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E61C4B6-0EA3-4D3A-9249-4A827CD19285}"/>
                </a:ext>
              </a:extLst>
            </p:cNvPr>
            <p:cNvSpPr/>
            <p:nvPr/>
          </p:nvSpPr>
          <p:spPr>
            <a:xfrm>
              <a:off x="7087312" y="3893017"/>
              <a:ext cx="1129933" cy="1641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8" h="1319">
                  <a:moveTo>
                    <a:pt x="73" y="405"/>
                  </a:moveTo>
                  <a:lnTo>
                    <a:pt x="0" y="1319"/>
                  </a:lnTo>
                  <a:lnTo>
                    <a:pt x="823" y="1042"/>
                  </a:lnTo>
                  <a:lnTo>
                    <a:pt x="908" y="0"/>
                  </a:lnTo>
                  <a:lnTo>
                    <a:pt x="215" y="228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45B38A65-9D17-44F8-905C-D4F875A1FFFF}"/>
                </a:ext>
              </a:extLst>
            </p:cNvPr>
            <p:cNvSpPr/>
            <p:nvPr/>
          </p:nvSpPr>
          <p:spPr>
            <a:xfrm>
              <a:off x="7216875" y="4347731"/>
              <a:ext cx="880774" cy="4372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352">
                  <a:moveTo>
                    <a:pt x="5" y="241"/>
                  </a:moveTo>
                  <a:lnTo>
                    <a:pt x="0" y="352"/>
                  </a:lnTo>
                  <a:lnTo>
                    <a:pt x="695" y="123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5280D9A8-3C71-4828-BA63-D26281AA03B6}"/>
                </a:ext>
              </a:extLst>
            </p:cNvPr>
            <p:cNvSpPr/>
            <p:nvPr/>
          </p:nvSpPr>
          <p:spPr>
            <a:xfrm>
              <a:off x="7204417" y="4631771"/>
              <a:ext cx="880774" cy="436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351">
                  <a:moveTo>
                    <a:pt x="5" y="241"/>
                  </a:moveTo>
                  <a:lnTo>
                    <a:pt x="0" y="351"/>
                  </a:lnTo>
                  <a:lnTo>
                    <a:pt x="695" y="12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38EC6B7B-F2FF-45D0-A01A-0F52A03DDD6D}"/>
                </a:ext>
              </a:extLst>
            </p:cNvPr>
            <p:cNvSpPr/>
            <p:nvPr/>
          </p:nvSpPr>
          <p:spPr>
            <a:xfrm>
              <a:off x="7074854" y="3879314"/>
              <a:ext cx="1153603" cy="166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7" h="1338">
                  <a:moveTo>
                    <a:pt x="823" y="1045"/>
                  </a:moveTo>
                  <a:lnTo>
                    <a:pt x="20" y="1315"/>
                  </a:lnTo>
                  <a:lnTo>
                    <a:pt x="91" y="424"/>
                  </a:lnTo>
                  <a:lnTo>
                    <a:pt x="222" y="390"/>
                  </a:lnTo>
                  <a:cubicBezTo>
                    <a:pt x="226" y="389"/>
                    <a:pt x="230" y="385"/>
                    <a:pt x="230" y="381"/>
                  </a:cubicBezTo>
                  <a:lnTo>
                    <a:pt x="234" y="246"/>
                  </a:lnTo>
                  <a:lnTo>
                    <a:pt x="905" y="25"/>
                  </a:lnTo>
                  <a:close/>
                  <a:moveTo>
                    <a:pt x="213" y="268"/>
                  </a:moveTo>
                  <a:lnTo>
                    <a:pt x="210" y="373"/>
                  </a:lnTo>
                  <a:lnTo>
                    <a:pt x="109" y="399"/>
                  </a:lnTo>
                  <a:close/>
                  <a:moveTo>
                    <a:pt x="923" y="3"/>
                  </a:moveTo>
                  <a:cubicBezTo>
                    <a:pt x="920" y="0"/>
                    <a:pt x="917" y="0"/>
                    <a:pt x="913" y="1"/>
                  </a:cubicBezTo>
                  <a:lnTo>
                    <a:pt x="221" y="229"/>
                  </a:lnTo>
                  <a:lnTo>
                    <a:pt x="220" y="229"/>
                  </a:lnTo>
                  <a:cubicBezTo>
                    <a:pt x="220" y="229"/>
                    <a:pt x="220" y="230"/>
                    <a:pt x="219" y="230"/>
                  </a:cubicBezTo>
                  <a:lnTo>
                    <a:pt x="218" y="231"/>
                  </a:lnTo>
                  <a:cubicBezTo>
                    <a:pt x="217" y="231"/>
                    <a:pt x="217" y="231"/>
                    <a:pt x="217" y="232"/>
                  </a:cubicBezTo>
                  <a:lnTo>
                    <a:pt x="216" y="232"/>
                  </a:lnTo>
                  <a:lnTo>
                    <a:pt x="74" y="409"/>
                  </a:lnTo>
                  <a:cubicBezTo>
                    <a:pt x="74" y="410"/>
                    <a:pt x="74" y="410"/>
                    <a:pt x="74" y="411"/>
                  </a:cubicBezTo>
                  <a:lnTo>
                    <a:pt x="73" y="411"/>
                  </a:lnTo>
                  <a:cubicBezTo>
                    <a:pt x="73" y="412"/>
                    <a:pt x="72" y="413"/>
                    <a:pt x="72" y="414"/>
                  </a:cubicBezTo>
                  <a:lnTo>
                    <a:pt x="72" y="415"/>
                  </a:lnTo>
                  <a:lnTo>
                    <a:pt x="0" y="1328"/>
                  </a:lnTo>
                  <a:cubicBezTo>
                    <a:pt x="-1" y="1331"/>
                    <a:pt x="1" y="1335"/>
                    <a:pt x="3" y="1337"/>
                  </a:cubicBezTo>
                  <a:cubicBezTo>
                    <a:pt x="5" y="1338"/>
                    <a:pt x="7" y="1338"/>
                    <a:pt x="9" y="1338"/>
                  </a:cubicBezTo>
                  <a:cubicBezTo>
                    <a:pt x="11" y="1338"/>
                    <a:pt x="11" y="1338"/>
                    <a:pt x="12" y="1338"/>
                  </a:cubicBezTo>
                  <a:lnTo>
                    <a:pt x="836" y="1062"/>
                  </a:lnTo>
                  <a:cubicBezTo>
                    <a:pt x="839" y="1061"/>
                    <a:pt x="842" y="1058"/>
                    <a:pt x="842" y="1053"/>
                  </a:cubicBezTo>
                  <a:lnTo>
                    <a:pt x="927" y="11"/>
                  </a:lnTo>
                  <a:cubicBezTo>
                    <a:pt x="927" y="8"/>
                    <a:pt x="925" y="5"/>
                    <a:pt x="923" y="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163605BC-9118-40B9-A609-F34294C6824C}"/>
                </a:ext>
              </a:extLst>
            </p:cNvPr>
            <p:cNvSpPr/>
            <p:nvPr/>
          </p:nvSpPr>
          <p:spPr>
            <a:xfrm>
              <a:off x="7222440" y="4069133"/>
              <a:ext cx="885956" cy="443043"/>
            </a:xfrm>
            <a:custGeom>
              <a:avLst/>
              <a:gdLst>
                <a:gd name="connsiteX0" fmla="*/ 870249 w 885956"/>
                <a:gd name="connsiteY0" fmla="*/ 134082 h 443043"/>
                <a:gd name="connsiteX1" fmla="*/ 885177 w 885956"/>
                <a:gd name="connsiteY1" fmla="*/ 142768 h 443043"/>
                <a:gd name="connsiteX2" fmla="*/ 877713 w 885956"/>
                <a:gd name="connsiteY2" fmla="*/ 157657 h 443043"/>
                <a:gd name="connsiteX3" fmla="*/ 16835 w 885956"/>
                <a:gd name="connsiteY3" fmla="*/ 443043 h 443043"/>
                <a:gd name="connsiteX4" fmla="*/ 11859 w 885956"/>
                <a:gd name="connsiteY4" fmla="*/ 443043 h 443043"/>
                <a:gd name="connsiteX5" fmla="*/ 662 w 885956"/>
                <a:gd name="connsiteY5" fmla="*/ 434358 h 443043"/>
                <a:gd name="connsiteX6" fmla="*/ 8127 w 885956"/>
                <a:gd name="connsiteY6" fmla="*/ 418227 h 443043"/>
                <a:gd name="connsiteX7" fmla="*/ 831638 w 885956"/>
                <a:gd name="connsiteY7" fmla="*/ 776 h 443043"/>
                <a:gd name="connsiteX8" fmla="*/ 847801 w 885956"/>
                <a:gd name="connsiteY8" fmla="*/ 8208 h 443043"/>
                <a:gd name="connsiteX9" fmla="*/ 839098 w 885956"/>
                <a:gd name="connsiteY9" fmla="*/ 23072 h 443043"/>
                <a:gd name="connsiteX10" fmla="*/ 226123 w 885956"/>
                <a:gd name="connsiteY10" fmla="*/ 215067 h 443043"/>
                <a:gd name="connsiteX11" fmla="*/ 223636 w 885956"/>
                <a:gd name="connsiteY11" fmla="*/ 216305 h 443043"/>
                <a:gd name="connsiteX12" fmla="*/ 211202 w 885956"/>
                <a:gd name="connsiteY12" fmla="*/ 207635 h 443043"/>
                <a:gd name="connsiteX13" fmla="*/ 218662 w 885956"/>
                <a:gd name="connsiteY13" fmla="*/ 191532 h 443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5956" h="443043">
                  <a:moveTo>
                    <a:pt x="870249" y="134082"/>
                  </a:moveTo>
                  <a:cubicBezTo>
                    <a:pt x="876469" y="131600"/>
                    <a:pt x="882689" y="135323"/>
                    <a:pt x="885177" y="142768"/>
                  </a:cubicBezTo>
                  <a:cubicBezTo>
                    <a:pt x="887665" y="148972"/>
                    <a:pt x="883933" y="155176"/>
                    <a:pt x="877713" y="157657"/>
                  </a:cubicBezTo>
                  <a:lnTo>
                    <a:pt x="16835" y="443043"/>
                  </a:lnTo>
                  <a:cubicBezTo>
                    <a:pt x="15591" y="443043"/>
                    <a:pt x="14347" y="443043"/>
                    <a:pt x="11859" y="443043"/>
                  </a:cubicBezTo>
                  <a:cubicBezTo>
                    <a:pt x="8127" y="443043"/>
                    <a:pt x="3150" y="439321"/>
                    <a:pt x="662" y="434358"/>
                  </a:cubicBezTo>
                  <a:cubicBezTo>
                    <a:pt x="-1826" y="428154"/>
                    <a:pt x="3150" y="420709"/>
                    <a:pt x="8127" y="418227"/>
                  </a:cubicBezTo>
                  <a:close/>
                  <a:moveTo>
                    <a:pt x="831638" y="776"/>
                  </a:moveTo>
                  <a:cubicBezTo>
                    <a:pt x="839098" y="-1702"/>
                    <a:pt x="845315" y="2014"/>
                    <a:pt x="847801" y="8208"/>
                  </a:cubicBezTo>
                  <a:cubicBezTo>
                    <a:pt x="849045" y="14401"/>
                    <a:pt x="845315" y="21833"/>
                    <a:pt x="839098" y="23072"/>
                  </a:cubicBezTo>
                  <a:lnTo>
                    <a:pt x="226123" y="215067"/>
                  </a:lnTo>
                  <a:cubicBezTo>
                    <a:pt x="224879" y="215067"/>
                    <a:pt x="224879" y="216305"/>
                    <a:pt x="223636" y="216305"/>
                  </a:cubicBezTo>
                  <a:cubicBezTo>
                    <a:pt x="217419" y="216305"/>
                    <a:pt x="212446" y="212589"/>
                    <a:pt x="211202" y="207635"/>
                  </a:cubicBezTo>
                  <a:cubicBezTo>
                    <a:pt x="209959" y="201441"/>
                    <a:pt x="212446" y="194009"/>
                    <a:pt x="218662" y="191532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9C4796F5-73F4-4E72-AD78-DCA26ABB7544}"/>
                </a:ext>
              </a:extLst>
            </p:cNvPr>
            <p:cNvSpPr/>
            <p:nvPr/>
          </p:nvSpPr>
          <p:spPr>
            <a:xfrm>
              <a:off x="7204417" y="4335273"/>
              <a:ext cx="905690" cy="4596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8" h="370">
                  <a:moveTo>
                    <a:pt x="696" y="125"/>
                  </a:moveTo>
                  <a:lnTo>
                    <a:pt x="20" y="346"/>
                  </a:lnTo>
                  <a:lnTo>
                    <a:pt x="24" y="257"/>
                  </a:lnTo>
                  <a:lnTo>
                    <a:pt x="706" y="23"/>
                  </a:lnTo>
                  <a:close/>
                  <a:moveTo>
                    <a:pt x="715" y="0"/>
                  </a:moveTo>
                  <a:lnTo>
                    <a:pt x="12" y="241"/>
                  </a:lnTo>
                  <a:cubicBezTo>
                    <a:pt x="7" y="242"/>
                    <a:pt x="5" y="246"/>
                    <a:pt x="5" y="250"/>
                  </a:cubicBezTo>
                  <a:lnTo>
                    <a:pt x="0" y="360"/>
                  </a:lnTo>
                  <a:cubicBezTo>
                    <a:pt x="0" y="363"/>
                    <a:pt x="1" y="366"/>
                    <a:pt x="4" y="368"/>
                  </a:cubicBezTo>
                  <a:cubicBezTo>
                    <a:pt x="6" y="369"/>
                    <a:pt x="7" y="370"/>
                    <a:pt x="9" y="370"/>
                  </a:cubicBezTo>
                  <a:cubicBezTo>
                    <a:pt x="10" y="370"/>
                    <a:pt x="12" y="370"/>
                    <a:pt x="13" y="369"/>
                  </a:cubicBezTo>
                  <a:lnTo>
                    <a:pt x="708" y="142"/>
                  </a:lnTo>
                  <a:cubicBezTo>
                    <a:pt x="712" y="140"/>
                    <a:pt x="715" y="137"/>
                    <a:pt x="715" y="133"/>
                  </a:cubicBezTo>
                  <a:lnTo>
                    <a:pt x="728" y="10"/>
                  </a:lnTo>
                  <a:cubicBezTo>
                    <a:pt x="728" y="7"/>
                    <a:pt x="726" y="3"/>
                    <a:pt x="724" y="1"/>
                  </a:cubicBezTo>
                  <a:cubicBezTo>
                    <a:pt x="722" y="0"/>
                    <a:pt x="718" y="-1"/>
                    <a:pt x="715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0224286E-613A-454C-B190-27FE50EB9292}"/>
                </a:ext>
              </a:extLst>
            </p:cNvPr>
            <p:cNvSpPr/>
            <p:nvPr/>
          </p:nvSpPr>
          <p:spPr>
            <a:xfrm>
              <a:off x="7191959" y="4619314"/>
              <a:ext cx="905690" cy="4596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8" h="370">
                  <a:moveTo>
                    <a:pt x="696" y="125"/>
                  </a:moveTo>
                  <a:lnTo>
                    <a:pt x="20" y="346"/>
                  </a:lnTo>
                  <a:lnTo>
                    <a:pt x="24" y="257"/>
                  </a:lnTo>
                  <a:lnTo>
                    <a:pt x="706" y="24"/>
                  </a:lnTo>
                  <a:close/>
                  <a:moveTo>
                    <a:pt x="715" y="0"/>
                  </a:moveTo>
                  <a:lnTo>
                    <a:pt x="11" y="241"/>
                  </a:lnTo>
                  <a:cubicBezTo>
                    <a:pt x="7" y="242"/>
                    <a:pt x="5" y="245"/>
                    <a:pt x="5" y="250"/>
                  </a:cubicBezTo>
                  <a:lnTo>
                    <a:pt x="0" y="360"/>
                  </a:lnTo>
                  <a:cubicBezTo>
                    <a:pt x="0" y="363"/>
                    <a:pt x="1" y="366"/>
                    <a:pt x="3" y="369"/>
                  </a:cubicBezTo>
                  <a:cubicBezTo>
                    <a:pt x="5" y="370"/>
                    <a:pt x="7" y="370"/>
                    <a:pt x="10" y="370"/>
                  </a:cubicBezTo>
                  <a:cubicBezTo>
                    <a:pt x="11" y="370"/>
                    <a:pt x="12" y="370"/>
                    <a:pt x="12" y="370"/>
                  </a:cubicBezTo>
                  <a:lnTo>
                    <a:pt x="708" y="141"/>
                  </a:lnTo>
                  <a:cubicBezTo>
                    <a:pt x="712" y="140"/>
                    <a:pt x="715" y="137"/>
                    <a:pt x="715" y="133"/>
                  </a:cubicBezTo>
                  <a:lnTo>
                    <a:pt x="728" y="10"/>
                  </a:lnTo>
                  <a:cubicBezTo>
                    <a:pt x="728" y="7"/>
                    <a:pt x="727" y="3"/>
                    <a:pt x="724" y="2"/>
                  </a:cubicBezTo>
                  <a:cubicBezTo>
                    <a:pt x="721" y="0"/>
                    <a:pt x="718" y="-1"/>
                    <a:pt x="715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A1220747-A5FA-4E64-ACE8-FAC7A04B2EC2}"/>
                </a:ext>
              </a:extLst>
            </p:cNvPr>
            <p:cNvSpPr/>
            <p:nvPr/>
          </p:nvSpPr>
          <p:spPr>
            <a:xfrm>
              <a:off x="7179497" y="4950504"/>
              <a:ext cx="860845" cy="437463"/>
            </a:xfrm>
            <a:custGeom>
              <a:avLst/>
              <a:gdLst>
                <a:gd name="connsiteX0" fmla="*/ 701411 w 860845"/>
                <a:gd name="connsiteY0" fmla="*/ 36314 h 437463"/>
                <a:gd name="connsiteX1" fmla="*/ 713848 w 860845"/>
                <a:gd name="connsiteY1" fmla="*/ 38798 h 437463"/>
                <a:gd name="connsiteX2" fmla="*/ 718822 w 860845"/>
                <a:gd name="connsiteY2" fmla="*/ 48734 h 437463"/>
                <a:gd name="connsiteX3" fmla="*/ 702655 w 860845"/>
                <a:gd name="connsiteY3" fmla="*/ 201493 h 437463"/>
                <a:gd name="connsiteX4" fmla="*/ 693949 w 860845"/>
                <a:gd name="connsiteY4" fmla="*/ 212671 h 437463"/>
                <a:gd name="connsiteX5" fmla="*/ 16168 w 860845"/>
                <a:gd name="connsiteY5" fmla="*/ 436221 h 437463"/>
                <a:gd name="connsiteX6" fmla="*/ 12437 w 860845"/>
                <a:gd name="connsiteY6" fmla="*/ 437463 h 437463"/>
                <a:gd name="connsiteX7" fmla="*/ 4975 w 860845"/>
                <a:gd name="connsiteY7" fmla="*/ 434979 h 437463"/>
                <a:gd name="connsiteX8" fmla="*/ 0 w 860845"/>
                <a:gd name="connsiteY8" fmla="*/ 423802 h 437463"/>
                <a:gd name="connsiteX9" fmla="*/ 6218 w 860845"/>
                <a:gd name="connsiteY9" fmla="*/ 287188 h 437463"/>
                <a:gd name="connsiteX10" fmla="*/ 13680 w 860845"/>
                <a:gd name="connsiteY10" fmla="*/ 276010 h 437463"/>
                <a:gd name="connsiteX11" fmla="*/ 754058 w 860845"/>
                <a:gd name="connsiteY11" fmla="*/ 23860 h 437463"/>
                <a:gd name="connsiteX12" fmla="*/ 764920 w 860845"/>
                <a:gd name="connsiteY12" fmla="*/ 37468 h 437463"/>
                <a:gd name="connsiteX13" fmla="*/ 749231 w 860845"/>
                <a:gd name="connsiteY13" fmla="*/ 189629 h 437463"/>
                <a:gd name="connsiteX14" fmla="*/ 737162 w 860845"/>
                <a:gd name="connsiteY14" fmla="*/ 200762 h 437463"/>
                <a:gd name="connsiteX15" fmla="*/ 726300 w 860845"/>
                <a:gd name="connsiteY15" fmla="*/ 187154 h 437463"/>
                <a:gd name="connsiteX16" fmla="*/ 740783 w 860845"/>
                <a:gd name="connsiteY16" fmla="*/ 34993 h 437463"/>
                <a:gd name="connsiteX17" fmla="*/ 754058 w 860845"/>
                <a:gd name="connsiteY17" fmla="*/ 23860 h 437463"/>
                <a:gd name="connsiteX18" fmla="*/ 801398 w 860845"/>
                <a:gd name="connsiteY18" fmla="*/ 11399 h 437463"/>
                <a:gd name="connsiteX19" fmla="*/ 812260 w 860845"/>
                <a:gd name="connsiteY19" fmla="*/ 25006 h 437463"/>
                <a:gd name="connsiteX20" fmla="*/ 797778 w 860845"/>
                <a:gd name="connsiteY20" fmla="*/ 177160 h 437463"/>
                <a:gd name="connsiteX21" fmla="*/ 785709 w 860845"/>
                <a:gd name="connsiteY21" fmla="*/ 187056 h 437463"/>
                <a:gd name="connsiteX22" fmla="*/ 784502 w 860845"/>
                <a:gd name="connsiteY22" fmla="*/ 187056 h 437463"/>
                <a:gd name="connsiteX23" fmla="*/ 773640 w 860845"/>
                <a:gd name="connsiteY23" fmla="*/ 173449 h 437463"/>
                <a:gd name="connsiteX24" fmla="*/ 789330 w 860845"/>
                <a:gd name="connsiteY24" fmla="*/ 21295 h 437463"/>
                <a:gd name="connsiteX25" fmla="*/ 801398 w 860845"/>
                <a:gd name="connsiteY25" fmla="*/ 11399 h 437463"/>
                <a:gd name="connsiteX26" fmla="*/ 848765 w 860845"/>
                <a:gd name="connsiteY26" fmla="*/ 190 h 437463"/>
                <a:gd name="connsiteX27" fmla="*/ 860845 w 860845"/>
                <a:gd name="connsiteY27" fmla="*/ 12560 h 437463"/>
                <a:gd name="connsiteX28" fmla="*/ 845141 w 860845"/>
                <a:gd name="connsiteY28" fmla="*/ 164714 h 437463"/>
                <a:gd name="connsiteX29" fmla="*/ 833061 w 860845"/>
                <a:gd name="connsiteY29" fmla="*/ 175847 h 437463"/>
                <a:gd name="connsiteX30" fmla="*/ 831853 w 860845"/>
                <a:gd name="connsiteY30" fmla="*/ 175847 h 437463"/>
                <a:gd name="connsiteX31" fmla="*/ 820980 w 860845"/>
                <a:gd name="connsiteY31" fmla="*/ 162240 h 437463"/>
                <a:gd name="connsiteX32" fmla="*/ 836685 w 860845"/>
                <a:gd name="connsiteY32" fmla="*/ 10086 h 437463"/>
                <a:gd name="connsiteX33" fmla="*/ 848765 w 860845"/>
                <a:gd name="connsiteY33" fmla="*/ 190 h 43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60845" h="437463">
                  <a:moveTo>
                    <a:pt x="701411" y="36314"/>
                  </a:moveTo>
                  <a:cubicBezTo>
                    <a:pt x="706386" y="35072"/>
                    <a:pt x="710117" y="35072"/>
                    <a:pt x="713848" y="38798"/>
                  </a:cubicBezTo>
                  <a:cubicBezTo>
                    <a:pt x="717579" y="40040"/>
                    <a:pt x="718822" y="45008"/>
                    <a:pt x="718822" y="48734"/>
                  </a:cubicBezTo>
                  <a:lnTo>
                    <a:pt x="702655" y="201493"/>
                  </a:lnTo>
                  <a:cubicBezTo>
                    <a:pt x="702655" y="206461"/>
                    <a:pt x="698924" y="210187"/>
                    <a:pt x="693949" y="212671"/>
                  </a:cubicBezTo>
                  <a:lnTo>
                    <a:pt x="16168" y="436221"/>
                  </a:lnTo>
                  <a:cubicBezTo>
                    <a:pt x="13680" y="437463"/>
                    <a:pt x="13680" y="437463"/>
                    <a:pt x="12437" y="437463"/>
                  </a:cubicBezTo>
                  <a:cubicBezTo>
                    <a:pt x="9949" y="437463"/>
                    <a:pt x="6218" y="436221"/>
                    <a:pt x="4975" y="434979"/>
                  </a:cubicBezTo>
                  <a:cubicBezTo>
                    <a:pt x="1244" y="432495"/>
                    <a:pt x="0" y="428770"/>
                    <a:pt x="0" y="423802"/>
                  </a:cubicBezTo>
                  <a:lnTo>
                    <a:pt x="6218" y="287188"/>
                  </a:lnTo>
                  <a:cubicBezTo>
                    <a:pt x="6218" y="282220"/>
                    <a:pt x="9949" y="277252"/>
                    <a:pt x="13680" y="276010"/>
                  </a:cubicBezTo>
                  <a:close/>
                  <a:moveTo>
                    <a:pt x="754058" y="23860"/>
                  </a:moveTo>
                  <a:cubicBezTo>
                    <a:pt x="761300" y="23860"/>
                    <a:pt x="766127" y="30045"/>
                    <a:pt x="764920" y="37468"/>
                  </a:cubicBezTo>
                  <a:lnTo>
                    <a:pt x="749231" y="189629"/>
                  </a:lnTo>
                  <a:cubicBezTo>
                    <a:pt x="749231" y="194577"/>
                    <a:pt x="743196" y="200762"/>
                    <a:pt x="737162" y="200762"/>
                  </a:cubicBezTo>
                  <a:cubicBezTo>
                    <a:pt x="729921" y="199525"/>
                    <a:pt x="725093" y="193340"/>
                    <a:pt x="726300" y="187154"/>
                  </a:cubicBezTo>
                  <a:lnTo>
                    <a:pt x="740783" y="34993"/>
                  </a:lnTo>
                  <a:cubicBezTo>
                    <a:pt x="741990" y="27571"/>
                    <a:pt x="748024" y="22623"/>
                    <a:pt x="754058" y="23860"/>
                  </a:cubicBezTo>
                  <a:close/>
                  <a:moveTo>
                    <a:pt x="801398" y="11399"/>
                  </a:moveTo>
                  <a:cubicBezTo>
                    <a:pt x="808640" y="12636"/>
                    <a:pt x="813467" y="17584"/>
                    <a:pt x="812260" y="25006"/>
                  </a:cubicBezTo>
                  <a:lnTo>
                    <a:pt x="797778" y="177160"/>
                  </a:lnTo>
                  <a:cubicBezTo>
                    <a:pt x="796571" y="183345"/>
                    <a:pt x="791743" y="187056"/>
                    <a:pt x="785709" y="187056"/>
                  </a:cubicBezTo>
                  <a:lnTo>
                    <a:pt x="784502" y="187056"/>
                  </a:lnTo>
                  <a:cubicBezTo>
                    <a:pt x="777261" y="187056"/>
                    <a:pt x="773640" y="180871"/>
                    <a:pt x="773640" y="173449"/>
                  </a:cubicBezTo>
                  <a:lnTo>
                    <a:pt x="789330" y="21295"/>
                  </a:lnTo>
                  <a:cubicBezTo>
                    <a:pt x="789330" y="15110"/>
                    <a:pt x="795364" y="10162"/>
                    <a:pt x="801398" y="11399"/>
                  </a:cubicBezTo>
                  <a:close/>
                  <a:moveTo>
                    <a:pt x="848765" y="190"/>
                  </a:moveTo>
                  <a:cubicBezTo>
                    <a:pt x="856013" y="190"/>
                    <a:pt x="860845" y="6375"/>
                    <a:pt x="860845" y="12560"/>
                  </a:cubicBezTo>
                  <a:lnTo>
                    <a:pt x="845141" y="164714"/>
                  </a:lnTo>
                  <a:cubicBezTo>
                    <a:pt x="843933" y="170899"/>
                    <a:pt x="839101" y="175847"/>
                    <a:pt x="833061" y="175847"/>
                  </a:cubicBezTo>
                  <a:lnTo>
                    <a:pt x="831853" y="175847"/>
                  </a:lnTo>
                  <a:cubicBezTo>
                    <a:pt x="825812" y="175847"/>
                    <a:pt x="819772" y="169662"/>
                    <a:pt x="820980" y="162240"/>
                  </a:cubicBezTo>
                  <a:lnTo>
                    <a:pt x="836685" y="10086"/>
                  </a:lnTo>
                  <a:cubicBezTo>
                    <a:pt x="837893" y="3901"/>
                    <a:pt x="842725" y="-1047"/>
                    <a:pt x="848765" y="19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212F3441-DC51-44D7-AE3F-0374E33C0C22}"/>
                </a:ext>
              </a:extLst>
            </p:cNvPr>
            <p:cNvSpPr/>
            <p:nvPr/>
          </p:nvSpPr>
          <p:spPr>
            <a:xfrm>
              <a:off x="12695865" y="5133825"/>
              <a:ext cx="1389057" cy="13890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1116">
                  <a:moveTo>
                    <a:pt x="1116" y="558"/>
                  </a:moveTo>
                  <a:cubicBezTo>
                    <a:pt x="1116" y="250"/>
                    <a:pt x="867" y="0"/>
                    <a:pt x="558" y="0"/>
                  </a:cubicBezTo>
                  <a:cubicBezTo>
                    <a:pt x="472" y="0"/>
                    <a:pt x="391" y="20"/>
                    <a:pt x="318" y="54"/>
                  </a:cubicBezTo>
                  <a:cubicBezTo>
                    <a:pt x="331" y="60"/>
                    <a:pt x="343" y="67"/>
                    <a:pt x="355" y="73"/>
                  </a:cubicBezTo>
                  <a:cubicBezTo>
                    <a:pt x="516" y="167"/>
                    <a:pt x="559" y="350"/>
                    <a:pt x="561" y="358"/>
                  </a:cubicBezTo>
                  <a:cubicBezTo>
                    <a:pt x="563" y="362"/>
                    <a:pt x="559" y="367"/>
                    <a:pt x="555" y="369"/>
                  </a:cubicBezTo>
                  <a:lnTo>
                    <a:pt x="459" y="406"/>
                  </a:lnTo>
                  <a:cubicBezTo>
                    <a:pt x="454" y="408"/>
                    <a:pt x="449" y="406"/>
                    <a:pt x="446" y="401"/>
                  </a:cubicBezTo>
                  <a:cubicBezTo>
                    <a:pt x="379" y="243"/>
                    <a:pt x="275" y="176"/>
                    <a:pt x="132" y="199"/>
                  </a:cubicBezTo>
                  <a:cubicBezTo>
                    <a:pt x="50" y="296"/>
                    <a:pt x="0" y="421"/>
                    <a:pt x="0" y="558"/>
                  </a:cubicBezTo>
                  <a:cubicBezTo>
                    <a:pt x="0" y="866"/>
                    <a:pt x="250" y="1116"/>
                    <a:pt x="558" y="1116"/>
                  </a:cubicBezTo>
                  <a:cubicBezTo>
                    <a:pt x="665" y="1116"/>
                    <a:pt x="764" y="1087"/>
                    <a:pt x="849" y="1035"/>
                  </a:cubicBezTo>
                  <a:lnTo>
                    <a:pt x="551" y="540"/>
                  </a:lnTo>
                  <a:lnTo>
                    <a:pt x="1113" y="620"/>
                  </a:lnTo>
                  <a:cubicBezTo>
                    <a:pt x="1115" y="600"/>
                    <a:pt x="1116" y="579"/>
                    <a:pt x="1116" y="55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E00CD7BA-06A2-4EB0-B23C-48141474D4A7}"/>
                </a:ext>
              </a:extLst>
            </p:cNvPr>
            <p:cNvSpPr/>
            <p:nvPr/>
          </p:nvSpPr>
          <p:spPr>
            <a:xfrm>
              <a:off x="13561690" y="5924899"/>
              <a:ext cx="698889" cy="614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494">
                  <a:moveTo>
                    <a:pt x="298" y="494"/>
                  </a:moveTo>
                  <a:cubicBezTo>
                    <a:pt x="441" y="406"/>
                    <a:pt x="542" y="255"/>
                    <a:pt x="562" y="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32151D24-EFBC-4668-8110-EC75D4EAFA91}"/>
                </a:ext>
              </a:extLst>
            </p:cNvPr>
            <p:cNvSpPr/>
            <p:nvPr/>
          </p:nvSpPr>
          <p:spPr>
            <a:xfrm>
              <a:off x="13550478" y="5911199"/>
              <a:ext cx="782357" cy="698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9" h="562">
                  <a:moveTo>
                    <a:pt x="353" y="540"/>
                  </a:moveTo>
                  <a:lnTo>
                    <a:pt x="323" y="506"/>
                  </a:lnTo>
                  <a:cubicBezTo>
                    <a:pt x="325" y="505"/>
                    <a:pt x="327" y="503"/>
                    <a:pt x="329" y="502"/>
                  </a:cubicBezTo>
                  <a:cubicBezTo>
                    <a:pt x="335" y="498"/>
                    <a:pt x="340" y="494"/>
                    <a:pt x="347" y="490"/>
                  </a:cubicBezTo>
                  <a:cubicBezTo>
                    <a:pt x="348" y="489"/>
                    <a:pt x="350" y="488"/>
                    <a:pt x="351" y="487"/>
                  </a:cubicBezTo>
                  <a:cubicBezTo>
                    <a:pt x="356" y="483"/>
                    <a:pt x="361" y="480"/>
                    <a:pt x="366" y="476"/>
                  </a:cubicBezTo>
                  <a:lnTo>
                    <a:pt x="397" y="509"/>
                  </a:lnTo>
                  <a:cubicBezTo>
                    <a:pt x="383" y="520"/>
                    <a:pt x="368" y="530"/>
                    <a:pt x="353" y="540"/>
                  </a:cubicBezTo>
                  <a:close/>
                  <a:moveTo>
                    <a:pt x="560" y="98"/>
                  </a:moveTo>
                  <a:cubicBezTo>
                    <a:pt x="560" y="102"/>
                    <a:pt x="559" y="106"/>
                    <a:pt x="559" y="110"/>
                  </a:cubicBezTo>
                  <a:cubicBezTo>
                    <a:pt x="558" y="114"/>
                    <a:pt x="557" y="119"/>
                    <a:pt x="556" y="123"/>
                  </a:cubicBezTo>
                  <a:cubicBezTo>
                    <a:pt x="555" y="129"/>
                    <a:pt x="554" y="135"/>
                    <a:pt x="553" y="141"/>
                  </a:cubicBezTo>
                  <a:cubicBezTo>
                    <a:pt x="552" y="145"/>
                    <a:pt x="551" y="149"/>
                    <a:pt x="550" y="153"/>
                  </a:cubicBezTo>
                  <a:cubicBezTo>
                    <a:pt x="548" y="160"/>
                    <a:pt x="546" y="167"/>
                    <a:pt x="545" y="174"/>
                  </a:cubicBezTo>
                  <a:cubicBezTo>
                    <a:pt x="544" y="177"/>
                    <a:pt x="544" y="179"/>
                    <a:pt x="543" y="182"/>
                  </a:cubicBezTo>
                  <a:cubicBezTo>
                    <a:pt x="540" y="191"/>
                    <a:pt x="537" y="200"/>
                    <a:pt x="534" y="208"/>
                  </a:cubicBezTo>
                  <a:cubicBezTo>
                    <a:pt x="534" y="209"/>
                    <a:pt x="534" y="210"/>
                    <a:pt x="534" y="210"/>
                  </a:cubicBezTo>
                  <a:cubicBezTo>
                    <a:pt x="495" y="317"/>
                    <a:pt x="424" y="412"/>
                    <a:pt x="330" y="477"/>
                  </a:cubicBezTo>
                  <a:cubicBezTo>
                    <a:pt x="328" y="479"/>
                    <a:pt x="326" y="480"/>
                    <a:pt x="325" y="481"/>
                  </a:cubicBezTo>
                  <a:cubicBezTo>
                    <a:pt x="320" y="484"/>
                    <a:pt x="315" y="487"/>
                    <a:pt x="310" y="490"/>
                  </a:cubicBezTo>
                  <a:lnTo>
                    <a:pt x="29" y="22"/>
                  </a:lnTo>
                  <a:close/>
                  <a:moveTo>
                    <a:pt x="505" y="397"/>
                  </a:moveTo>
                  <a:lnTo>
                    <a:pt x="472" y="366"/>
                  </a:lnTo>
                  <a:cubicBezTo>
                    <a:pt x="498" y="332"/>
                    <a:pt x="519" y="295"/>
                    <a:pt x="536" y="257"/>
                  </a:cubicBezTo>
                  <a:cubicBezTo>
                    <a:pt x="536" y="256"/>
                    <a:pt x="537" y="256"/>
                    <a:pt x="537" y="255"/>
                  </a:cubicBezTo>
                  <a:cubicBezTo>
                    <a:pt x="540" y="247"/>
                    <a:pt x="544" y="239"/>
                    <a:pt x="546" y="232"/>
                  </a:cubicBezTo>
                  <a:cubicBezTo>
                    <a:pt x="547" y="229"/>
                    <a:pt x="548" y="228"/>
                    <a:pt x="549" y="225"/>
                  </a:cubicBezTo>
                  <a:cubicBezTo>
                    <a:pt x="551" y="218"/>
                    <a:pt x="554" y="211"/>
                    <a:pt x="556" y="204"/>
                  </a:cubicBezTo>
                  <a:cubicBezTo>
                    <a:pt x="557" y="201"/>
                    <a:pt x="558" y="198"/>
                    <a:pt x="559" y="194"/>
                  </a:cubicBezTo>
                  <a:cubicBezTo>
                    <a:pt x="561" y="188"/>
                    <a:pt x="563" y="182"/>
                    <a:pt x="565" y="176"/>
                  </a:cubicBezTo>
                  <a:cubicBezTo>
                    <a:pt x="566" y="172"/>
                    <a:pt x="567" y="167"/>
                    <a:pt x="568" y="163"/>
                  </a:cubicBezTo>
                  <a:cubicBezTo>
                    <a:pt x="570" y="158"/>
                    <a:pt x="571" y="152"/>
                    <a:pt x="572" y="147"/>
                  </a:cubicBezTo>
                  <a:cubicBezTo>
                    <a:pt x="573" y="142"/>
                    <a:pt x="574" y="137"/>
                    <a:pt x="575" y="131"/>
                  </a:cubicBezTo>
                  <a:cubicBezTo>
                    <a:pt x="576" y="126"/>
                    <a:pt x="577" y="121"/>
                    <a:pt x="578" y="117"/>
                  </a:cubicBezTo>
                  <a:cubicBezTo>
                    <a:pt x="578" y="114"/>
                    <a:pt x="578" y="113"/>
                    <a:pt x="579" y="110"/>
                  </a:cubicBezTo>
                  <a:lnTo>
                    <a:pt x="609" y="139"/>
                  </a:lnTo>
                  <a:cubicBezTo>
                    <a:pt x="597" y="232"/>
                    <a:pt x="561" y="321"/>
                    <a:pt x="505" y="397"/>
                  </a:cubicBezTo>
                  <a:close/>
                  <a:moveTo>
                    <a:pt x="419" y="428"/>
                  </a:moveTo>
                  <a:cubicBezTo>
                    <a:pt x="434" y="413"/>
                    <a:pt x="447" y="397"/>
                    <a:pt x="460" y="382"/>
                  </a:cubicBezTo>
                  <a:lnTo>
                    <a:pt x="494" y="413"/>
                  </a:lnTo>
                  <a:cubicBezTo>
                    <a:pt x="481" y="430"/>
                    <a:pt x="466" y="446"/>
                    <a:pt x="451" y="461"/>
                  </a:cubicBezTo>
                  <a:close/>
                  <a:moveTo>
                    <a:pt x="413" y="497"/>
                  </a:moveTo>
                  <a:lnTo>
                    <a:pt x="381" y="464"/>
                  </a:lnTo>
                  <a:cubicBezTo>
                    <a:pt x="389" y="457"/>
                    <a:pt x="397" y="449"/>
                    <a:pt x="405" y="441"/>
                  </a:cubicBezTo>
                  <a:lnTo>
                    <a:pt x="437" y="475"/>
                  </a:lnTo>
                  <a:cubicBezTo>
                    <a:pt x="429" y="482"/>
                    <a:pt x="421" y="489"/>
                    <a:pt x="413" y="497"/>
                  </a:cubicBezTo>
                  <a:close/>
                  <a:moveTo>
                    <a:pt x="629" y="136"/>
                  </a:moveTo>
                  <a:cubicBezTo>
                    <a:pt x="629" y="133"/>
                    <a:pt x="629" y="130"/>
                    <a:pt x="626" y="128"/>
                  </a:cubicBezTo>
                  <a:lnTo>
                    <a:pt x="578" y="82"/>
                  </a:lnTo>
                  <a:cubicBezTo>
                    <a:pt x="578" y="82"/>
                    <a:pt x="577" y="82"/>
                    <a:pt x="577" y="81"/>
                  </a:cubicBezTo>
                  <a:cubicBezTo>
                    <a:pt x="575" y="80"/>
                    <a:pt x="574" y="80"/>
                    <a:pt x="573" y="79"/>
                  </a:cubicBezTo>
                  <a:lnTo>
                    <a:pt x="11" y="0"/>
                  </a:lnTo>
                  <a:cubicBezTo>
                    <a:pt x="8" y="-1"/>
                    <a:pt x="4" y="1"/>
                    <a:pt x="2" y="4"/>
                  </a:cubicBezTo>
                  <a:cubicBezTo>
                    <a:pt x="0" y="7"/>
                    <a:pt x="-1" y="11"/>
                    <a:pt x="2" y="15"/>
                  </a:cubicBezTo>
                  <a:lnTo>
                    <a:pt x="299" y="509"/>
                  </a:lnTo>
                  <a:cubicBezTo>
                    <a:pt x="299" y="510"/>
                    <a:pt x="299" y="510"/>
                    <a:pt x="299" y="510"/>
                  </a:cubicBezTo>
                  <a:cubicBezTo>
                    <a:pt x="299" y="511"/>
                    <a:pt x="299" y="511"/>
                    <a:pt x="300" y="511"/>
                  </a:cubicBezTo>
                  <a:lnTo>
                    <a:pt x="343" y="559"/>
                  </a:lnTo>
                  <a:cubicBezTo>
                    <a:pt x="345" y="562"/>
                    <a:pt x="348" y="562"/>
                    <a:pt x="351" y="562"/>
                  </a:cubicBezTo>
                  <a:cubicBezTo>
                    <a:pt x="353" y="562"/>
                    <a:pt x="355" y="562"/>
                    <a:pt x="356" y="561"/>
                  </a:cubicBezTo>
                  <a:cubicBezTo>
                    <a:pt x="378" y="548"/>
                    <a:pt x="399" y="533"/>
                    <a:pt x="418" y="517"/>
                  </a:cubicBezTo>
                  <a:lnTo>
                    <a:pt x="419" y="517"/>
                  </a:lnTo>
                  <a:cubicBezTo>
                    <a:pt x="535" y="422"/>
                    <a:pt x="613" y="284"/>
                    <a:pt x="629" y="13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DEE622B7-C433-4DBC-9E08-03ADE4A13734}"/>
                </a:ext>
              </a:extLst>
            </p:cNvPr>
            <p:cNvSpPr/>
            <p:nvPr/>
          </p:nvSpPr>
          <p:spPr>
            <a:xfrm>
              <a:off x="12684653" y="5121367"/>
              <a:ext cx="1472525" cy="1471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3" h="1182">
                  <a:moveTo>
                    <a:pt x="855" y="1107"/>
                  </a:moveTo>
                  <a:lnTo>
                    <a:pt x="829" y="1073"/>
                  </a:lnTo>
                  <a:cubicBezTo>
                    <a:pt x="831" y="1071"/>
                    <a:pt x="832" y="1070"/>
                    <a:pt x="834" y="1070"/>
                  </a:cubicBezTo>
                  <a:cubicBezTo>
                    <a:pt x="837" y="1068"/>
                    <a:pt x="840" y="1066"/>
                    <a:pt x="843" y="1065"/>
                  </a:cubicBezTo>
                  <a:cubicBezTo>
                    <a:pt x="846" y="1063"/>
                    <a:pt x="848" y="1062"/>
                    <a:pt x="852" y="1060"/>
                  </a:cubicBezTo>
                  <a:cubicBezTo>
                    <a:pt x="853" y="1059"/>
                    <a:pt x="855" y="1058"/>
                    <a:pt x="856" y="1057"/>
                  </a:cubicBezTo>
                  <a:lnTo>
                    <a:pt x="889" y="1089"/>
                  </a:lnTo>
                  <a:cubicBezTo>
                    <a:pt x="878" y="1095"/>
                    <a:pt x="866" y="1101"/>
                    <a:pt x="855" y="1107"/>
                  </a:cubicBezTo>
                  <a:close/>
                  <a:moveTo>
                    <a:pt x="567" y="1136"/>
                  </a:moveTo>
                  <a:cubicBezTo>
                    <a:pt x="574" y="1136"/>
                    <a:pt x="580" y="1136"/>
                    <a:pt x="587" y="1136"/>
                  </a:cubicBezTo>
                  <a:lnTo>
                    <a:pt x="588" y="1136"/>
                  </a:lnTo>
                  <a:lnTo>
                    <a:pt x="594" y="1162"/>
                  </a:lnTo>
                  <a:cubicBezTo>
                    <a:pt x="505" y="1158"/>
                    <a:pt x="420" y="1133"/>
                    <a:pt x="344" y="1090"/>
                  </a:cubicBezTo>
                  <a:cubicBezTo>
                    <a:pt x="412" y="1120"/>
                    <a:pt x="488" y="1136"/>
                    <a:pt x="567" y="1136"/>
                  </a:cubicBezTo>
                  <a:close/>
                  <a:moveTo>
                    <a:pt x="68" y="795"/>
                  </a:moveTo>
                  <a:lnTo>
                    <a:pt x="554" y="564"/>
                  </a:lnTo>
                  <a:lnTo>
                    <a:pt x="714" y="1097"/>
                  </a:lnTo>
                  <a:lnTo>
                    <a:pt x="713" y="1097"/>
                  </a:lnTo>
                  <a:cubicBezTo>
                    <a:pt x="710" y="1097"/>
                    <a:pt x="707" y="1099"/>
                    <a:pt x="704" y="1099"/>
                  </a:cubicBezTo>
                  <a:cubicBezTo>
                    <a:pt x="701" y="1100"/>
                    <a:pt x="698" y="1100"/>
                    <a:pt x="696" y="1101"/>
                  </a:cubicBezTo>
                  <a:cubicBezTo>
                    <a:pt x="693" y="1102"/>
                    <a:pt x="689" y="1103"/>
                    <a:pt x="686" y="1103"/>
                  </a:cubicBezTo>
                  <a:cubicBezTo>
                    <a:pt x="683" y="1104"/>
                    <a:pt x="680" y="1105"/>
                    <a:pt x="678" y="1105"/>
                  </a:cubicBezTo>
                  <a:cubicBezTo>
                    <a:pt x="674" y="1106"/>
                    <a:pt x="671" y="1106"/>
                    <a:pt x="667" y="1107"/>
                  </a:cubicBezTo>
                  <a:cubicBezTo>
                    <a:pt x="665" y="1108"/>
                    <a:pt x="662" y="1108"/>
                    <a:pt x="659" y="1108"/>
                  </a:cubicBezTo>
                  <a:cubicBezTo>
                    <a:pt x="656" y="1109"/>
                    <a:pt x="653" y="1110"/>
                    <a:pt x="649" y="1110"/>
                  </a:cubicBezTo>
                  <a:cubicBezTo>
                    <a:pt x="647" y="1111"/>
                    <a:pt x="644" y="1111"/>
                    <a:pt x="641" y="1111"/>
                  </a:cubicBezTo>
                  <a:cubicBezTo>
                    <a:pt x="637" y="1112"/>
                    <a:pt x="635" y="1112"/>
                    <a:pt x="631" y="1112"/>
                  </a:cubicBezTo>
                  <a:cubicBezTo>
                    <a:pt x="628" y="1113"/>
                    <a:pt x="625" y="1113"/>
                    <a:pt x="623" y="1113"/>
                  </a:cubicBezTo>
                  <a:cubicBezTo>
                    <a:pt x="619" y="1114"/>
                    <a:pt x="615" y="1114"/>
                    <a:pt x="612" y="1114"/>
                  </a:cubicBezTo>
                  <a:cubicBezTo>
                    <a:pt x="609" y="1114"/>
                    <a:pt x="607" y="1115"/>
                    <a:pt x="605" y="1115"/>
                  </a:cubicBezTo>
                  <a:cubicBezTo>
                    <a:pt x="600" y="1115"/>
                    <a:pt x="596" y="1116"/>
                    <a:pt x="592" y="1116"/>
                  </a:cubicBezTo>
                  <a:cubicBezTo>
                    <a:pt x="590" y="1116"/>
                    <a:pt x="588" y="1116"/>
                    <a:pt x="586" y="1116"/>
                  </a:cubicBezTo>
                  <a:cubicBezTo>
                    <a:pt x="580" y="1116"/>
                    <a:pt x="573" y="1116"/>
                    <a:pt x="567" y="1116"/>
                  </a:cubicBezTo>
                  <a:cubicBezTo>
                    <a:pt x="559" y="1116"/>
                    <a:pt x="550" y="1116"/>
                    <a:pt x="542" y="1116"/>
                  </a:cubicBezTo>
                  <a:cubicBezTo>
                    <a:pt x="538" y="1116"/>
                    <a:pt x="534" y="1115"/>
                    <a:pt x="531" y="1115"/>
                  </a:cubicBezTo>
                  <a:cubicBezTo>
                    <a:pt x="526" y="1114"/>
                    <a:pt x="521" y="1114"/>
                    <a:pt x="516" y="1114"/>
                  </a:cubicBezTo>
                  <a:cubicBezTo>
                    <a:pt x="511" y="1113"/>
                    <a:pt x="506" y="1112"/>
                    <a:pt x="502" y="1112"/>
                  </a:cubicBezTo>
                  <a:cubicBezTo>
                    <a:pt x="498" y="1112"/>
                    <a:pt x="494" y="1111"/>
                    <a:pt x="491" y="1111"/>
                  </a:cubicBezTo>
                  <a:cubicBezTo>
                    <a:pt x="485" y="1110"/>
                    <a:pt x="480" y="1110"/>
                    <a:pt x="475" y="1108"/>
                  </a:cubicBezTo>
                  <a:cubicBezTo>
                    <a:pt x="472" y="1108"/>
                    <a:pt x="469" y="1107"/>
                    <a:pt x="467" y="1107"/>
                  </a:cubicBezTo>
                  <a:cubicBezTo>
                    <a:pt x="461" y="1106"/>
                    <a:pt x="455" y="1105"/>
                    <a:pt x="449" y="1103"/>
                  </a:cubicBezTo>
                  <a:cubicBezTo>
                    <a:pt x="447" y="1103"/>
                    <a:pt x="445" y="1102"/>
                    <a:pt x="443" y="1102"/>
                  </a:cubicBezTo>
                  <a:cubicBezTo>
                    <a:pt x="437" y="1100"/>
                    <a:pt x="430" y="1099"/>
                    <a:pt x="424" y="1097"/>
                  </a:cubicBezTo>
                  <a:cubicBezTo>
                    <a:pt x="423" y="1097"/>
                    <a:pt x="422" y="1097"/>
                    <a:pt x="421" y="1096"/>
                  </a:cubicBezTo>
                  <a:cubicBezTo>
                    <a:pt x="392" y="1088"/>
                    <a:pt x="362" y="1077"/>
                    <a:pt x="335" y="1064"/>
                  </a:cubicBezTo>
                  <a:cubicBezTo>
                    <a:pt x="334" y="1064"/>
                    <a:pt x="333" y="1064"/>
                    <a:pt x="332" y="1063"/>
                  </a:cubicBezTo>
                  <a:cubicBezTo>
                    <a:pt x="328" y="1061"/>
                    <a:pt x="324" y="1059"/>
                    <a:pt x="319" y="1056"/>
                  </a:cubicBezTo>
                  <a:cubicBezTo>
                    <a:pt x="316" y="1055"/>
                    <a:pt x="312" y="1053"/>
                    <a:pt x="309" y="1051"/>
                  </a:cubicBezTo>
                  <a:cubicBezTo>
                    <a:pt x="306" y="1049"/>
                    <a:pt x="302" y="1048"/>
                    <a:pt x="299" y="1046"/>
                  </a:cubicBezTo>
                  <a:cubicBezTo>
                    <a:pt x="295" y="1043"/>
                    <a:pt x="290" y="1041"/>
                    <a:pt x="286" y="1038"/>
                  </a:cubicBezTo>
                  <a:cubicBezTo>
                    <a:pt x="283" y="1037"/>
                    <a:pt x="281" y="1036"/>
                    <a:pt x="279" y="1034"/>
                  </a:cubicBezTo>
                  <a:cubicBezTo>
                    <a:pt x="274" y="1031"/>
                    <a:pt x="269" y="1027"/>
                    <a:pt x="264" y="1024"/>
                  </a:cubicBezTo>
                  <a:cubicBezTo>
                    <a:pt x="262" y="1023"/>
                    <a:pt x="260" y="1021"/>
                    <a:pt x="258" y="1020"/>
                  </a:cubicBezTo>
                  <a:cubicBezTo>
                    <a:pt x="253" y="1017"/>
                    <a:pt x="247" y="1013"/>
                    <a:pt x="242" y="1008"/>
                  </a:cubicBezTo>
                  <a:cubicBezTo>
                    <a:pt x="240" y="1008"/>
                    <a:pt x="239" y="1007"/>
                    <a:pt x="238" y="1006"/>
                  </a:cubicBezTo>
                  <a:cubicBezTo>
                    <a:pt x="232" y="1001"/>
                    <a:pt x="226" y="997"/>
                    <a:pt x="221" y="992"/>
                  </a:cubicBezTo>
                  <a:cubicBezTo>
                    <a:pt x="220" y="991"/>
                    <a:pt x="218" y="991"/>
                    <a:pt x="218" y="990"/>
                  </a:cubicBezTo>
                  <a:cubicBezTo>
                    <a:pt x="154" y="937"/>
                    <a:pt x="103" y="870"/>
                    <a:pt x="68" y="795"/>
                  </a:cubicBezTo>
                  <a:close/>
                  <a:moveTo>
                    <a:pt x="146" y="218"/>
                  </a:moveTo>
                  <a:cubicBezTo>
                    <a:pt x="283" y="198"/>
                    <a:pt x="381" y="262"/>
                    <a:pt x="446" y="415"/>
                  </a:cubicBezTo>
                  <a:cubicBezTo>
                    <a:pt x="450" y="425"/>
                    <a:pt x="461" y="429"/>
                    <a:pt x="472" y="426"/>
                  </a:cubicBezTo>
                  <a:lnTo>
                    <a:pt x="556" y="393"/>
                  </a:lnTo>
                  <a:lnTo>
                    <a:pt x="551" y="544"/>
                  </a:lnTo>
                  <a:lnTo>
                    <a:pt x="60" y="776"/>
                  </a:lnTo>
                  <a:cubicBezTo>
                    <a:pt x="34" y="712"/>
                    <a:pt x="19" y="641"/>
                    <a:pt x="19" y="568"/>
                  </a:cubicBezTo>
                  <a:cubicBezTo>
                    <a:pt x="19" y="440"/>
                    <a:pt x="64" y="316"/>
                    <a:pt x="146" y="218"/>
                  </a:cubicBezTo>
                  <a:close/>
                  <a:moveTo>
                    <a:pt x="369" y="75"/>
                  </a:moveTo>
                  <a:cubicBezTo>
                    <a:pt x="363" y="71"/>
                    <a:pt x="357" y="68"/>
                    <a:pt x="351" y="65"/>
                  </a:cubicBezTo>
                  <a:cubicBezTo>
                    <a:pt x="419" y="35"/>
                    <a:pt x="492" y="20"/>
                    <a:pt x="567" y="20"/>
                  </a:cubicBezTo>
                  <a:cubicBezTo>
                    <a:pt x="568" y="20"/>
                    <a:pt x="569" y="20"/>
                    <a:pt x="570" y="20"/>
                  </a:cubicBezTo>
                  <a:lnTo>
                    <a:pt x="560" y="305"/>
                  </a:lnTo>
                  <a:cubicBezTo>
                    <a:pt x="533" y="239"/>
                    <a:pt x="477" y="138"/>
                    <a:pt x="369" y="75"/>
                  </a:cubicBezTo>
                  <a:lnTo>
                    <a:pt x="1061" y="330"/>
                  </a:lnTo>
                  <a:cubicBezTo>
                    <a:pt x="1061" y="331"/>
                    <a:pt x="1062" y="331"/>
                    <a:pt x="1062" y="332"/>
                  </a:cubicBezTo>
                  <a:cubicBezTo>
                    <a:pt x="1065" y="339"/>
                    <a:pt x="1069" y="346"/>
                    <a:pt x="1072" y="353"/>
                  </a:cubicBezTo>
                  <a:cubicBezTo>
                    <a:pt x="1072" y="355"/>
                    <a:pt x="1073" y="357"/>
                    <a:pt x="1073" y="358"/>
                  </a:cubicBezTo>
                  <a:cubicBezTo>
                    <a:pt x="1076" y="365"/>
                    <a:pt x="1078" y="371"/>
                    <a:pt x="1081" y="377"/>
                  </a:cubicBezTo>
                  <a:cubicBezTo>
                    <a:pt x="1082" y="379"/>
                    <a:pt x="1083" y="382"/>
                    <a:pt x="1083" y="384"/>
                  </a:cubicBezTo>
                  <a:cubicBezTo>
                    <a:pt x="1086" y="390"/>
                    <a:pt x="1088" y="395"/>
                    <a:pt x="1089" y="401"/>
                  </a:cubicBezTo>
                  <a:cubicBezTo>
                    <a:pt x="1090" y="404"/>
                    <a:pt x="1091" y="407"/>
                    <a:pt x="1092" y="410"/>
                  </a:cubicBezTo>
                  <a:cubicBezTo>
                    <a:pt x="1094" y="415"/>
                    <a:pt x="1095" y="420"/>
                    <a:pt x="1096" y="426"/>
                  </a:cubicBezTo>
                  <a:cubicBezTo>
                    <a:pt x="1097" y="429"/>
                    <a:pt x="1099" y="432"/>
                    <a:pt x="1099" y="436"/>
                  </a:cubicBezTo>
                  <a:cubicBezTo>
                    <a:pt x="1100" y="441"/>
                    <a:pt x="1102" y="446"/>
                    <a:pt x="1103" y="451"/>
                  </a:cubicBezTo>
                  <a:cubicBezTo>
                    <a:pt x="1103" y="455"/>
                    <a:pt x="1104" y="458"/>
                    <a:pt x="1105" y="462"/>
                  </a:cubicBezTo>
                  <a:cubicBezTo>
                    <a:pt x="1106" y="467"/>
                    <a:pt x="1107" y="472"/>
                    <a:pt x="1108" y="477"/>
                  </a:cubicBezTo>
                  <a:cubicBezTo>
                    <a:pt x="1108" y="480"/>
                    <a:pt x="1109" y="484"/>
                    <a:pt x="1110" y="488"/>
                  </a:cubicBezTo>
                  <a:cubicBezTo>
                    <a:pt x="1110" y="493"/>
                    <a:pt x="1111" y="498"/>
                    <a:pt x="1112" y="503"/>
                  </a:cubicBezTo>
                  <a:cubicBezTo>
                    <a:pt x="1112" y="507"/>
                    <a:pt x="1113" y="511"/>
                    <a:pt x="1113" y="514"/>
                  </a:cubicBezTo>
                  <a:cubicBezTo>
                    <a:pt x="1113" y="520"/>
                    <a:pt x="1114" y="526"/>
                    <a:pt x="1114" y="531"/>
                  </a:cubicBezTo>
                  <a:cubicBezTo>
                    <a:pt x="1114" y="535"/>
                    <a:pt x="1114" y="538"/>
                    <a:pt x="1114" y="541"/>
                  </a:cubicBezTo>
                  <a:cubicBezTo>
                    <a:pt x="1115" y="550"/>
                    <a:pt x="1116" y="559"/>
                    <a:pt x="1116" y="568"/>
                  </a:cubicBezTo>
                  <a:cubicBezTo>
                    <a:pt x="1116" y="577"/>
                    <a:pt x="1115" y="587"/>
                    <a:pt x="1114" y="596"/>
                  </a:cubicBezTo>
                  <a:cubicBezTo>
                    <a:pt x="1114" y="599"/>
                    <a:pt x="1114" y="602"/>
                    <a:pt x="1114" y="605"/>
                  </a:cubicBezTo>
                  <a:cubicBezTo>
                    <a:pt x="1114" y="609"/>
                    <a:pt x="1113" y="614"/>
                    <a:pt x="1113" y="618"/>
                  </a:cubicBezTo>
                  <a:lnTo>
                    <a:pt x="571" y="541"/>
                  </a:lnTo>
                  <a:lnTo>
                    <a:pt x="576" y="382"/>
                  </a:lnTo>
                  <a:cubicBezTo>
                    <a:pt x="579" y="377"/>
                    <a:pt x="581" y="371"/>
                    <a:pt x="580" y="366"/>
                  </a:cubicBezTo>
                  <a:cubicBezTo>
                    <a:pt x="579" y="365"/>
                    <a:pt x="579" y="362"/>
                    <a:pt x="578" y="357"/>
                  </a:cubicBezTo>
                  <a:lnTo>
                    <a:pt x="590" y="21"/>
                  </a:lnTo>
                  <a:cubicBezTo>
                    <a:pt x="797" y="29"/>
                    <a:pt x="975" y="153"/>
                    <a:pt x="1061" y="330"/>
                  </a:cubicBezTo>
                  <a:close/>
                  <a:moveTo>
                    <a:pt x="1081" y="326"/>
                  </a:moveTo>
                  <a:cubicBezTo>
                    <a:pt x="1134" y="412"/>
                    <a:pt x="1163" y="511"/>
                    <a:pt x="1163" y="614"/>
                  </a:cubicBezTo>
                  <a:cubicBezTo>
                    <a:pt x="1163" y="628"/>
                    <a:pt x="1163" y="640"/>
                    <a:pt x="1162" y="654"/>
                  </a:cubicBezTo>
                  <a:lnTo>
                    <a:pt x="1132" y="626"/>
                  </a:lnTo>
                  <a:cubicBezTo>
                    <a:pt x="1133" y="620"/>
                    <a:pt x="1134" y="614"/>
                    <a:pt x="1134" y="608"/>
                  </a:cubicBezTo>
                  <a:cubicBezTo>
                    <a:pt x="1134" y="605"/>
                    <a:pt x="1134" y="601"/>
                    <a:pt x="1135" y="598"/>
                  </a:cubicBezTo>
                  <a:cubicBezTo>
                    <a:pt x="1135" y="588"/>
                    <a:pt x="1135" y="578"/>
                    <a:pt x="1135" y="568"/>
                  </a:cubicBezTo>
                  <a:cubicBezTo>
                    <a:pt x="1135" y="558"/>
                    <a:pt x="1135" y="548"/>
                    <a:pt x="1135" y="538"/>
                  </a:cubicBezTo>
                  <a:cubicBezTo>
                    <a:pt x="1134" y="535"/>
                    <a:pt x="1134" y="531"/>
                    <a:pt x="1134" y="529"/>
                  </a:cubicBezTo>
                  <a:cubicBezTo>
                    <a:pt x="1134" y="522"/>
                    <a:pt x="1133" y="514"/>
                    <a:pt x="1132" y="507"/>
                  </a:cubicBezTo>
                  <a:cubicBezTo>
                    <a:pt x="1132" y="504"/>
                    <a:pt x="1131" y="500"/>
                    <a:pt x="1130" y="497"/>
                  </a:cubicBezTo>
                  <a:cubicBezTo>
                    <a:pt x="1130" y="490"/>
                    <a:pt x="1129" y="484"/>
                    <a:pt x="1128" y="478"/>
                  </a:cubicBezTo>
                  <a:cubicBezTo>
                    <a:pt x="1127" y="473"/>
                    <a:pt x="1127" y="470"/>
                    <a:pt x="1126" y="466"/>
                  </a:cubicBezTo>
                  <a:cubicBezTo>
                    <a:pt x="1125" y="460"/>
                    <a:pt x="1124" y="454"/>
                    <a:pt x="1123" y="448"/>
                  </a:cubicBezTo>
                  <a:cubicBezTo>
                    <a:pt x="1121" y="444"/>
                    <a:pt x="1121" y="440"/>
                    <a:pt x="1119" y="435"/>
                  </a:cubicBezTo>
                  <a:cubicBezTo>
                    <a:pt x="1118" y="431"/>
                    <a:pt x="1117" y="425"/>
                    <a:pt x="1116" y="420"/>
                  </a:cubicBezTo>
                  <a:cubicBezTo>
                    <a:pt x="1114" y="415"/>
                    <a:pt x="1113" y="410"/>
                    <a:pt x="1112" y="406"/>
                  </a:cubicBezTo>
                  <a:cubicBezTo>
                    <a:pt x="1110" y="401"/>
                    <a:pt x="1109" y="397"/>
                    <a:pt x="1107" y="392"/>
                  </a:cubicBezTo>
                  <a:cubicBezTo>
                    <a:pt x="1105" y="387"/>
                    <a:pt x="1104" y="382"/>
                    <a:pt x="1102" y="377"/>
                  </a:cubicBezTo>
                  <a:cubicBezTo>
                    <a:pt x="1101" y="373"/>
                    <a:pt x="1099" y="369"/>
                    <a:pt x="1098" y="366"/>
                  </a:cubicBezTo>
                  <a:cubicBezTo>
                    <a:pt x="1096" y="360"/>
                    <a:pt x="1094" y="355"/>
                    <a:pt x="1091" y="349"/>
                  </a:cubicBezTo>
                  <a:cubicBezTo>
                    <a:pt x="1090" y="347"/>
                    <a:pt x="1089" y="344"/>
                    <a:pt x="1088" y="341"/>
                  </a:cubicBezTo>
                  <a:cubicBezTo>
                    <a:pt x="1086" y="336"/>
                    <a:pt x="1083" y="331"/>
                    <a:pt x="1081" y="326"/>
                  </a:cubicBezTo>
                  <a:close/>
                  <a:moveTo>
                    <a:pt x="1118" y="639"/>
                  </a:moveTo>
                  <a:lnTo>
                    <a:pt x="1138" y="659"/>
                  </a:lnTo>
                  <a:lnTo>
                    <a:pt x="874" y="604"/>
                  </a:lnTo>
                  <a:close/>
                  <a:moveTo>
                    <a:pt x="615" y="1162"/>
                  </a:moveTo>
                  <a:lnTo>
                    <a:pt x="614" y="1162"/>
                  </a:lnTo>
                  <a:lnTo>
                    <a:pt x="608" y="1134"/>
                  </a:lnTo>
                  <a:cubicBezTo>
                    <a:pt x="610" y="1134"/>
                    <a:pt x="612" y="1134"/>
                    <a:pt x="614" y="1134"/>
                  </a:cubicBezTo>
                  <a:cubicBezTo>
                    <a:pt x="616" y="1134"/>
                    <a:pt x="619" y="1134"/>
                    <a:pt x="621" y="1133"/>
                  </a:cubicBezTo>
                  <a:lnTo>
                    <a:pt x="630" y="1162"/>
                  </a:lnTo>
                  <a:cubicBezTo>
                    <a:pt x="625" y="1162"/>
                    <a:pt x="620" y="1162"/>
                    <a:pt x="615" y="1162"/>
                  </a:cubicBezTo>
                  <a:close/>
                  <a:moveTo>
                    <a:pt x="650" y="1161"/>
                  </a:moveTo>
                  <a:lnTo>
                    <a:pt x="641" y="1132"/>
                  </a:lnTo>
                  <a:cubicBezTo>
                    <a:pt x="642" y="1131"/>
                    <a:pt x="643" y="1131"/>
                    <a:pt x="644" y="1131"/>
                  </a:cubicBezTo>
                  <a:cubicBezTo>
                    <a:pt x="647" y="1130"/>
                    <a:pt x="650" y="1130"/>
                    <a:pt x="653" y="1130"/>
                  </a:cubicBezTo>
                  <a:cubicBezTo>
                    <a:pt x="656" y="1129"/>
                    <a:pt x="659" y="1128"/>
                    <a:pt x="663" y="1128"/>
                  </a:cubicBezTo>
                  <a:cubicBezTo>
                    <a:pt x="666" y="1127"/>
                    <a:pt x="669" y="1127"/>
                    <a:pt x="672" y="1127"/>
                  </a:cubicBezTo>
                  <a:cubicBezTo>
                    <a:pt x="675" y="1126"/>
                    <a:pt x="678" y="1125"/>
                    <a:pt x="682" y="1125"/>
                  </a:cubicBezTo>
                  <a:lnTo>
                    <a:pt x="697" y="1156"/>
                  </a:lnTo>
                  <a:cubicBezTo>
                    <a:pt x="682" y="1158"/>
                    <a:pt x="666" y="1160"/>
                    <a:pt x="650" y="1161"/>
                  </a:cubicBezTo>
                  <a:close/>
                  <a:moveTo>
                    <a:pt x="717" y="1152"/>
                  </a:moveTo>
                  <a:lnTo>
                    <a:pt x="702" y="1120"/>
                  </a:lnTo>
                  <a:cubicBezTo>
                    <a:pt x="704" y="1119"/>
                    <a:pt x="706" y="1118"/>
                    <a:pt x="709" y="1118"/>
                  </a:cubicBezTo>
                  <a:cubicBezTo>
                    <a:pt x="713" y="1117"/>
                    <a:pt x="716" y="1116"/>
                    <a:pt x="719" y="1116"/>
                  </a:cubicBezTo>
                  <a:cubicBezTo>
                    <a:pt x="722" y="1114"/>
                    <a:pt x="725" y="1114"/>
                    <a:pt x="728" y="1113"/>
                  </a:cubicBezTo>
                  <a:lnTo>
                    <a:pt x="729" y="1112"/>
                  </a:lnTo>
                  <a:lnTo>
                    <a:pt x="730" y="1112"/>
                  </a:lnTo>
                  <a:cubicBezTo>
                    <a:pt x="732" y="1112"/>
                    <a:pt x="735" y="1111"/>
                    <a:pt x="738" y="1110"/>
                  </a:cubicBezTo>
                  <a:cubicBezTo>
                    <a:pt x="740" y="1109"/>
                    <a:pt x="743" y="1108"/>
                    <a:pt x="746" y="1107"/>
                  </a:cubicBezTo>
                  <a:cubicBezTo>
                    <a:pt x="748" y="1106"/>
                    <a:pt x="751" y="1106"/>
                    <a:pt x="753" y="1105"/>
                  </a:cubicBezTo>
                  <a:lnTo>
                    <a:pt x="774" y="1139"/>
                  </a:lnTo>
                  <a:cubicBezTo>
                    <a:pt x="756" y="1144"/>
                    <a:pt x="737" y="1149"/>
                    <a:pt x="717" y="1152"/>
                  </a:cubicBezTo>
                  <a:close/>
                  <a:moveTo>
                    <a:pt x="793" y="1132"/>
                  </a:moveTo>
                  <a:lnTo>
                    <a:pt x="772" y="1098"/>
                  </a:lnTo>
                  <a:cubicBezTo>
                    <a:pt x="773" y="1098"/>
                    <a:pt x="773" y="1098"/>
                    <a:pt x="774" y="1097"/>
                  </a:cubicBezTo>
                  <a:cubicBezTo>
                    <a:pt x="776" y="1096"/>
                    <a:pt x="779" y="1095"/>
                    <a:pt x="782" y="1094"/>
                  </a:cubicBezTo>
                  <a:cubicBezTo>
                    <a:pt x="785" y="1093"/>
                    <a:pt x="789" y="1091"/>
                    <a:pt x="792" y="1090"/>
                  </a:cubicBezTo>
                  <a:cubicBezTo>
                    <a:pt x="794" y="1089"/>
                    <a:pt x="797" y="1087"/>
                    <a:pt x="800" y="1086"/>
                  </a:cubicBezTo>
                  <a:cubicBezTo>
                    <a:pt x="803" y="1085"/>
                    <a:pt x="806" y="1084"/>
                    <a:pt x="809" y="1083"/>
                  </a:cubicBezTo>
                  <a:cubicBezTo>
                    <a:pt x="809" y="1082"/>
                    <a:pt x="810" y="1082"/>
                    <a:pt x="811" y="1081"/>
                  </a:cubicBezTo>
                  <a:lnTo>
                    <a:pt x="836" y="1116"/>
                  </a:lnTo>
                  <a:cubicBezTo>
                    <a:pt x="822" y="1122"/>
                    <a:pt x="808" y="1127"/>
                    <a:pt x="793" y="1132"/>
                  </a:cubicBezTo>
                  <a:close/>
                  <a:moveTo>
                    <a:pt x="840" y="1043"/>
                  </a:moveTo>
                  <a:cubicBezTo>
                    <a:pt x="837" y="1045"/>
                    <a:pt x="835" y="1047"/>
                    <a:pt x="832" y="1048"/>
                  </a:cubicBezTo>
                  <a:cubicBezTo>
                    <a:pt x="830" y="1049"/>
                    <a:pt x="826" y="1051"/>
                    <a:pt x="824" y="1053"/>
                  </a:cubicBezTo>
                  <a:cubicBezTo>
                    <a:pt x="821" y="1054"/>
                    <a:pt x="819" y="1055"/>
                    <a:pt x="816" y="1056"/>
                  </a:cubicBezTo>
                  <a:cubicBezTo>
                    <a:pt x="813" y="1058"/>
                    <a:pt x="811" y="1059"/>
                    <a:pt x="808" y="1061"/>
                  </a:cubicBezTo>
                  <a:cubicBezTo>
                    <a:pt x="805" y="1062"/>
                    <a:pt x="802" y="1064"/>
                    <a:pt x="800" y="1065"/>
                  </a:cubicBezTo>
                  <a:cubicBezTo>
                    <a:pt x="796" y="1066"/>
                    <a:pt x="793" y="1067"/>
                    <a:pt x="790" y="1069"/>
                  </a:cubicBezTo>
                  <a:cubicBezTo>
                    <a:pt x="788" y="1070"/>
                    <a:pt x="785" y="1071"/>
                    <a:pt x="783" y="1072"/>
                  </a:cubicBezTo>
                  <a:cubicBezTo>
                    <a:pt x="780" y="1073"/>
                    <a:pt x="777" y="1075"/>
                    <a:pt x="774" y="1076"/>
                  </a:cubicBezTo>
                  <a:cubicBezTo>
                    <a:pt x="771" y="1077"/>
                    <a:pt x="768" y="1078"/>
                    <a:pt x="766" y="1079"/>
                  </a:cubicBezTo>
                  <a:cubicBezTo>
                    <a:pt x="763" y="1080"/>
                    <a:pt x="760" y="1081"/>
                    <a:pt x="757" y="1083"/>
                  </a:cubicBezTo>
                  <a:cubicBezTo>
                    <a:pt x="754" y="1084"/>
                    <a:pt x="751" y="1084"/>
                    <a:pt x="749" y="1086"/>
                  </a:cubicBezTo>
                  <a:cubicBezTo>
                    <a:pt x="745" y="1087"/>
                    <a:pt x="742" y="1087"/>
                    <a:pt x="739" y="1089"/>
                  </a:cubicBezTo>
                  <a:cubicBezTo>
                    <a:pt x="737" y="1089"/>
                    <a:pt x="735" y="1090"/>
                    <a:pt x="733" y="1090"/>
                  </a:cubicBezTo>
                  <a:lnTo>
                    <a:pt x="593" y="623"/>
                  </a:lnTo>
                  <a:lnTo>
                    <a:pt x="844" y="1041"/>
                  </a:lnTo>
                  <a:cubicBezTo>
                    <a:pt x="843" y="1042"/>
                    <a:pt x="841" y="1043"/>
                    <a:pt x="840" y="1043"/>
                  </a:cubicBezTo>
                  <a:close/>
                  <a:moveTo>
                    <a:pt x="915" y="1092"/>
                  </a:moveTo>
                  <a:cubicBezTo>
                    <a:pt x="915" y="1091"/>
                    <a:pt x="915" y="1091"/>
                    <a:pt x="915" y="1090"/>
                  </a:cubicBezTo>
                  <a:cubicBezTo>
                    <a:pt x="915" y="1090"/>
                    <a:pt x="915" y="1089"/>
                    <a:pt x="915" y="1088"/>
                  </a:cubicBezTo>
                  <a:cubicBezTo>
                    <a:pt x="915" y="1087"/>
                    <a:pt x="915" y="1087"/>
                    <a:pt x="915" y="1086"/>
                  </a:cubicBezTo>
                  <a:cubicBezTo>
                    <a:pt x="914" y="1086"/>
                    <a:pt x="914" y="1086"/>
                    <a:pt x="914" y="1086"/>
                  </a:cubicBezTo>
                  <a:lnTo>
                    <a:pt x="581" y="565"/>
                  </a:lnTo>
                  <a:lnTo>
                    <a:pt x="1168" y="686"/>
                  </a:lnTo>
                  <a:lnTo>
                    <a:pt x="1169" y="686"/>
                  </a:lnTo>
                  <a:lnTo>
                    <a:pt x="1170" y="686"/>
                  </a:lnTo>
                  <a:cubicBezTo>
                    <a:pt x="1171" y="686"/>
                    <a:pt x="1171" y="686"/>
                    <a:pt x="1172" y="685"/>
                  </a:cubicBezTo>
                  <a:cubicBezTo>
                    <a:pt x="1173" y="685"/>
                    <a:pt x="1173" y="685"/>
                    <a:pt x="1173" y="685"/>
                  </a:cubicBezTo>
                  <a:cubicBezTo>
                    <a:pt x="1174" y="685"/>
                    <a:pt x="1175" y="685"/>
                    <a:pt x="1175" y="685"/>
                  </a:cubicBezTo>
                  <a:cubicBezTo>
                    <a:pt x="1175" y="684"/>
                    <a:pt x="1176" y="684"/>
                    <a:pt x="1176" y="683"/>
                  </a:cubicBezTo>
                  <a:lnTo>
                    <a:pt x="1177" y="683"/>
                  </a:lnTo>
                  <a:cubicBezTo>
                    <a:pt x="1177" y="682"/>
                    <a:pt x="1177" y="681"/>
                    <a:pt x="1178" y="681"/>
                  </a:cubicBezTo>
                  <a:lnTo>
                    <a:pt x="1178" y="680"/>
                  </a:lnTo>
                  <a:cubicBezTo>
                    <a:pt x="1179" y="680"/>
                    <a:pt x="1179" y="680"/>
                    <a:pt x="1179" y="680"/>
                  </a:cubicBezTo>
                  <a:cubicBezTo>
                    <a:pt x="1179" y="680"/>
                    <a:pt x="1179" y="679"/>
                    <a:pt x="1179" y="678"/>
                  </a:cubicBezTo>
                  <a:lnTo>
                    <a:pt x="1179" y="677"/>
                  </a:lnTo>
                  <a:cubicBezTo>
                    <a:pt x="1182" y="656"/>
                    <a:pt x="1183" y="634"/>
                    <a:pt x="1183" y="614"/>
                  </a:cubicBezTo>
                  <a:cubicBezTo>
                    <a:pt x="1183" y="448"/>
                    <a:pt x="1111" y="291"/>
                    <a:pt x="985" y="183"/>
                  </a:cubicBezTo>
                  <a:cubicBezTo>
                    <a:pt x="984" y="183"/>
                    <a:pt x="984" y="183"/>
                    <a:pt x="984" y="183"/>
                  </a:cubicBezTo>
                  <a:cubicBezTo>
                    <a:pt x="883" y="74"/>
                    <a:pt x="740" y="4"/>
                    <a:pt x="581" y="1"/>
                  </a:cubicBezTo>
                  <a:lnTo>
                    <a:pt x="580" y="1"/>
                  </a:lnTo>
                  <a:cubicBezTo>
                    <a:pt x="576" y="1"/>
                    <a:pt x="572" y="0"/>
                    <a:pt x="567" y="0"/>
                  </a:cubicBezTo>
                  <a:cubicBezTo>
                    <a:pt x="481" y="0"/>
                    <a:pt x="400" y="19"/>
                    <a:pt x="322" y="56"/>
                  </a:cubicBezTo>
                  <a:cubicBezTo>
                    <a:pt x="320" y="57"/>
                    <a:pt x="317" y="61"/>
                    <a:pt x="317" y="65"/>
                  </a:cubicBezTo>
                  <a:cubicBezTo>
                    <a:pt x="317" y="69"/>
                    <a:pt x="320" y="72"/>
                    <a:pt x="323" y="73"/>
                  </a:cubicBezTo>
                  <a:cubicBezTo>
                    <a:pt x="336" y="80"/>
                    <a:pt x="348" y="85"/>
                    <a:pt x="359" y="92"/>
                  </a:cubicBezTo>
                  <a:cubicBezTo>
                    <a:pt x="496" y="171"/>
                    <a:pt x="546" y="318"/>
                    <a:pt x="557" y="359"/>
                  </a:cubicBezTo>
                  <a:lnTo>
                    <a:pt x="557" y="371"/>
                  </a:lnTo>
                  <a:lnTo>
                    <a:pt x="464" y="407"/>
                  </a:lnTo>
                  <a:cubicBezTo>
                    <a:pt x="395" y="243"/>
                    <a:pt x="288" y="175"/>
                    <a:pt x="139" y="199"/>
                  </a:cubicBezTo>
                  <a:cubicBezTo>
                    <a:pt x="137" y="199"/>
                    <a:pt x="135" y="201"/>
                    <a:pt x="133" y="203"/>
                  </a:cubicBezTo>
                  <a:cubicBezTo>
                    <a:pt x="47" y="305"/>
                    <a:pt x="0" y="434"/>
                    <a:pt x="0" y="568"/>
                  </a:cubicBezTo>
                  <a:cubicBezTo>
                    <a:pt x="0" y="648"/>
                    <a:pt x="16" y="724"/>
                    <a:pt x="45" y="793"/>
                  </a:cubicBezTo>
                  <a:cubicBezTo>
                    <a:pt x="46" y="793"/>
                    <a:pt x="46" y="793"/>
                    <a:pt x="46" y="794"/>
                  </a:cubicBezTo>
                  <a:lnTo>
                    <a:pt x="47" y="795"/>
                  </a:lnTo>
                  <a:cubicBezTo>
                    <a:pt x="81" y="873"/>
                    <a:pt x="132" y="943"/>
                    <a:pt x="197" y="997"/>
                  </a:cubicBezTo>
                  <a:cubicBezTo>
                    <a:pt x="197" y="998"/>
                    <a:pt x="197" y="998"/>
                    <a:pt x="197" y="998"/>
                  </a:cubicBezTo>
                  <a:cubicBezTo>
                    <a:pt x="302" y="1112"/>
                    <a:pt x="450" y="1179"/>
                    <a:pt x="605" y="1181"/>
                  </a:cubicBezTo>
                  <a:cubicBezTo>
                    <a:pt x="606" y="1181"/>
                    <a:pt x="606" y="1182"/>
                    <a:pt x="606" y="1182"/>
                  </a:cubicBezTo>
                  <a:cubicBezTo>
                    <a:pt x="607" y="1182"/>
                    <a:pt x="607" y="1181"/>
                    <a:pt x="607" y="1181"/>
                  </a:cubicBezTo>
                  <a:cubicBezTo>
                    <a:pt x="610" y="1181"/>
                    <a:pt x="612" y="1182"/>
                    <a:pt x="615" y="1182"/>
                  </a:cubicBezTo>
                  <a:cubicBezTo>
                    <a:pt x="675" y="1182"/>
                    <a:pt x="735" y="1173"/>
                    <a:pt x="792" y="1154"/>
                  </a:cubicBezTo>
                  <a:lnTo>
                    <a:pt x="793" y="1153"/>
                  </a:lnTo>
                  <a:cubicBezTo>
                    <a:pt x="814" y="1147"/>
                    <a:pt x="834" y="1138"/>
                    <a:pt x="855" y="1129"/>
                  </a:cubicBezTo>
                  <a:cubicBezTo>
                    <a:pt x="874" y="1120"/>
                    <a:pt x="893" y="1110"/>
                    <a:pt x="911" y="1099"/>
                  </a:cubicBezTo>
                  <a:cubicBezTo>
                    <a:pt x="912" y="1099"/>
                    <a:pt x="913" y="1097"/>
                    <a:pt x="914" y="1096"/>
                  </a:cubicBezTo>
                  <a:lnTo>
                    <a:pt x="914" y="1095"/>
                  </a:lnTo>
                  <a:cubicBezTo>
                    <a:pt x="915" y="1094"/>
                    <a:pt x="915" y="1094"/>
                    <a:pt x="915" y="1092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880E9DD7-46DA-492D-98DC-AB1A3BBBF2B0}"/>
                </a:ext>
              </a:extLst>
            </p:cNvPr>
            <p:cNvSpPr/>
            <p:nvPr/>
          </p:nvSpPr>
          <p:spPr>
            <a:xfrm>
              <a:off x="12851589" y="8619549"/>
              <a:ext cx="905690" cy="114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8" h="922">
                  <a:moveTo>
                    <a:pt x="264" y="922"/>
                  </a:moveTo>
                  <a:cubicBezTo>
                    <a:pt x="264" y="922"/>
                    <a:pt x="359" y="835"/>
                    <a:pt x="479" y="741"/>
                  </a:cubicBezTo>
                  <a:cubicBezTo>
                    <a:pt x="600" y="645"/>
                    <a:pt x="692" y="558"/>
                    <a:pt x="723" y="405"/>
                  </a:cubicBezTo>
                  <a:cubicBezTo>
                    <a:pt x="753" y="251"/>
                    <a:pt x="665" y="61"/>
                    <a:pt x="468" y="13"/>
                  </a:cubicBezTo>
                  <a:cubicBezTo>
                    <a:pt x="270" y="-35"/>
                    <a:pt x="79" y="50"/>
                    <a:pt x="22" y="217"/>
                  </a:cubicBezTo>
                  <a:cubicBezTo>
                    <a:pt x="-35" y="385"/>
                    <a:pt x="41" y="631"/>
                    <a:pt x="22" y="814"/>
                  </a:cubicBezTo>
                  <a:cubicBezTo>
                    <a:pt x="22" y="814"/>
                    <a:pt x="93" y="922"/>
                    <a:pt x="264" y="92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FED5CE95-6BD9-45DA-A0EC-166483F45BDF}"/>
                </a:ext>
              </a:extLst>
            </p:cNvPr>
            <p:cNvSpPr/>
            <p:nvPr/>
          </p:nvSpPr>
          <p:spPr>
            <a:xfrm>
              <a:off x="12786808" y="9618673"/>
              <a:ext cx="408620" cy="3675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" h="296">
                  <a:moveTo>
                    <a:pt x="46" y="49"/>
                  </a:moveTo>
                  <a:cubicBezTo>
                    <a:pt x="46" y="49"/>
                    <a:pt x="30" y="-1"/>
                    <a:pt x="74" y="0"/>
                  </a:cubicBezTo>
                  <a:cubicBezTo>
                    <a:pt x="163" y="5"/>
                    <a:pt x="244" y="41"/>
                    <a:pt x="291" y="88"/>
                  </a:cubicBezTo>
                  <a:cubicBezTo>
                    <a:pt x="346" y="141"/>
                    <a:pt x="332" y="153"/>
                    <a:pt x="309" y="162"/>
                  </a:cubicBezTo>
                  <a:cubicBezTo>
                    <a:pt x="286" y="170"/>
                    <a:pt x="307" y="166"/>
                    <a:pt x="307" y="166"/>
                  </a:cubicBezTo>
                  <a:lnTo>
                    <a:pt x="278" y="231"/>
                  </a:lnTo>
                  <a:cubicBezTo>
                    <a:pt x="278" y="231"/>
                    <a:pt x="289" y="247"/>
                    <a:pt x="284" y="255"/>
                  </a:cubicBezTo>
                  <a:cubicBezTo>
                    <a:pt x="278" y="263"/>
                    <a:pt x="264" y="262"/>
                    <a:pt x="264" y="262"/>
                  </a:cubicBezTo>
                  <a:cubicBezTo>
                    <a:pt x="264" y="262"/>
                    <a:pt x="251" y="295"/>
                    <a:pt x="240" y="296"/>
                  </a:cubicBezTo>
                  <a:cubicBezTo>
                    <a:pt x="230" y="297"/>
                    <a:pt x="39" y="237"/>
                    <a:pt x="0" y="183"/>
                  </a:cubicBezTo>
                  <a:lnTo>
                    <a:pt x="21" y="120"/>
                  </a:lnTo>
                  <a:cubicBezTo>
                    <a:pt x="21" y="120"/>
                    <a:pt x="12" y="88"/>
                    <a:pt x="19" y="82"/>
                  </a:cubicBezTo>
                  <a:cubicBezTo>
                    <a:pt x="25" y="75"/>
                    <a:pt x="39" y="73"/>
                    <a:pt x="39" y="73"/>
                  </a:cubicBez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8414AC13-6AD5-439A-89E3-DDB8735B92B5}"/>
                </a:ext>
              </a:extLst>
            </p:cNvPr>
            <p:cNvSpPr/>
            <p:nvPr/>
          </p:nvSpPr>
          <p:spPr>
            <a:xfrm>
              <a:off x="12774350" y="8608336"/>
              <a:ext cx="995387" cy="1395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0" h="1121">
                  <a:moveTo>
                    <a:pt x="774" y="413"/>
                  </a:moveTo>
                  <a:cubicBezTo>
                    <a:pt x="743" y="567"/>
                    <a:pt x="647" y="653"/>
                    <a:pt x="534" y="743"/>
                  </a:cubicBezTo>
                  <a:cubicBezTo>
                    <a:pt x="438" y="818"/>
                    <a:pt x="358" y="889"/>
                    <a:pt x="329" y="915"/>
                  </a:cubicBezTo>
                  <a:cubicBezTo>
                    <a:pt x="323" y="908"/>
                    <a:pt x="317" y="900"/>
                    <a:pt x="308" y="892"/>
                  </a:cubicBezTo>
                  <a:cubicBezTo>
                    <a:pt x="298" y="881"/>
                    <a:pt x="285" y="872"/>
                    <a:pt x="271" y="863"/>
                  </a:cubicBezTo>
                  <a:cubicBezTo>
                    <a:pt x="285" y="831"/>
                    <a:pt x="314" y="774"/>
                    <a:pt x="357" y="721"/>
                  </a:cubicBezTo>
                  <a:cubicBezTo>
                    <a:pt x="439" y="617"/>
                    <a:pt x="572" y="522"/>
                    <a:pt x="573" y="521"/>
                  </a:cubicBezTo>
                  <a:cubicBezTo>
                    <a:pt x="577" y="518"/>
                    <a:pt x="578" y="512"/>
                    <a:pt x="576" y="508"/>
                  </a:cubicBezTo>
                  <a:cubicBezTo>
                    <a:pt x="573" y="503"/>
                    <a:pt x="568" y="502"/>
                    <a:pt x="563" y="503"/>
                  </a:cubicBezTo>
                  <a:lnTo>
                    <a:pt x="505" y="529"/>
                  </a:lnTo>
                  <a:lnTo>
                    <a:pt x="518" y="484"/>
                  </a:lnTo>
                  <a:cubicBezTo>
                    <a:pt x="518" y="480"/>
                    <a:pt x="517" y="476"/>
                    <a:pt x="513" y="473"/>
                  </a:cubicBezTo>
                  <a:cubicBezTo>
                    <a:pt x="511" y="471"/>
                    <a:pt x="506" y="471"/>
                    <a:pt x="502" y="473"/>
                  </a:cubicBezTo>
                  <a:lnTo>
                    <a:pt x="452" y="506"/>
                  </a:lnTo>
                  <a:lnTo>
                    <a:pt x="312" y="457"/>
                  </a:lnTo>
                  <a:lnTo>
                    <a:pt x="320" y="415"/>
                  </a:lnTo>
                  <a:cubicBezTo>
                    <a:pt x="320" y="411"/>
                    <a:pt x="318" y="407"/>
                    <a:pt x="313" y="405"/>
                  </a:cubicBezTo>
                  <a:cubicBezTo>
                    <a:pt x="310" y="403"/>
                    <a:pt x="305" y="404"/>
                    <a:pt x="302" y="408"/>
                  </a:cubicBezTo>
                  <a:lnTo>
                    <a:pt x="270" y="447"/>
                  </a:lnTo>
                  <a:lnTo>
                    <a:pt x="249" y="368"/>
                  </a:lnTo>
                  <a:cubicBezTo>
                    <a:pt x="248" y="365"/>
                    <a:pt x="244" y="362"/>
                    <a:pt x="240" y="362"/>
                  </a:cubicBezTo>
                  <a:cubicBezTo>
                    <a:pt x="236" y="361"/>
                    <a:pt x="232" y="363"/>
                    <a:pt x="230" y="367"/>
                  </a:cubicBezTo>
                  <a:cubicBezTo>
                    <a:pt x="229" y="369"/>
                    <a:pt x="227" y="372"/>
                    <a:pt x="224" y="552"/>
                  </a:cubicBezTo>
                  <a:cubicBezTo>
                    <a:pt x="221" y="681"/>
                    <a:pt x="183" y="774"/>
                    <a:pt x="163" y="815"/>
                  </a:cubicBezTo>
                  <a:cubicBezTo>
                    <a:pt x="141" y="809"/>
                    <a:pt x="118" y="805"/>
                    <a:pt x="94" y="803"/>
                  </a:cubicBezTo>
                  <a:cubicBezTo>
                    <a:pt x="99" y="732"/>
                    <a:pt x="92" y="651"/>
                    <a:pt x="83" y="573"/>
                  </a:cubicBezTo>
                  <a:cubicBezTo>
                    <a:pt x="72" y="451"/>
                    <a:pt x="60" y="326"/>
                    <a:pt x="92" y="230"/>
                  </a:cubicBezTo>
                  <a:cubicBezTo>
                    <a:pt x="146" y="70"/>
                    <a:pt x="334" y="-15"/>
                    <a:pt x="526" y="33"/>
                  </a:cubicBezTo>
                  <a:cubicBezTo>
                    <a:pt x="719" y="80"/>
                    <a:pt x="804" y="263"/>
                    <a:pt x="774" y="413"/>
                  </a:cubicBezTo>
                  <a:close/>
                  <a:moveTo>
                    <a:pt x="329" y="955"/>
                  </a:moveTo>
                  <a:cubicBezTo>
                    <a:pt x="328" y="959"/>
                    <a:pt x="324" y="961"/>
                    <a:pt x="315" y="965"/>
                  </a:cubicBezTo>
                  <a:cubicBezTo>
                    <a:pt x="315" y="965"/>
                    <a:pt x="313" y="965"/>
                    <a:pt x="313" y="966"/>
                  </a:cubicBezTo>
                  <a:cubicBezTo>
                    <a:pt x="301" y="969"/>
                    <a:pt x="288" y="971"/>
                    <a:pt x="275" y="971"/>
                  </a:cubicBezTo>
                  <a:cubicBezTo>
                    <a:pt x="262" y="971"/>
                    <a:pt x="249" y="971"/>
                    <a:pt x="236" y="968"/>
                  </a:cubicBezTo>
                  <a:cubicBezTo>
                    <a:pt x="223" y="965"/>
                    <a:pt x="210" y="961"/>
                    <a:pt x="197" y="957"/>
                  </a:cubicBezTo>
                  <a:cubicBezTo>
                    <a:pt x="185" y="952"/>
                    <a:pt x="172" y="946"/>
                    <a:pt x="161" y="939"/>
                  </a:cubicBezTo>
                  <a:cubicBezTo>
                    <a:pt x="157" y="938"/>
                    <a:pt x="155" y="939"/>
                    <a:pt x="153" y="942"/>
                  </a:cubicBezTo>
                  <a:cubicBezTo>
                    <a:pt x="151" y="944"/>
                    <a:pt x="151" y="948"/>
                    <a:pt x="155" y="950"/>
                  </a:cubicBezTo>
                  <a:cubicBezTo>
                    <a:pt x="167" y="958"/>
                    <a:pt x="179" y="964"/>
                    <a:pt x="192" y="970"/>
                  </a:cubicBezTo>
                  <a:cubicBezTo>
                    <a:pt x="205" y="975"/>
                    <a:pt x="219" y="980"/>
                    <a:pt x="232" y="984"/>
                  </a:cubicBezTo>
                  <a:cubicBezTo>
                    <a:pt x="246" y="987"/>
                    <a:pt x="260" y="989"/>
                    <a:pt x="275" y="990"/>
                  </a:cubicBezTo>
                  <a:cubicBezTo>
                    <a:pt x="284" y="990"/>
                    <a:pt x="293" y="989"/>
                    <a:pt x="303" y="988"/>
                  </a:cubicBezTo>
                  <a:lnTo>
                    <a:pt x="279" y="1039"/>
                  </a:lnTo>
                  <a:cubicBezTo>
                    <a:pt x="278" y="1042"/>
                    <a:pt x="279" y="1045"/>
                    <a:pt x="281" y="1048"/>
                  </a:cubicBezTo>
                  <a:cubicBezTo>
                    <a:pt x="283" y="1053"/>
                    <a:pt x="285" y="1059"/>
                    <a:pt x="285" y="1061"/>
                  </a:cubicBezTo>
                  <a:cubicBezTo>
                    <a:pt x="271" y="1061"/>
                    <a:pt x="257" y="1059"/>
                    <a:pt x="243" y="1057"/>
                  </a:cubicBezTo>
                  <a:cubicBezTo>
                    <a:pt x="229" y="1054"/>
                    <a:pt x="215" y="1050"/>
                    <a:pt x="202" y="1045"/>
                  </a:cubicBezTo>
                  <a:cubicBezTo>
                    <a:pt x="188" y="1041"/>
                    <a:pt x="175" y="1036"/>
                    <a:pt x="162" y="1029"/>
                  </a:cubicBezTo>
                  <a:cubicBezTo>
                    <a:pt x="149" y="1023"/>
                    <a:pt x="136" y="1016"/>
                    <a:pt x="124" y="1009"/>
                  </a:cubicBezTo>
                  <a:cubicBezTo>
                    <a:pt x="122" y="1007"/>
                    <a:pt x="118" y="1007"/>
                    <a:pt x="117" y="1010"/>
                  </a:cubicBezTo>
                  <a:cubicBezTo>
                    <a:pt x="115" y="1012"/>
                    <a:pt x="115" y="1015"/>
                    <a:pt x="118" y="1017"/>
                  </a:cubicBezTo>
                  <a:cubicBezTo>
                    <a:pt x="130" y="1026"/>
                    <a:pt x="143" y="1033"/>
                    <a:pt x="156" y="1041"/>
                  </a:cubicBezTo>
                  <a:cubicBezTo>
                    <a:pt x="169" y="1048"/>
                    <a:pt x="183" y="1054"/>
                    <a:pt x="196" y="1059"/>
                  </a:cubicBezTo>
                  <a:cubicBezTo>
                    <a:pt x="210" y="1065"/>
                    <a:pt x="224" y="1070"/>
                    <a:pt x="239" y="1074"/>
                  </a:cubicBezTo>
                  <a:cubicBezTo>
                    <a:pt x="246" y="1076"/>
                    <a:pt x="254" y="1077"/>
                    <a:pt x="261" y="1078"/>
                  </a:cubicBezTo>
                  <a:cubicBezTo>
                    <a:pt x="257" y="1088"/>
                    <a:pt x="252" y="1096"/>
                    <a:pt x="249" y="1098"/>
                  </a:cubicBezTo>
                  <a:cubicBezTo>
                    <a:pt x="232" y="1095"/>
                    <a:pt x="122" y="1060"/>
                    <a:pt x="58" y="1022"/>
                  </a:cubicBezTo>
                  <a:cubicBezTo>
                    <a:pt x="57" y="1021"/>
                    <a:pt x="57" y="1021"/>
                    <a:pt x="56" y="1020"/>
                  </a:cubicBezTo>
                  <a:cubicBezTo>
                    <a:pt x="55" y="1020"/>
                    <a:pt x="55" y="1020"/>
                    <a:pt x="55" y="1020"/>
                  </a:cubicBezTo>
                  <a:cubicBezTo>
                    <a:pt x="41" y="1011"/>
                    <a:pt x="29" y="1002"/>
                    <a:pt x="21" y="993"/>
                  </a:cubicBezTo>
                  <a:lnTo>
                    <a:pt x="41" y="935"/>
                  </a:lnTo>
                  <a:cubicBezTo>
                    <a:pt x="42" y="933"/>
                    <a:pt x="42" y="931"/>
                    <a:pt x="41" y="929"/>
                  </a:cubicBezTo>
                  <a:cubicBezTo>
                    <a:pt x="40" y="926"/>
                    <a:pt x="39" y="922"/>
                    <a:pt x="38" y="919"/>
                  </a:cubicBezTo>
                  <a:cubicBezTo>
                    <a:pt x="44" y="924"/>
                    <a:pt x="50" y="929"/>
                    <a:pt x="56" y="935"/>
                  </a:cubicBezTo>
                  <a:cubicBezTo>
                    <a:pt x="69" y="945"/>
                    <a:pt x="82" y="955"/>
                    <a:pt x="96" y="964"/>
                  </a:cubicBezTo>
                  <a:cubicBezTo>
                    <a:pt x="109" y="973"/>
                    <a:pt x="124" y="981"/>
                    <a:pt x="139" y="989"/>
                  </a:cubicBezTo>
                  <a:cubicBezTo>
                    <a:pt x="153" y="996"/>
                    <a:pt x="168" y="1002"/>
                    <a:pt x="184" y="1007"/>
                  </a:cubicBezTo>
                  <a:cubicBezTo>
                    <a:pt x="186" y="1008"/>
                    <a:pt x="189" y="1007"/>
                    <a:pt x="191" y="1004"/>
                  </a:cubicBezTo>
                  <a:cubicBezTo>
                    <a:pt x="192" y="1001"/>
                    <a:pt x="191" y="998"/>
                    <a:pt x="188" y="997"/>
                  </a:cubicBezTo>
                  <a:cubicBezTo>
                    <a:pt x="173" y="991"/>
                    <a:pt x="158" y="984"/>
                    <a:pt x="145" y="977"/>
                  </a:cubicBezTo>
                  <a:cubicBezTo>
                    <a:pt x="131" y="969"/>
                    <a:pt x="117" y="960"/>
                    <a:pt x="104" y="951"/>
                  </a:cubicBezTo>
                  <a:cubicBezTo>
                    <a:pt x="92" y="942"/>
                    <a:pt x="79" y="932"/>
                    <a:pt x="68" y="921"/>
                  </a:cubicBezTo>
                  <a:cubicBezTo>
                    <a:pt x="60" y="913"/>
                    <a:pt x="51" y="905"/>
                    <a:pt x="43" y="896"/>
                  </a:cubicBezTo>
                  <a:cubicBezTo>
                    <a:pt x="46" y="896"/>
                    <a:pt x="49" y="894"/>
                    <a:pt x="51" y="894"/>
                  </a:cubicBezTo>
                  <a:cubicBezTo>
                    <a:pt x="55" y="894"/>
                    <a:pt x="58" y="891"/>
                    <a:pt x="59" y="887"/>
                  </a:cubicBezTo>
                  <a:lnTo>
                    <a:pt x="65" y="865"/>
                  </a:lnTo>
                  <a:cubicBezTo>
                    <a:pt x="67" y="867"/>
                    <a:pt x="69" y="869"/>
                    <a:pt x="70" y="870"/>
                  </a:cubicBezTo>
                  <a:cubicBezTo>
                    <a:pt x="79" y="878"/>
                    <a:pt x="89" y="885"/>
                    <a:pt x="99" y="892"/>
                  </a:cubicBezTo>
                  <a:cubicBezTo>
                    <a:pt x="109" y="898"/>
                    <a:pt x="118" y="905"/>
                    <a:pt x="129" y="910"/>
                  </a:cubicBezTo>
                  <a:cubicBezTo>
                    <a:pt x="139" y="916"/>
                    <a:pt x="150" y="921"/>
                    <a:pt x="160" y="926"/>
                  </a:cubicBezTo>
                  <a:cubicBezTo>
                    <a:pt x="164" y="928"/>
                    <a:pt x="168" y="927"/>
                    <a:pt x="170" y="923"/>
                  </a:cubicBezTo>
                  <a:cubicBezTo>
                    <a:pt x="172" y="919"/>
                    <a:pt x="170" y="915"/>
                    <a:pt x="167" y="913"/>
                  </a:cubicBezTo>
                  <a:cubicBezTo>
                    <a:pt x="156" y="908"/>
                    <a:pt x="146" y="902"/>
                    <a:pt x="137" y="897"/>
                  </a:cubicBezTo>
                  <a:cubicBezTo>
                    <a:pt x="127" y="891"/>
                    <a:pt x="118" y="885"/>
                    <a:pt x="109" y="878"/>
                  </a:cubicBezTo>
                  <a:cubicBezTo>
                    <a:pt x="99" y="871"/>
                    <a:pt x="91" y="864"/>
                    <a:pt x="83" y="856"/>
                  </a:cubicBezTo>
                  <a:cubicBezTo>
                    <a:pt x="79" y="853"/>
                    <a:pt x="75" y="849"/>
                    <a:pt x="71" y="845"/>
                  </a:cubicBezTo>
                  <a:cubicBezTo>
                    <a:pt x="69" y="842"/>
                    <a:pt x="66" y="838"/>
                    <a:pt x="64" y="835"/>
                  </a:cubicBezTo>
                  <a:cubicBezTo>
                    <a:pt x="65" y="833"/>
                    <a:pt x="65" y="830"/>
                    <a:pt x="67" y="828"/>
                  </a:cubicBezTo>
                  <a:cubicBezTo>
                    <a:pt x="68" y="827"/>
                    <a:pt x="70" y="825"/>
                    <a:pt x="73" y="823"/>
                  </a:cubicBezTo>
                  <a:cubicBezTo>
                    <a:pt x="73" y="824"/>
                    <a:pt x="73" y="824"/>
                    <a:pt x="73" y="824"/>
                  </a:cubicBezTo>
                  <a:cubicBezTo>
                    <a:pt x="73" y="826"/>
                    <a:pt x="74" y="828"/>
                    <a:pt x="75" y="830"/>
                  </a:cubicBezTo>
                  <a:cubicBezTo>
                    <a:pt x="77" y="835"/>
                    <a:pt x="147" y="937"/>
                    <a:pt x="312" y="941"/>
                  </a:cubicBezTo>
                  <a:cubicBezTo>
                    <a:pt x="315" y="942"/>
                    <a:pt x="318" y="942"/>
                    <a:pt x="321" y="942"/>
                  </a:cubicBezTo>
                  <a:cubicBezTo>
                    <a:pt x="323" y="942"/>
                    <a:pt x="323" y="942"/>
                    <a:pt x="324" y="942"/>
                  </a:cubicBezTo>
                  <a:cubicBezTo>
                    <a:pt x="329" y="950"/>
                    <a:pt x="329" y="954"/>
                    <a:pt x="329" y="955"/>
                  </a:cubicBezTo>
                  <a:lnTo>
                    <a:pt x="297" y="473"/>
                  </a:lnTo>
                  <a:lnTo>
                    <a:pt x="450" y="526"/>
                  </a:lnTo>
                  <a:cubicBezTo>
                    <a:pt x="453" y="527"/>
                    <a:pt x="457" y="527"/>
                    <a:pt x="459" y="525"/>
                  </a:cubicBezTo>
                  <a:lnTo>
                    <a:pt x="491" y="504"/>
                  </a:lnTo>
                  <a:lnTo>
                    <a:pt x="480" y="545"/>
                  </a:lnTo>
                  <a:cubicBezTo>
                    <a:pt x="479" y="548"/>
                    <a:pt x="480" y="552"/>
                    <a:pt x="484" y="554"/>
                  </a:cubicBezTo>
                  <a:cubicBezTo>
                    <a:pt x="487" y="557"/>
                    <a:pt x="490" y="557"/>
                    <a:pt x="494" y="556"/>
                  </a:cubicBezTo>
                  <a:lnTo>
                    <a:pt x="498" y="554"/>
                  </a:lnTo>
                  <a:cubicBezTo>
                    <a:pt x="451" y="593"/>
                    <a:pt x="388" y="649"/>
                    <a:pt x="341" y="708"/>
                  </a:cubicBezTo>
                  <a:cubicBezTo>
                    <a:pt x="298" y="762"/>
                    <a:pt x="270" y="818"/>
                    <a:pt x="254" y="852"/>
                  </a:cubicBezTo>
                  <a:cubicBezTo>
                    <a:pt x="233" y="839"/>
                    <a:pt x="208" y="829"/>
                    <a:pt x="183" y="820"/>
                  </a:cubicBezTo>
                  <a:cubicBezTo>
                    <a:pt x="204" y="777"/>
                    <a:pt x="241" y="683"/>
                    <a:pt x="244" y="553"/>
                  </a:cubicBezTo>
                  <a:cubicBezTo>
                    <a:pt x="244" y="499"/>
                    <a:pt x="246" y="461"/>
                    <a:pt x="246" y="434"/>
                  </a:cubicBezTo>
                  <a:lnTo>
                    <a:pt x="256" y="471"/>
                  </a:lnTo>
                  <a:cubicBezTo>
                    <a:pt x="257" y="473"/>
                    <a:pt x="260" y="477"/>
                    <a:pt x="264" y="477"/>
                  </a:cubicBezTo>
                  <a:cubicBezTo>
                    <a:pt x="268" y="478"/>
                    <a:pt x="271" y="477"/>
                    <a:pt x="273" y="473"/>
                  </a:cubicBezTo>
                  <a:lnTo>
                    <a:pt x="293" y="450"/>
                  </a:lnTo>
                  <a:lnTo>
                    <a:pt x="291" y="462"/>
                  </a:lnTo>
                  <a:cubicBezTo>
                    <a:pt x="290" y="467"/>
                    <a:pt x="293" y="471"/>
                    <a:pt x="297" y="473"/>
                  </a:cubicBezTo>
                  <a:close/>
                  <a:moveTo>
                    <a:pt x="155" y="851"/>
                  </a:moveTo>
                  <a:cubicBezTo>
                    <a:pt x="159" y="853"/>
                    <a:pt x="166" y="852"/>
                    <a:pt x="168" y="848"/>
                  </a:cubicBezTo>
                  <a:cubicBezTo>
                    <a:pt x="168" y="847"/>
                    <a:pt x="170" y="844"/>
                    <a:pt x="173" y="838"/>
                  </a:cubicBezTo>
                  <a:cubicBezTo>
                    <a:pt x="200" y="847"/>
                    <a:pt x="224" y="857"/>
                    <a:pt x="246" y="870"/>
                  </a:cubicBezTo>
                  <a:cubicBezTo>
                    <a:pt x="244" y="876"/>
                    <a:pt x="243" y="881"/>
                    <a:pt x="242" y="881"/>
                  </a:cubicBezTo>
                  <a:cubicBezTo>
                    <a:pt x="240" y="886"/>
                    <a:pt x="243" y="892"/>
                    <a:pt x="248" y="894"/>
                  </a:cubicBezTo>
                  <a:cubicBezTo>
                    <a:pt x="249" y="894"/>
                    <a:pt x="250" y="895"/>
                    <a:pt x="251" y="895"/>
                  </a:cubicBezTo>
                  <a:cubicBezTo>
                    <a:pt x="255" y="895"/>
                    <a:pt x="259" y="892"/>
                    <a:pt x="261" y="888"/>
                  </a:cubicBezTo>
                  <a:cubicBezTo>
                    <a:pt x="261" y="888"/>
                    <a:pt x="261" y="886"/>
                    <a:pt x="264" y="881"/>
                  </a:cubicBezTo>
                  <a:cubicBezTo>
                    <a:pt x="275" y="889"/>
                    <a:pt x="285" y="897"/>
                    <a:pt x="295" y="907"/>
                  </a:cubicBezTo>
                  <a:cubicBezTo>
                    <a:pt x="300" y="912"/>
                    <a:pt x="304" y="917"/>
                    <a:pt x="309" y="921"/>
                  </a:cubicBezTo>
                  <a:cubicBezTo>
                    <a:pt x="291" y="919"/>
                    <a:pt x="257" y="913"/>
                    <a:pt x="205" y="893"/>
                  </a:cubicBezTo>
                  <a:cubicBezTo>
                    <a:pt x="153" y="872"/>
                    <a:pt x="122" y="842"/>
                    <a:pt x="105" y="824"/>
                  </a:cubicBezTo>
                  <a:cubicBezTo>
                    <a:pt x="122" y="826"/>
                    <a:pt x="138" y="829"/>
                    <a:pt x="154" y="833"/>
                  </a:cubicBezTo>
                  <a:cubicBezTo>
                    <a:pt x="152" y="835"/>
                    <a:pt x="151" y="837"/>
                    <a:pt x="151" y="837"/>
                  </a:cubicBezTo>
                  <a:cubicBezTo>
                    <a:pt x="149" y="842"/>
                    <a:pt x="150" y="848"/>
                    <a:pt x="155" y="851"/>
                  </a:cubicBezTo>
                  <a:close/>
                  <a:moveTo>
                    <a:pt x="531" y="14"/>
                  </a:moveTo>
                  <a:cubicBezTo>
                    <a:pt x="328" y="-36"/>
                    <a:pt x="131" y="54"/>
                    <a:pt x="74" y="224"/>
                  </a:cubicBezTo>
                  <a:cubicBezTo>
                    <a:pt x="40" y="324"/>
                    <a:pt x="52" y="451"/>
                    <a:pt x="64" y="575"/>
                  </a:cubicBezTo>
                  <a:cubicBezTo>
                    <a:pt x="71" y="653"/>
                    <a:pt x="79" y="733"/>
                    <a:pt x="75" y="803"/>
                  </a:cubicBezTo>
                  <a:cubicBezTo>
                    <a:pt x="63" y="805"/>
                    <a:pt x="55" y="811"/>
                    <a:pt x="51" y="816"/>
                  </a:cubicBezTo>
                  <a:cubicBezTo>
                    <a:pt x="47" y="822"/>
                    <a:pt x="45" y="828"/>
                    <a:pt x="44" y="834"/>
                  </a:cubicBezTo>
                  <a:cubicBezTo>
                    <a:pt x="44" y="836"/>
                    <a:pt x="43" y="837"/>
                    <a:pt x="44" y="839"/>
                  </a:cubicBezTo>
                  <a:cubicBezTo>
                    <a:pt x="43" y="848"/>
                    <a:pt x="45" y="857"/>
                    <a:pt x="46" y="861"/>
                  </a:cubicBezTo>
                  <a:lnTo>
                    <a:pt x="41" y="876"/>
                  </a:lnTo>
                  <a:cubicBezTo>
                    <a:pt x="36" y="877"/>
                    <a:pt x="30" y="880"/>
                    <a:pt x="24" y="884"/>
                  </a:cubicBezTo>
                  <a:cubicBezTo>
                    <a:pt x="24" y="885"/>
                    <a:pt x="23" y="885"/>
                    <a:pt x="22" y="886"/>
                  </a:cubicBezTo>
                  <a:cubicBezTo>
                    <a:pt x="20" y="887"/>
                    <a:pt x="19" y="888"/>
                    <a:pt x="19" y="890"/>
                  </a:cubicBezTo>
                  <a:cubicBezTo>
                    <a:pt x="14" y="900"/>
                    <a:pt x="17" y="917"/>
                    <a:pt x="21" y="932"/>
                  </a:cubicBezTo>
                  <a:lnTo>
                    <a:pt x="0" y="991"/>
                  </a:lnTo>
                  <a:cubicBezTo>
                    <a:pt x="-1" y="995"/>
                    <a:pt x="0" y="998"/>
                    <a:pt x="2" y="1001"/>
                  </a:cubicBezTo>
                  <a:cubicBezTo>
                    <a:pt x="10" y="1012"/>
                    <a:pt x="24" y="1023"/>
                    <a:pt x="41" y="1034"/>
                  </a:cubicBezTo>
                  <a:cubicBezTo>
                    <a:pt x="44" y="1048"/>
                    <a:pt x="58" y="1092"/>
                    <a:pt x="105" y="1112"/>
                  </a:cubicBezTo>
                  <a:cubicBezTo>
                    <a:pt x="121" y="1119"/>
                    <a:pt x="136" y="1121"/>
                    <a:pt x="149" y="1121"/>
                  </a:cubicBezTo>
                  <a:cubicBezTo>
                    <a:pt x="177" y="1121"/>
                    <a:pt x="198" y="1110"/>
                    <a:pt x="205" y="1106"/>
                  </a:cubicBezTo>
                  <a:cubicBezTo>
                    <a:pt x="229" y="1114"/>
                    <a:pt x="247" y="1118"/>
                    <a:pt x="251" y="1118"/>
                  </a:cubicBezTo>
                  <a:cubicBezTo>
                    <a:pt x="264" y="1117"/>
                    <a:pt x="274" y="1100"/>
                    <a:pt x="281" y="1083"/>
                  </a:cubicBezTo>
                  <a:cubicBezTo>
                    <a:pt x="288" y="1083"/>
                    <a:pt x="297" y="1080"/>
                    <a:pt x="302" y="1072"/>
                  </a:cubicBezTo>
                  <a:cubicBezTo>
                    <a:pt x="308" y="1063"/>
                    <a:pt x="304" y="1050"/>
                    <a:pt x="299" y="1042"/>
                  </a:cubicBezTo>
                  <a:lnTo>
                    <a:pt x="326" y="982"/>
                  </a:lnTo>
                  <a:cubicBezTo>
                    <a:pt x="334" y="979"/>
                    <a:pt x="346" y="972"/>
                    <a:pt x="348" y="960"/>
                  </a:cubicBezTo>
                  <a:cubicBezTo>
                    <a:pt x="350" y="952"/>
                    <a:pt x="348" y="942"/>
                    <a:pt x="341" y="931"/>
                  </a:cubicBezTo>
                  <a:cubicBezTo>
                    <a:pt x="367" y="907"/>
                    <a:pt x="449" y="835"/>
                    <a:pt x="547" y="758"/>
                  </a:cubicBezTo>
                  <a:cubicBezTo>
                    <a:pt x="663" y="666"/>
                    <a:pt x="761" y="577"/>
                    <a:pt x="794" y="417"/>
                  </a:cubicBezTo>
                  <a:cubicBezTo>
                    <a:pt x="825" y="258"/>
                    <a:pt x="736" y="63"/>
                    <a:pt x="531" y="14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96E7FDC-8486-4CF0-B94C-747D31880409}"/>
                </a:ext>
              </a:extLst>
            </p:cNvPr>
            <p:cNvSpPr/>
            <p:nvPr/>
          </p:nvSpPr>
          <p:spPr>
            <a:xfrm>
              <a:off x="13280141" y="8391569"/>
              <a:ext cx="73502" cy="178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144">
                  <a:moveTo>
                    <a:pt x="12" y="144"/>
                  </a:moveTo>
                  <a:lnTo>
                    <a:pt x="38" y="143"/>
                  </a:lnTo>
                  <a:cubicBezTo>
                    <a:pt x="43" y="143"/>
                    <a:pt x="47" y="140"/>
                    <a:pt x="47" y="135"/>
                  </a:cubicBezTo>
                  <a:lnTo>
                    <a:pt x="60" y="10"/>
                  </a:lnTo>
                  <a:cubicBezTo>
                    <a:pt x="60" y="7"/>
                    <a:pt x="59" y="4"/>
                    <a:pt x="57" y="2"/>
                  </a:cubicBezTo>
                  <a:cubicBezTo>
                    <a:pt x="55" y="0"/>
                    <a:pt x="53" y="0"/>
                    <a:pt x="50" y="0"/>
                  </a:cubicBezTo>
                  <a:lnTo>
                    <a:pt x="10" y="0"/>
                  </a:lnTo>
                  <a:cubicBezTo>
                    <a:pt x="7" y="0"/>
                    <a:pt x="4" y="0"/>
                    <a:pt x="2" y="2"/>
                  </a:cubicBezTo>
                  <a:cubicBezTo>
                    <a:pt x="1" y="4"/>
                    <a:pt x="-1" y="7"/>
                    <a:pt x="0" y="9"/>
                  </a:cubicBezTo>
                  <a:lnTo>
                    <a:pt x="2" y="134"/>
                  </a:lnTo>
                  <a:cubicBezTo>
                    <a:pt x="2" y="140"/>
                    <a:pt x="7" y="144"/>
                    <a:pt x="12" y="144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84E0D1F8-E0DE-436E-ADA5-BD95F16C071D}"/>
                </a:ext>
              </a:extLst>
            </p:cNvPr>
            <p:cNvSpPr/>
            <p:nvPr/>
          </p:nvSpPr>
          <p:spPr>
            <a:xfrm>
              <a:off x="13475730" y="8417730"/>
              <a:ext cx="125825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53">
                  <a:moveTo>
                    <a:pt x="7" y="144"/>
                  </a:moveTo>
                  <a:lnTo>
                    <a:pt x="28" y="153"/>
                  </a:lnTo>
                  <a:cubicBezTo>
                    <a:pt x="29" y="153"/>
                    <a:pt x="30" y="153"/>
                    <a:pt x="32" y="153"/>
                  </a:cubicBezTo>
                  <a:cubicBezTo>
                    <a:pt x="35" y="153"/>
                    <a:pt x="38" y="151"/>
                    <a:pt x="40" y="148"/>
                  </a:cubicBezTo>
                  <a:lnTo>
                    <a:pt x="101" y="35"/>
                  </a:lnTo>
                  <a:cubicBezTo>
                    <a:pt x="103" y="33"/>
                    <a:pt x="103" y="30"/>
                    <a:pt x="102" y="27"/>
                  </a:cubicBezTo>
                  <a:cubicBezTo>
                    <a:pt x="101" y="25"/>
                    <a:pt x="99" y="23"/>
                    <a:pt x="97" y="22"/>
                  </a:cubicBezTo>
                  <a:lnTo>
                    <a:pt x="55" y="1"/>
                  </a:lnTo>
                  <a:cubicBezTo>
                    <a:pt x="52" y="0"/>
                    <a:pt x="49" y="0"/>
                    <a:pt x="46" y="1"/>
                  </a:cubicBezTo>
                  <a:cubicBezTo>
                    <a:pt x="44" y="2"/>
                    <a:pt x="42" y="5"/>
                    <a:pt x="41" y="7"/>
                  </a:cubicBezTo>
                  <a:lnTo>
                    <a:pt x="1" y="132"/>
                  </a:lnTo>
                  <a:cubicBezTo>
                    <a:pt x="-1" y="137"/>
                    <a:pt x="2" y="142"/>
                    <a:pt x="7" y="144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931EB6B0-4BB0-416E-AEF0-564F64717E11}"/>
                </a:ext>
              </a:extLst>
            </p:cNvPr>
            <p:cNvSpPr/>
            <p:nvPr/>
          </p:nvSpPr>
          <p:spPr>
            <a:xfrm>
              <a:off x="13632700" y="8584666"/>
              <a:ext cx="179394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105">
                  <a:moveTo>
                    <a:pt x="142" y="27"/>
                  </a:moveTo>
                  <a:lnTo>
                    <a:pt x="118" y="3"/>
                  </a:lnTo>
                  <a:cubicBezTo>
                    <a:pt x="115" y="0"/>
                    <a:pt x="110" y="-1"/>
                    <a:pt x="106" y="2"/>
                  </a:cubicBezTo>
                  <a:lnTo>
                    <a:pt x="4" y="68"/>
                  </a:lnTo>
                  <a:cubicBezTo>
                    <a:pt x="1" y="69"/>
                    <a:pt x="0" y="72"/>
                    <a:pt x="0" y="76"/>
                  </a:cubicBezTo>
                  <a:cubicBezTo>
                    <a:pt x="-1" y="78"/>
                    <a:pt x="0" y="81"/>
                    <a:pt x="2" y="83"/>
                  </a:cubicBezTo>
                  <a:cubicBezTo>
                    <a:pt x="2" y="83"/>
                    <a:pt x="11" y="92"/>
                    <a:pt x="20" y="102"/>
                  </a:cubicBezTo>
                  <a:cubicBezTo>
                    <a:pt x="22" y="104"/>
                    <a:pt x="24" y="105"/>
                    <a:pt x="28" y="105"/>
                  </a:cubicBezTo>
                  <a:cubicBezTo>
                    <a:pt x="29" y="105"/>
                    <a:pt x="31" y="105"/>
                    <a:pt x="32" y="104"/>
                  </a:cubicBezTo>
                  <a:lnTo>
                    <a:pt x="139" y="42"/>
                  </a:lnTo>
                  <a:cubicBezTo>
                    <a:pt x="142" y="41"/>
                    <a:pt x="144" y="38"/>
                    <a:pt x="144" y="35"/>
                  </a:cubicBezTo>
                  <a:cubicBezTo>
                    <a:pt x="145" y="32"/>
                    <a:pt x="144" y="29"/>
                    <a:pt x="142" y="27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B6237DDE-90E4-41AC-AD1C-4A3CEF2FA102}"/>
                </a:ext>
              </a:extLst>
            </p:cNvPr>
            <p:cNvSpPr/>
            <p:nvPr/>
          </p:nvSpPr>
          <p:spPr>
            <a:xfrm>
              <a:off x="10493306" y="8075138"/>
              <a:ext cx="832189" cy="361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291">
                  <a:moveTo>
                    <a:pt x="0" y="262"/>
                  </a:moveTo>
                  <a:lnTo>
                    <a:pt x="306" y="0"/>
                  </a:lnTo>
                  <a:lnTo>
                    <a:pt x="669" y="37"/>
                  </a:lnTo>
                  <a:lnTo>
                    <a:pt x="377" y="291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2D3D99AC-52A4-466B-A572-71051CD6D2ED}"/>
                </a:ext>
              </a:extLst>
            </p:cNvPr>
            <p:cNvSpPr/>
            <p:nvPr/>
          </p:nvSpPr>
          <p:spPr>
            <a:xfrm>
              <a:off x="10480848" y="8063926"/>
              <a:ext cx="893232" cy="92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8" h="744">
                  <a:moveTo>
                    <a:pt x="45" y="703"/>
                  </a:moveTo>
                  <a:lnTo>
                    <a:pt x="21" y="282"/>
                  </a:lnTo>
                  <a:lnTo>
                    <a:pt x="29" y="283"/>
                  </a:lnTo>
                  <a:lnTo>
                    <a:pt x="377" y="309"/>
                  </a:lnTo>
                  <a:lnTo>
                    <a:pt x="392" y="724"/>
                  </a:lnTo>
                  <a:close/>
                  <a:moveTo>
                    <a:pt x="319" y="20"/>
                  </a:moveTo>
                  <a:lnTo>
                    <a:pt x="655" y="53"/>
                  </a:lnTo>
                  <a:lnTo>
                    <a:pt x="398" y="277"/>
                  </a:lnTo>
                  <a:lnTo>
                    <a:pt x="384" y="289"/>
                  </a:lnTo>
                  <a:lnTo>
                    <a:pt x="35" y="263"/>
                  </a:lnTo>
                  <a:close/>
                  <a:moveTo>
                    <a:pt x="718" y="446"/>
                  </a:moveTo>
                  <a:lnTo>
                    <a:pt x="689" y="45"/>
                  </a:lnTo>
                  <a:lnTo>
                    <a:pt x="688" y="44"/>
                  </a:lnTo>
                  <a:lnTo>
                    <a:pt x="688" y="43"/>
                  </a:lnTo>
                  <a:lnTo>
                    <a:pt x="688" y="42"/>
                  </a:lnTo>
                  <a:lnTo>
                    <a:pt x="688" y="41"/>
                  </a:lnTo>
                  <a:cubicBezTo>
                    <a:pt x="687" y="41"/>
                    <a:pt x="687" y="41"/>
                    <a:pt x="687" y="40"/>
                  </a:cubicBezTo>
                  <a:cubicBezTo>
                    <a:pt x="687" y="39"/>
                    <a:pt x="686" y="39"/>
                    <a:pt x="686" y="39"/>
                  </a:cubicBezTo>
                  <a:cubicBezTo>
                    <a:pt x="685" y="39"/>
                    <a:pt x="685" y="38"/>
                    <a:pt x="685" y="38"/>
                  </a:cubicBezTo>
                  <a:cubicBezTo>
                    <a:pt x="685" y="37"/>
                    <a:pt x="684" y="37"/>
                    <a:pt x="683" y="37"/>
                  </a:cubicBezTo>
                  <a:cubicBezTo>
                    <a:pt x="682" y="36"/>
                    <a:pt x="681" y="36"/>
                    <a:pt x="680" y="36"/>
                  </a:cubicBezTo>
                  <a:lnTo>
                    <a:pt x="317" y="0"/>
                  </a:lnTo>
                  <a:cubicBezTo>
                    <a:pt x="314" y="-1"/>
                    <a:pt x="312" y="0"/>
                    <a:pt x="310" y="2"/>
                  </a:cubicBezTo>
                  <a:lnTo>
                    <a:pt x="3" y="264"/>
                  </a:lnTo>
                  <a:cubicBezTo>
                    <a:pt x="2" y="265"/>
                    <a:pt x="1" y="266"/>
                    <a:pt x="1" y="267"/>
                  </a:cubicBezTo>
                  <a:lnTo>
                    <a:pt x="1" y="268"/>
                  </a:lnTo>
                  <a:cubicBezTo>
                    <a:pt x="0" y="269"/>
                    <a:pt x="0" y="270"/>
                    <a:pt x="0" y="272"/>
                  </a:cubicBezTo>
                  <a:lnTo>
                    <a:pt x="25" y="713"/>
                  </a:lnTo>
                  <a:cubicBezTo>
                    <a:pt x="26" y="718"/>
                    <a:pt x="30" y="722"/>
                    <a:pt x="35" y="722"/>
                  </a:cubicBezTo>
                  <a:lnTo>
                    <a:pt x="402" y="744"/>
                  </a:lnTo>
                  <a:cubicBezTo>
                    <a:pt x="403" y="744"/>
                    <a:pt x="405" y="744"/>
                    <a:pt x="406" y="743"/>
                  </a:cubicBezTo>
                  <a:cubicBezTo>
                    <a:pt x="407" y="743"/>
                    <a:pt x="407" y="743"/>
                    <a:pt x="407" y="743"/>
                  </a:cubicBezTo>
                  <a:cubicBezTo>
                    <a:pt x="408" y="742"/>
                    <a:pt x="408" y="742"/>
                    <a:pt x="409" y="741"/>
                  </a:cubicBezTo>
                  <a:lnTo>
                    <a:pt x="715" y="454"/>
                  </a:lnTo>
                  <a:cubicBezTo>
                    <a:pt x="717" y="452"/>
                    <a:pt x="718" y="449"/>
                    <a:pt x="718" y="44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6862E5D3-7300-48FB-90E0-1446D91184DF}"/>
                </a:ext>
              </a:extLst>
            </p:cNvPr>
            <p:cNvSpPr/>
            <p:nvPr/>
          </p:nvSpPr>
          <p:spPr>
            <a:xfrm>
              <a:off x="3018558" y="4562007"/>
              <a:ext cx="269091" cy="2902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7" h="234">
                  <a:moveTo>
                    <a:pt x="175" y="172"/>
                  </a:moveTo>
                  <a:cubicBezTo>
                    <a:pt x="128" y="228"/>
                    <a:pt x="61" y="250"/>
                    <a:pt x="24" y="220"/>
                  </a:cubicBezTo>
                  <a:cubicBezTo>
                    <a:pt x="-14" y="190"/>
                    <a:pt x="-5" y="119"/>
                    <a:pt x="42" y="61"/>
                  </a:cubicBezTo>
                  <a:cubicBezTo>
                    <a:pt x="89" y="5"/>
                    <a:pt x="157" y="-17"/>
                    <a:pt x="193" y="13"/>
                  </a:cubicBezTo>
                  <a:cubicBezTo>
                    <a:pt x="231" y="43"/>
                    <a:pt x="223" y="114"/>
                    <a:pt x="175" y="17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E7D78828-2992-49CC-B58A-F9F78B22A0CA}"/>
                </a:ext>
              </a:extLst>
            </p:cNvPr>
            <p:cNvSpPr/>
            <p:nvPr/>
          </p:nvSpPr>
          <p:spPr>
            <a:xfrm>
              <a:off x="2831689" y="4920795"/>
              <a:ext cx="264108" cy="2989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241">
                  <a:moveTo>
                    <a:pt x="0" y="181"/>
                  </a:moveTo>
                  <a:lnTo>
                    <a:pt x="145" y="0"/>
                  </a:lnTo>
                  <a:cubicBezTo>
                    <a:pt x="164" y="26"/>
                    <a:pt x="188" y="42"/>
                    <a:pt x="213" y="55"/>
                  </a:cubicBezTo>
                  <a:lnTo>
                    <a:pt x="64" y="241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0DD85DA1-6D9F-4305-B80E-436987B26C7F}"/>
                </a:ext>
              </a:extLst>
            </p:cNvPr>
            <p:cNvSpPr/>
            <p:nvPr/>
          </p:nvSpPr>
          <p:spPr>
            <a:xfrm>
              <a:off x="2216268" y="5138808"/>
              <a:ext cx="705118" cy="7910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636">
                  <a:moveTo>
                    <a:pt x="475" y="0"/>
                  </a:moveTo>
                  <a:lnTo>
                    <a:pt x="567" y="72"/>
                  </a:lnTo>
                  <a:lnTo>
                    <a:pt x="105" y="636"/>
                  </a:lnTo>
                  <a:cubicBezTo>
                    <a:pt x="105" y="636"/>
                    <a:pt x="66" y="641"/>
                    <a:pt x="32" y="608"/>
                  </a:cubicBezTo>
                  <a:cubicBezTo>
                    <a:pt x="-2" y="575"/>
                    <a:pt x="0" y="547"/>
                    <a:pt x="0" y="54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AAB769D4-FF51-4690-A30F-2AFCC2AAA8D2}"/>
                </a:ext>
              </a:extLst>
            </p:cNvPr>
            <p:cNvSpPr/>
            <p:nvPr/>
          </p:nvSpPr>
          <p:spPr>
            <a:xfrm>
              <a:off x="2203810" y="3957798"/>
              <a:ext cx="1783973" cy="19857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3" h="1595">
                  <a:moveTo>
                    <a:pt x="566" y="999"/>
                  </a:moveTo>
                  <a:lnTo>
                    <a:pt x="518" y="954"/>
                  </a:lnTo>
                  <a:lnTo>
                    <a:pt x="649" y="789"/>
                  </a:lnTo>
                  <a:cubicBezTo>
                    <a:pt x="661" y="804"/>
                    <a:pt x="675" y="815"/>
                    <a:pt x="690" y="823"/>
                  </a:cubicBezTo>
                  <a:cubicBezTo>
                    <a:pt x="690" y="824"/>
                    <a:pt x="690" y="824"/>
                    <a:pt x="690" y="824"/>
                  </a:cubicBezTo>
                  <a:cubicBezTo>
                    <a:pt x="694" y="826"/>
                    <a:pt x="697" y="829"/>
                    <a:pt x="702" y="831"/>
                  </a:cubicBezTo>
                  <a:close/>
                  <a:moveTo>
                    <a:pt x="751" y="240"/>
                  </a:moveTo>
                  <a:cubicBezTo>
                    <a:pt x="866" y="99"/>
                    <a:pt x="1017" y="19"/>
                    <a:pt x="1141" y="19"/>
                  </a:cubicBezTo>
                  <a:cubicBezTo>
                    <a:pt x="1178" y="19"/>
                    <a:pt x="1211" y="26"/>
                    <a:pt x="1241" y="40"/>
                  </a:cubicBezTo>
                  <a:cubicBezTo>
                    <a:pt x="1100" y="16"/>
                    <a:pt x="920" y="102"/>
                    <a:pt x="787" y="263"/>
                  </a:cubicBezTo>
                  <a:cubicBezTo>
                    <a:pt x="645" y="437"/>
                    <a:pt x="601" y="652"/>
                    <a:pt x="673" y="784"/>
                  </a:cubicBezTo>
                  <a:cubicBezTo>
                    <a:pt x="559" y="673"/>
                    <a:pt x="592" y="434"/>
                    <a:pt x="751" y="240"/>
                  </a:cubicBezTo>
                  <a:close/>
                  <a:moveTo>
                    <a:pt x="671" y="714"/>
                  </a:moveTo>
                  <a:cubicBezTo>
                    <a:pt x="685" y="724"/>
                    <a:pt x="701" y="730"/>
                    <a:pt x="719" y="730"/>
                  </a:cubicBezTo>
                  <a:cubicBezTo>
                    <a:pt x="730" y="730"/>
                    <a:pt x="741" y="728"/>
                    <a:pt x="753" y="724"/>
                  </a:cubicBezTo>
                  <a:cubicBezTo>
                    <a:pt x="784" y="714"/>
                    <a:pt x="814" y="693"/>
                    <a:pt x="838" y="664"/>
                  </a:cubicBezTo>
                  <a:cubicBezTo>
                    <a:pt x="859" y="637"/>
                    <a:pt x="874" y="607"/>
                    <a:pt x="879" y="578"/>
                  </a:cubicBezTo>
                  <a:cubicBezTo>
                    <a:pt x="897" y="569"/>
                    <a:pt x="915" y="556"/>
                    <a:pt x="930" y="537"/>
                  </a:cubicBezTo>
                  <a:cubicBezTo>
                    <a:pt x="967" y="492"/>
                    <a:pt x="972" y="437"/>
                    <a:pt x="942" y="411"/>
                  </a:cubicBezTo>
                  <a:cubicBezTo>
                    <a:pt x="910" y="386"/>
                    <a:pt x="857" y="401"/>
                    <a:pt x="820" y="447"/>
                  </a:cubicBezTo>
                  <a:cubicBezTo>
                    <a:pt x="812" y="456"/>
                    <a:pt x="806" y="466"/>
                    <a:pt x="801" y="476"/>
                  </a:cubicBezTo>
                  <a:cubicBezTo>
                    <a:pt x="792" y="476"/>
                    <a:pt x="782" y="478"/>
                    <a:pt x="772" y="481"/>
                  </a:cubicBezTo>
                  <a:cubicBezTo>
                    <a:pt x="742" y="491"/>
                    <a:pt x="712" y="512"/>
                    <a:pt x="688" y="541"/>
                  </a:cubicBezTo>
                  <a:cubicBezTo>
                    <a:pt x="677" y="554"/>
                    <a:pt x="669" y="568"/>
                    <a:pt x="662" y="581"/>
                  </a:cubicBezTo>
                  <a:cubicBezTo>
                    <a:pt x="675" y="482"/>
                    <a:pt x="724" y="373"/>
                    <a:pt x="803" y="276"/>
                  </a:cubicBezTo>
                  <a:cubicBezTo>
                    <a:pt x="947" y="101"/>
                    <a:pt x="1158" y="14"/>
                    <a:pt x="1294" y="76"/>
                  </a:cubicBezTo>
                  <a:cubicBezTo>
                    <a:pt x="1295" y="76"/>
                    <a:pt x="1295" y="76"/>
                    <a:pt x="1295" y="76"/>
                  </a:cubicBezTo>
                  <a:cubicBezTo>
                    <a:pt x="1329" y="108"/>
                    <a:pt x="1350" y="152"/>
                    <a:pt x="1359" y="201"/>
                  </a:cubicBezTo>
                  <a:cubicBezTo>
                    <a:pt x="1362" y="218"/>
                    <a:pt x="1363" y="235"/>
                    <a:pt x="1364" y="253"/>
                  </a:cubicBezTo>
                  <a:cubicBezTo>
                    <a:pt x="1367" y="367"/>
                    <a:pt x="1316" y="503"/>
                    <a:pt x="1218" y="623"/>
                  </a:cubicBezTo>
                  <a:cubicBezTo>
                    <a:pt x="1213" y="629"/>
                    <a:pt x="1208" y="635"/>
                    <a:pt x="1203" y="641"/>
                  </a:cubicBezTo>
                  <a:cubicBezTo>
                    <a:pt x="1201" y="642"/>
                    <a:pt x="1200" y="644"/>
                    <a:pt x="1198" y="645"/>
                  </a:cubicBezTo>
                  <a:cubicBezTo>
                    <a:pt x="1195" y="650"/>
                    <a:pt x="1191" y="654"/>
                    <a:pt x="1187" y="658"/>
                  </a:cubicBezTo>
                  <a:cubicBezTo>
                    <a:pt x="1185" y="660"/>
                    <a:pt x="1184" y="661"/>
                    <a:pt x="1183" y="663"/>
                  </a:cubicBezTo>
                  <a:cubicBezTo>
                    <a:pt x="1178" y="667"/>
                    <a:pt x="1174" y="671"/>
                    <a:pt x="1171" y="675"/>
                  </a:cubicBezTo>
                  <a:cubicBezTo>
                    <a:pt x="1169" y="677"/>
                    <a:pt x="1168" y="678"/>
                    <a:pt x="1166" y="680"/>
                  </a:cubicBezTo>
                  <a:cubicBezTo>
                    <a:pt x="1162" y="683"/>
                    <a:pt x="1158" y="688"/>
                    <a:pt x="1154" y="691"/>
                  </a:cubicBezTo>
                  <a:cubicBezTo>
                    <a:pt x="1152" y="693"/>
                    <a:pt x="1151" y="694"/>
                    <a:pt x="1150" y="695"/>
                  </a:cubicBezTo>
                  <a:cubicBezTo>
                    <a:pt x="1146" y="699"/>
                    <a:pt x="1141" y="703"/>
                    <a:pt x="1137" y="707"/>
                  </a:cubicBezTo>
                  <a:cubicBezTo>
                    <a:pt x="1136" y="708"/>
                    <a:pt x="1135" y="708"/>
                    <a:pt x="1133" y="710"/>
                  </a:cubicBezTo>
                  <a:cubicBezTo>
                    <a:pt x="1129" y="714"/>
                    <a:pt x="1124" y="718"/>
                    <a:pt x="1120" y="722"/>
                  </a:cubicBezTo>
                  <a:cubicBezTo>
                    <a:pt x="1119" y="723"/>
                    <a:pt x="1118" y="723"/>
                    <a:pt x="1117" y="724"/>
                  </a:cubicBezTo>
                  <a:cubicBezTo>
                    <a:pt x="1112" y="728"/>
                    <a:pt x="1107" y="732"/>
                    <a:pt x="1102" y="736"/>
                  </a:cubicBezTo>
                  <a:cubicBezTo>
                    <a:pt x="1101" y="736"/>
                    <a:pt x="1101" y="736"/>
                    <a:pt x="1100" y="736"/>
                  </a:cubicBezTo>
                  <a:cubicBezTo>
                    <a:pt x="977" y="831"/>
                    <a:pt x="839" y="867"/>
                    <a:pt x="739" y="827"/>
                  </a:cubicBezTo>
                  <a:cubicBezTo>
                    <a:pt x="737" y="826"/>
                    <a:pt x="735" y="825"/>
                    <a:pt x="732" y="825"/>
                  </a:cubicBezTo>
                  <a:cubicBezTo>
                    <a:pt x="730" y="823"/>
                    <a:pt x="727" y="822"/>
                    <a:pt x="726" y="822"/>
                  </a:cubicBezTo>
                  <a:cubicBezTo>
                    <a:pt x="724" y="821"/>
                    <a:pt x="724" y="820"/>
                    <a:pt x="723" y="820"/>
                  </a:cubicBezTo>
                  <a:cubicBezTo>
                    <a:pt x="694" y="790"/>
                    <a:pt x="675" y="752"/>
                    <a:pt x="666" y="708"/>
                  </a:cubicBezTo>
                  <a:cubicBezTo>
                    <a:pt x="668" y="710"/>
                    <a:pt x="669" y="712"/>
                    <a:pt x="671" y="714"/>
                  </a:cubicBezTo>
                  <a:close/>
                  <a:moveTo>
                    <a:pt x="809" y="573"/>
                  </a:moveTo>
                  <a:cubicBezTo>
                    <a:pt x="818" y="581"/>
                    <a:pt x="831" y="585"/>
                    <a:pt x="844" y="585"/>
                  </a:cubicBezTo>
                  <a:cubicBezTo>
                    <a:pt x="848" y="585"/>
                    <a:pt x="853" y="585"/>
                    <a:pt x="857" y="584"/>
                  </a:cubicBezTo>
                  <a:cubicBezTo>
                    <a:pt x="851" y="607"/>
                    <a:pt x="839" y="630"/>
                    <a:pt x="822" y="652"/>
                  </a:cubicBezTo>
                  <a:cubicBezTo>
                    <a:pt x="800" y="677"/>
                    <a:pt x="774" y="697"/>
                    <a:pt x="747" y="705"/>
                  </a:cubicBezTo>
                  <a:cubicBezTo>
                    <a:pt x="721" y="713"/>
                    <a:pt x="699" y="711"/>
                    <a:pt x="684" y="699"/>
                  </a:cubicBezTo>
                  <a:cubicBezTo>
                    <a:pt x="669" y="686"/>
                    <a:pt x="662" y="665"/>
                    <a:pt x="665" y="638"/>
                  </a:cubicBezTo>
                  <a:cubicBezTo>
                    <a:pt x="668" y="610"/>
                    <a:pt x="681" y="580"/>
                    <a:pt x="703" y="554"/>
                  </a:cubicBezTo>
                  <a:cubicBezTo>
                    <a:pt x="725" y="528"/>
                    <a:pt x="751" y="508"/>
                    <a:pt x="778" y="500"/>
                  </a:cubicBezTo>
                  <a:cubicBezTo>
                    <a:pt x="783" y="499"/>
                    <a:pt x="788" y="498"/>
                    <a:pt x="793" y="496"/>
                  </a:cubicBezTo>
                  <a:cubicBezTo>
                    <a:pt x="791" y="503"/>
                    <a:pt x="790" y="509"/>
                    <a:pt x="789" y="516"/>
                  </a:cubicBezTo>
                  <a:cubicBezTo>
                    <a:pt x="786" y="540"/>
                    <a:pt x="793" y="560"/>
                    <a:pt x="809" y="573"/>
                  </a:cubicBezTo>
                  <a:close/>
                  <a:moveTo>
                    <a:pt x="821" y="558"/>
                  </a:moveTo>
                  <a:cubicBezTo>
                    <a:pt x="811" y="550"/>
                    <a:pt x="807" y="535"/>
                    <a:pt x="809" y="518"/>
                  </a:cubicBezTo>
                  <a:cubicBezTo>
                    <a:pt x="809" y="510"/>
                    <a:pt x="811" y="503"/>
                    <a:pt x="814" y="496"/>
                  </a:cubicBezTo>
                  <a:cubicBezTo>
                    <a:pt x="825" y="498"/>
                    <a:pt x="834" y="500"/>
                    <a:pt x="841" y="506"/>
                  </a:cubicBezTo>
                  <a:cubicBezTo>
                    <a:pt x="855" y="519"/>
                    <a:pt x="862" y="538"/>
                    <a:pt x="860" y="563"/>
                  </a:cubicBezTo>
                  <a:cubicBezTo>
                    <a:pt x="845" y="567"/>
                    <a:pt x="831" y="566"/>
                    <a:pt x="821" y="558"/>
                  </a:cubicBezTo>
                  <a:close/>
                  <a:moveTo>
                    <a:pt x="915" y="525"/>
                  </a:moveTo>
                  <a:cubicBezTo>
                    <a:pt x="904" y="537"/>
                    <a:pt x="892" y="547"/>
                    <a:pt x="880" y="554"/>
                  </a:cubicBezTo>
                  <a:cubicBezTo>
                    <a:pt x="880" y="527"/>
                    <a:pt x="871" y="505"/>
                    <a:pt x="854" y="491"/>
                  </a:cubicBezTo>
                  <a:cubicBezTo>
                    <a:pt x="845" y="484"/>
                    <a:pt x="834" y="480"/>
                    <a:pt x="823" y="477"/>
                  </a:cubicBezTo>
                  <a:cubicBezTo>
                    <a:pt x="827" y="471"/>
                    <a:pt x="831" y="466"/>
                    <a:pt x="835" y="459"/>
                  </a:cubicBezTo>
                  <a:cubicBezTo>
                    <a:pt x="856" y="435"/>
                    <a:pt x="884" y="419"/>
                    <a:pt x="906" y="419"/>
                  </a:cubicBezTo>
                  <a:cubicBezTo>
                    <a:pt x="915" y="419"/>
                    <a:pt x="922" y="422"/>
                    <a:pt x="929" y="426"/>
                  </a:cubicBezTo>
                  <a:cubicBezTo>
                    <a:pt x="950" y="444"/>
                    <a:pt x="944" y="489"/>
                    <a:pt x="915" y="525"/>
                  </a:cubicBezTo>
                  <a:close/>
                  <a:moveTo>
                    <a:pt x="22" y="1506"/>
                  </a:moveTo>
                  <a:cubicBezTo>
                    <a:pt x="33" y="1508"/>
                    <a:pt x="50" y="1514"/>
                    <a:pt x="70" y="1530"/>
                  </a:cubicBezTo>
                  <a:cubicBezTo>
                    <a:pt x="89" y="1546"/>
                    <a:pt x="98" y="1563"/>
                    <a:pt x="102" y="1574"/>
                  </a:cubicBezTo>
                  <a:cubicBezTo>
                    <a:pt x="89" y="1573"/>
                    <a:pt x="68" y="1568"/>
                    <a:pt x="49" y="1549"/>
                  </a:cubicBezTo>
                  <a:cubicBezTo>
                    <a:pt x="30" y="1532"/>
                    <a:pt x="24" y="1516"/>
                    <a:pt x="22" y="1506"/>
                  </a:cubicBezTo>
                  <a:close/>
                  <a:moveTo>
                    <a:pt x="486" y="962"/>
                  </a:moveTo>
                  <a:lnTo>
                    <a:pt x="557" y="1017"/>
                  </a:lnTo>
                  <a:lnTo>
                    <a:pt x="561" y="1021"/>
                  </a:lnTo>
                  <a:cubicBezTo>
                    <a:pt x="562" y="1022"/>
                    <a:pt x="562" y="1022"/>
                    <a:pt x="562" y="1022"/>
                  </a:cubicBezTo>
                  <a:lnTo>
                    <a:pt x="119" y="1563"/>
                  </a:lnTo>
                  <a:cubicBezTo>
                    <a:pt x="114" y="1550"/>
                    <a:pt x="103" y="1532"/>
                    <a:pt x="82" y="1515"/>
                  </a:cubicBezTo>
                  <a:cubicBezTo>
                    <a:pt x="63" y="1498"/>
                    <a:pt x="44" y="1491"/>
                    <a:pt x="30" y="1488"/>
                  </a:cubicBezTo>
                  <a:close/>
                  <a:moveTo>
                    <a:pt x="1346" y="80"/>
                  </a:moveTo>
                  <a:cubicBezTo>
                    <a:pt x="1332" y="69"/>
                    <a:pt x="1275" y="36"/>
                    <a:pt x="1273" y="34"/>
                  </a:cubicBezTo>
                  <a:cubicBezTo>
                    <a:pt x="1132" y="-52"/>
                    <a:pt x="898" y="29"/>
                    <a:pt x="736" y="227"/>
                  </a:cubicBezTo>
                  <a:cubicBezTo>
                    <a:pt x="581" y="415"/>
                    <a:pt x="543" y="646"/>
                    <a:pt x="636" y="773"/>
                  </a:cubicBezTo>
                  <a:lnTo>
                    <a:pt x="499" y="946"/>
                  </a:lnTo>
                  <a:lnTo>
                    <a:pt x="491" y="940"/>
                  </a:lnTo>
                  <a:cubicBezTo>
                    <a:pt x="488" y="937"/>
                    <a:pt x="482" y="938"/>
                    <a:pt x="478" y="941"/>
                  </a:cubicBezTo>
                  <a:lnTo>
                    <a:pt x="3" y="1489"/>
                  </a:lnTo>
                  <a:cubicBezTo>
                    <a:pt x="2" y="1490"/>
                    <a:pt x="2" y="1491"/>
                    <a:pt x="1" y="1492"/>
                  </a:cubicBezTo>
                  <a:cubicBezTo>
                    <a:pt x="1" y="1493"/>
                    <a:pt x="1" y="1493"/>
                    <a:pt x="1" y="1493"/>
                  </a:cubicBezTo>
                  <a:lnTo>
                    <a:pt x="0" y="1494"/>
                  </a:lnTo>
                  <a:cubicBezTo>
                    <a:pt x="0" y="1496"/>
                    <a:pt x="-2" y="1527"/>
                    <a:pt x="35" y="1563"/>
                  </a:cubicBezTo>
                  <a:cubicBezTo>
                    <a:pt x="64" y="1591"/>
                    <a:pt x="96" y="1595"/>
                    <a:pt x="110" y="1595"/>
                  </a:cubicBezTo>
                  <a:cubicBezTo>
                    <a:pt x="113" y="1595"/>
                    <a:pt x="117" y="1594"/>
                    <a:pt x="117" y="1594"/>
                  </a:cubicBezTo>
                  <a:lnTo>
                    <a:pt x="118" y="1593"/>
                  </a:lnTo>
                  <a:cubicBezTo>
                    <a:pt x="119" y="1593"/>
                    <a:pt x="119" y="1593"/>
                    <a:pt x="120" y="1593"/>
                  </a:cubicBezTo>
                  <a:cubicBezTo>
                    <a:pt x="121" y="1592"/>
                    <a:pt x="121" y="1592"/>
                    <a:pt x="122" y="1591"/>
                  </a:cubicBezTo>
                  <a:cubicBezTo>
                    <a:pt x="122" y="1591"/>
                    <a:pt x="123" y="1591"/>
                    <a:pt x="123" y="1590"/>
                  </a:cubicBezTo>
                  <a:lnTo>
                    <a:pt x="584" y="1027"/>
                  </a:lnTo>
                  <a:cubicBezTo>
                    <a:pt x="586" y="1025"/>
                    <a:pt x="587" y="1022"/>
                    <a:pt x="587" y="1019"/>
                  </a:cubicBezTo>
                  <a:cubicBezTo>
                    <a:pt x="586" y="1017"/>
                    <a:pt x="585" y="1014"/>
                    <a:pt x="583" y="1012"/>
                  </a:cubicBezTo>
                  <a:lnTo>
                    <a:pt x="582" y="1012"/>
                  </a:lnTo>
                  <a:lnTo>
                    <a:pt x="718" y="842"/>
                  </a:lnTo>
                  <a:cubicBezTo>
                    <a:pt x="740" y="855"/>
                    <a:pt x="762" y="866"/>
                    <a:pt x="768" y="869"/>
                  </a:cubicBezTo>
                  <a:lnTo>
                    <a:pt x="770" y="870"/>
                  </a:lnTo>
                  <a:cubicBezTo>
                    <a:pt x="770" y="871"/>
                    <a:pt x="771" y="871"/>
                    <a:pt x="772" y="871"/>
                  </a:cubicBezTo>
                  <a:cubicBezTo>
                    <a:pt x="804" y="885"/>
                    <a:pt x="839" y="892"/>
                    <a:pt x="877" y="892"/>
                  </a:cubicBezTo>
                  <a:cubicBezTo>
                    <a:pt x="1009" y="892"/>
                    <a:pt x="1165" y="808"/>
                    <a:pt x="1283" y="665"/>
                  </a:cubicBezTo>
                  <a:cubicBezTo>
                    <a:pt x="1455" y="455"/>
                    <a:pt x="1483" y="192"/>
                    <a:pt x="1346" y="8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A11B2652-05CA-44DC-86B4-B47ED068EBE5}"/>
                </a:ext>
              </a:extLst>
            </p:cNvPr>
            <p:cNvSpPr/>
            <p:nvPr/>
          </p:nvSpPr>
          <p:spPr>
            <a:xfrm>
              <a:off x="8943541" y="6436923"/>
              <a:ext cx="1293131" cy="1041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9" h="837">
                  <a:moveTo>
                    <a:pt x="16" y="372"/>
                  </a:moveTo>
                  <a:lnTo>
                    <a:pt x="722" y="3"/>
                  </a:lnTo>
                  <a:cubicBezTo>
                    <a:pt x="735" y="-4"/>
                    <a:pt x="752" y="1"/>
                    <a:pt x="761" y="13"/>
                  </a:cubicBezTo>
                  <a:lnTo>
                    <a:pt x="1034" y="415"/>
                  </a:lnTo>
                  <a:cubicBezTo>
                    <a:pt x="1044" y="430"/>
                    <a:pt x="1039" y="451"/>
                    <a:pt x="1023" y="459"/>
                  </a:cubicBezTo>
                  <a:lnTo>
                    <a:pt x="560" y="698"/>
                  </a:lnTo>
                  <a:cubicBezTo>
                    <a:pt x="560" y="698"/>
                    <a:pt x="595" y="813"/>
                    <a:pt x="499" y="837"/>
                  </a:cubicBezTo>
                  <a:cubicBezTo>
                    <a:pt x="499" y="837"/>
                    <a:pt x="509" y="762"/>
                    <a:pt x="479" y="740"/>
                  </a:cubicBezTo>
                  <a:lnTo>
                    <a:pt x="348" y="812"/>
                  </a:lnTo>
                  <a:cubicBezTo>
                    <a:pt x="335" y="819"/>
                    <a:pt x="319" y="816"/>
                    <a:pt x="310" y="804"/>
                  </a:cubicBezTo>
                  <a:lnTo>
                    <a:pt x="6" y="417"/>
                  </a:lnTo>
                  <a:cubicBezTo>
                    <a:pt x="-5" y="402"/>
                    <a:pt x="0" y="381"/>
                    <a:pt x="16" y="37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EE37AEA4-71B8-4253-92CF-DC1B4A849020}"/>
                </a:ext>
              </a:extLst>
            </p:cNvPr>
            <p:cNvSpPr/>
            <p:nvPr/>
          </p:nvSpPr>
          <p:spPr>
            <a:xfrm>
              <a:off x="9271184" y="6987562"/>
              <a:ext cx="190606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153">
                  <a:moveTo>
                    <a:pt x="154" y="77"/>
                  </a:moveTo>
                  <a:cubicBezTo>
                    <a:pt x="154" y="34"/>
                    <a:pt x="120" y="0"/>
                    <a:pt x="77" y="0"/>
                  </a:cubicBezTo>
                  <a:cubicBezTo>
                    <a:pt x="35" y="0"/>
                    <a:pt x="0" y="34"/>
                    <a:pt x="0" y="77"/>
                  </a:cubicBezTo>
                  <a:cubicBezTo>
                    <a:pt x="0" y="119"/>
                    <a:pt x="35" y="153"/>
                    <a:pt x="77" y="153"/>
                  </a:cubicBezTo>
                  <a:cubicBezTo>
                    <a:pt x="120" y="153"/>
                    <a:pt x="154" y="119"/>
                    <a:pt x="154" y="77"/>
                  </a:cubicBez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B3890EBC-C585-4124-8B60-458B87F618B8}"/>
                </a:ext>
              </a:extLst>
            </p:cNvPr>
            <p:cNvSpPr/>
            <p:nvPr/>
          </p:nvSpPr>
          <p:spPr>
            <a:xfrm>
              <a:off x="9469265" y="6869212"/>
              <a:ext cx="190606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154">
                  <a:moveTo>
                    <a:pt x="154" y="77"/>
                  </a:moveTo>
                  <a:cubicBezTo>
                    <a:pt x="154" y="34"/>
                    <a:pt x="120" y="0"/>
                    <a:pt x="77" y="0"/>
                  </a:cubicBezTo>
                  <a:cubicBezTo>
                    <a:pt x="35" y="0"/>
                    <a:pt x="0" y="34"/>
                    <a:pt x="0" y="77"/>
                  </a:cubicBezTo>
                  <a:cubicBezTo>
                    <a:pt x="0" y="120"/>
                    <a:pt x="35" y="154"/>
                    <a:pt x="77" y="154"/>
                  </a:cubicBezTo>
                  <a:cubicBezTo>
                    <a:pt x="120" y="154"/>
                    <a:pt x="154" y="120"/>
                    <a:pt x="154" y="77"/>
                  </a:cubicBez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E2ADD016-2367-4A5B-B292-4357C5940AE5}"/>
                </a:ext>
              </a:extLst>
            </p:cNvPr>
            <p:cNvSpPr/>
            <p:nvPr/>
          </p:nvSpPr>
          <p:spPr>
            <a:xfrm>
              <a:off x="9661117" y="6749616"/>
              <a:ext cx="190606" cy="19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155">
                  <a:moveTo>
                    <a:pt x="154" y="78"/>
                  </a:moveTo>
                  <a:cubicBezTo>
                    <a:pt x="154" y="35"/>
                    <a:pt x="119" y="0"/>
                    <a:pt x="77" y="0"/>
                  </a:cubicBezTo>
                  <a:cubicBezTo>
                    <a:pt x="34" y="0"/>
                    <a:pt x="0" y="35"/>
                    <a:pt x="0" y="78"/>
                  </a:cubicBezTo>
                  <a:cubicBezTo>
                    <a:pt x="0" y="120"/>
                    <a:pt x="34" y="155"/>
                    <a:pt x="77" y="155"/>
                  </a:cubicBezTo>
                  <a:cubicBezTo>
                    <a:pt x="119" y="155"/>
                    <a:pt x="154" y="120"/>
                    <a:pt x="154" y="78"/>
                  </a:cubicBez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BF0B67F0-2BAB-4E7B-B776-698415573F60}"/>
                </a:ext>
              </a:extLst>
            </p:cNvPr>
            <p:cNvSpPr/>
            <p:nvPr/>
          </p:nvSpPr>
          <p:spPr>
            <a:xfrm>
              <a:off x="8931083" y="6329785"/>
              <a:ext cx="1351684" cy="11610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6" h="933">
                  <a:moveTo>
                    <a:pt x="1028" y="537"/>
                  </a:moveTo>
                  <a:lnTo>
                    <a:pt x="566" y="776"/>
                  </a:lnTo>
                  <a:cubicBezTo>
                    <a:pt x="561" y="778"/>
                    <a:pt x="559" y="783"/>
                    <a:pt x="561" y="787"/>
                  </a:cubicBezTo>
                  <a:lnTo>
                    <a:pt x="561" y="788"/>
                  </a:lnTo>
                  <a:lnTo>
                    <a:pt x="561" y="789"/>
                  </a:lnTo>
                  <a:lnTo>
                    <a:pt x="561" y="790"/>
                  </a:lnTo>
                  <a:cubicBezTo>
                    <a:pt x="561" y="791"/>
                    <a:pt x="561" y="792"/>
                    <a:pt x="562" y="792"/>
                  </a:cubicBezTo>
                  <a:cubicBezTo>
                    <a:pt x="562" y="793"/>
                    <a:pt x="562" y="793"/>
                    <a:pt x="562" y="794"/>
                  </a:cubicBezTo>
                  <a:cubicBezTo>
                    <a:pt x="562" y="794"/>
                    <a:pt x="562" y="795"/>
                    <a:pt x="562" y="796"/>
                  </a:cubicBezTo>
                  <a:lnTo>
                    <a:pt x="562" y="797"/>
                  </a:lnTo>
                  <a:cubicBezTo>
                    <a:pt x="563" y="798"/>
                    <a:pt x="563" y="799"/>
                    <a:pt x="563" y="800"/>
                  </a:cubicBezTo>
                  <a:cubicBezTo>
                    <a:pt x="563" y="801"/>
                    <a:pt x="564" y="801"/>
                    <a:pt x="564" y="802"/>
                  </a:cubicBezTo>
                  <a:cubicBezTo>
                    <a:pt x="564" y="803"/>
                    <a:pt x="564" y="805"/>
                    <a:pt x="564" y="806"/>
                  </a:cubicBezTo>
                  <a:lnTo>
                    <a:pt x="564" y="807"/>
                  </a:lnTo>
                  <a:cubicBezTo>
                    <a:pt x="565" y="809"/>
                    <a:pt x="565" y="811"/>
                    <a:pt x="565" y="813"/>
                  </a:cubicBezTo>
                  <a:cubicBezTo>
                    <a:pt x="566" y="815"/>
                    <a:pt x="566" y="817"/>
                    <a:pt x="566" y="819"/>
                  </a:cubicBezTo>
                  <a:cubicBezTo>
                    <a:pt x="566" y="820"/>
                    <a:pt x="566" y="820"/>
                    <a:pt x="566" y="821"/>
                  </a:cubicBezTo>
                  <a:cubicBezTo>
                    <a:pt x="566" y="823"/>
                    <a:pt x="566" y="824"/>
                    <a:pt x="566" y="826"/>
                  </a:cubicBezTo>
                  <a:cubicBezTo>
                    <a:pt x="566" y="826"/>
                    <a:pt x="566" y="827"/>
                    <a:pt x="566" y="828"/>
                  </a:cubicBezTo>
                  <a:cubicBezTo>
                    <a:pt x="566" y="830"/>
                    <a:pt x="566" y="831"/>
                    <a:pt x="566" y="833"/>
                  </a:cubicBezTo>
                  <a:cubicBezTo>
                    <a:pt x="566" y="833"/>
                    <a:pt x="566" y="834"/>
                    <a:pt x="566" y="836"/>
                  </a:cubicBezTo>
                  <a:cubicBezTo>
                    <a:pt x="566" y="837"/>
                    <a:pt x="566" y="838"/>
                    <a:pt x="566" y="840"/>
                  </a:cubicBezTo>
                  <a:cubicBezTo>
                    <a:pt x="566" y="841"/>
                    <a:pt x="566" y="842"/>
                    <a:pt x="566" y="842"/>
                  </a:cubicBezTo>
                  <a:cubicBezTo>
                    <a:pt x="566" y="844"/>
                    <a:pt x="565" y="846"/>
                    <a:pt x="565" y="847"/>
                  </a:cubicBezTo>
                  <a:cubicBezTo>
                    <a:pt x="565" y="848"/>
                    <a:pt x="565" y="849"/>
                    <a:pt x="564" y="850"/>
                  </a:cubicBezTo>
                  <a:cubicBezTo>
                    <a:pt x="564" y="852"/>
                    <a:pt x="564" y="853"/>
                    <a:pt x="564" y="855"/>
                  </a:cubicBezTo>
                  <a:cubicBezTo>
                    <a:pt x="564" y="856"/>
                    <a:pt x="563" y="857"/>
                    <a:pt x="563" y="857"/>
                  </a:cubicBezTo>
                  <a:cubicBezTo>
                    <a:pt x="562" y="859"/>
                    <a:pt x="562" y="862"/>
                    <a:pt x="561" y="864"/>
                  </a:cubicBezTo>
                  <a:cubicBezTo>
                    <a:pt x="561" y="865"/>
                    <a:pt x="561" y="865"/>
                    <a:pt x="561" y="865"/>
                  </a:cubicBezTo>
                  <a:cubicBezTo>
                    <a:pt x="560" y="870"/>
                    <a:pt x="557" y="875"/>
                    <a:pt x="555" y="880"/>
                  </a:cubicBezTo>
                  <a:cubicBezTo>
                    <a:pt x="547" y="893"/>
                    <a:pt x="536" y="903"/>
                    <a:pt x="520" y="909"/>
                  </a:cubicBezTo>
                  <a:cubicBezTo>
                    <a:pt x="521" y="884"/>
                    <a:pt x="521" y="837"/>
                    <a:pt x="495" y="818"/>
                  </a:cubicBezTo>
                  <a:cubicBezTo>
                    <a:pt x="493" y="817"/>
                    <a:pt x="491" y="816"/>
                    <a:pt x="489" y="816"/>
                  </a:cubicBezTo>
                  <a:cubicBezTo>
                    <a:pt x="487" y="816"/>
                    <a:pt x="485" y="817"/>
                    <a:pt x="484" y="817"/>
                  </a:cubicBezTo>
                  <a:lnTo>
                    <a:pt x="354" y="889"/>
                  </a:lnTo>
                  <a:cubicBezTo>
                    <a:pt x="345" y="894"/>
                    <a:pt x="334" y="892"/>
                    <a:pt x="327" y="884"/>
                  </a:cubicBezTo>
                  <a:lnTo>
                    <a:pt x="24" y="497"/>
                  </a:lnTo>
                  <a:cubicBezTo>
                    <a:pt x="21" y="492"/>
                    <a:pt x="19" y="486"/>
                    <a:pt x="21" y="480"/>
                  </a:cubicBezTo>
                  <a:cubicBezTo>
                    <a:pt x="21" y="479"/>
                    <a:pt x="21" y="478"/>
                    <a:pt x="22" y="477"/>
                  </a:cubicBezTo>
                  <a:cubicBezTo>
                    <a:pt x="22" y="475"/>
                    <a:pt x="24" y="473"/>
                    <a:pt x="25" y="471"/>
                  </a:cubicBezTo>
                  <a:cubicBezTo>
                    <a:pt x="26" y="471"/>
                    <a:pt x="26" y="471"/>
                    <a:pt x="26" y="471"/>
                  </a:cubicBezTo>
                  <a:cubicBezTo>
                    <a:pt x="27" y="469"/>
                    <a:pt x="29" y="467"/>
                    <a:pt x="31" y="467"/>
                  </a:cubicBezTo>
                  <a:lnTo>
                    <a:pt x="736" y="98"/>
                  </a:lnTo>
                  <a:cubicBezTo>
                    <a:pt x="742" y="95"/>
                    <a:pt x="748" y="95"/>
                    <a:pt x="754" y="98"/>
                  </a:cubicBezTo>
                  <a:cubicBezTo>
                    <a:pt x="755" y="98"/>
                    <a:pt x="755" y="98"/>
                    <a:pt x="755" y="98"/>
                  </a:cubicBezTo>
                  <a:cubicBezTo>
                    <a:pt x="758" y="99"/>
                    <a:pt x="761" y="102"/>
                    <a:pt x="762" y="105"/>
                  </a:cubicBezTo>
                  <a:lnTo>
                    <a:pt x="1036" y="507"/>
                  </a:lnTo>
                  <a:cubicBezTo>
                    <a:pt x="1037" y="508"/>
                    <a:pt x="1037" y="509"/>
                    <a:pt x="1038" y="510"/>
                  </a:cubicBezTo>
                  <a:cubicBezTo>
                    <a:pt x="1039" y="514"/>
                    <a:pt x="1039" y="518"/>
                    <a:pt x="1039" y="522"/>
                  </a:cubicBezTo>
                  <a:cubicBezTo>
                    <a:pt x="1039" y="523"/>
                    <a:pt x="1039" y="523"/>
                    <a:pt x="1039" y="523"/>
                  </a:cubicBezTo>
                  <a:cubicBezTo>
                    <a:pt x="1038" y="524"/>
                    <a:pt x="1038" y="526"/>
                    <a:pt x="1037" y="527"/>
                  </a:cubicBezTo>
                  <a:lnTo>
                    <a:pt x="1037" y="528"/>
                  </a:lnTo>
                  <a:lnTo>
                    <a:pt x="1037" y="529"/>
                  </a:lnTo>
                  <a:cubicBezTo>
                    <a:pt x="1035" y="532"/>
                    <a:pt x="1032" y="535"/>
                    <a:pt x="1028" y="537"/>
                  </a:cubicBezTo>
                  <a:close/>
                  <a:moveTo>
                    <a:pt x="1079" y="420"/>
                  </a:moveTo>
                  <a:lnTo>
                    <a:pt x="807" y="18"/>
                  </a:lnTo>
                  <a:cubicBezTo>
                    <a:pt x="795" y="1"/>
                    <a:pt x="772" y="-5"/>
                    <a:pt x="755" y="4"/>
                  </a:cubicBezTo>
                  <a:lnTo>
                    <a:pt x="49" y="373"/>
                  </a:lnTo>
                  <a:cubicBezTo>
                    <a:pt x="41" y="377"/>
                    <a:pt x="36" y="383"/>
                    <a:pt x="32" y="390"/>
                  </a:cubicBezTo>
                  <a:cubicBezTo>
                    <a:pt x="32" y="391"/>
                    <a:pt x="32" y="391"/>
                    <a:pt x="32" y="392"/>
                  </a:cubicBezTo>
                  <a:cubicBezTo>
                    <a:pt x="30" y="395"/>
                    <a:pt x="28" y="397"/>
                    <a:pt x="28" y="400"/>
                  </a:cubicBezTo>
                  <a:lnTo>
                    <a:pt x="3" y="469"/>
                  </a:lnTo>
                  <a:lnTo>
                    <a:pt x="3" y="470"/>
                  </a:lnTo>
                  <a:cubicBezTo>
                    <a:pt x="2" y="472"/>
                    <a:pt x="2" y="474"/>
                    <a:pt x="1" y="476"/>
                  </a:cubicBezTo>
                  <a:cubicBezTo>
                    <a:pt x="-1" y="488"/>
                    <a:pt x="1" y="500"/>
                    <a:pt x="9" y="510"/>
                  </a:cubicBezTo>
                  <a:lnTo>
                    <a:pt x="312" y="896"/>
                  </a:lnTo>
                  <a:cubicBezTo>
                    <a:pt x="325" y="912"/>
                    <a:pt x="346" y="916"/>
                    <a:pt x="363" y="907"/>
                  </a:cubicBezTo>
                  <a:lnTo>
                    <a:pt x="487" y="838"/>
                  </a:lnTo>
                  <a:cubicBezTo>
                    <a:pt x="504" y="857"/>
                    <a:pt x="502" y="904"/>
                    <a:pt x="499" y="922"/>
                  </a:cubicBezTo>
                  <a:cubicBezTo>
                    <a:pt x="499" y="925"/>
                    <a:pt x="500" y="928"/>
                    <a:pt x="503" y="930"/>
                  </a:cubicBezTo>
                  <a:cubicBezTo>
                    <a:pt x="504" y="932"/>
                    <a:pt x="507" y="933"/>
                    <a:pt x="509" y="933"/>
                  </a:cubicBezTo>
                  <a:cubicBezTo>
                    <a:pt x="510" y="933"/>
                    <a:pt x="510" y="933"/>
                    <a:pt x="512" y="933"/>
                  </a:cubicBezTo>
                  <a:cubicBezTo>
                    <a:pt x="539" y="926"/>
                    <a:pt x="560" y="911"/>
                    <a:pt x="572" y="889"/>
                  </a:cubicBezTo>
                  <a:cubicBezTo>
                    <a:pt x="575" y="884"/>
                    <a:pt x="578" y="878"/>
                    <a:pt x="579" y="872"/>
                  </a:cubicBezTo>
                  <a:cubicBezTo>
                    <a:pt x="597" y="820"/>
                    <a:pt x="607" y="787"/>
                    <a:pt x="611" y="774"/>
                  </a:cubicBezTo>
                  <a:lnTo>
                    <a:pt x="1038" y="554"/>
                  </a:lnTo>
                  <a:cubicBezTo>
                    <a:pt x="1044" y="551"/>
                    <a:pt x="1049" y="545"/>
                    <a:pt x="1053" y="539"/>
                  </a:cubicBezTo>
                  <a:cubicBezTo>
                    <a:pt x="1054" y="539"/>
                    <a:pt x="1054" y="539"/>
                    <a:pt x="1054" y="538"/>
                  </a:cubicBezTo>
                  <a:cubicBezTo>
                    <a:pt x="1055" y="535"/>
                    <a:pt x="1057" y="532"/>
                    <a:pt x="1058" y="528"/>
                  </a:cubicBezTo>
                  <a:cubicBezTo>
                    <a:pt x="1058" y="527"/>
                    <a:pt x="1058" y="527"/>
                    <a:pt x="1059" y="526"/>
                  </a:cubicBezTo>
                  <a:lnTo>
                    <a:pt x="1082" y="461"/>
                  </a:lnTo>
                  <a:cubicBezTo>
                    <a:pt x="1088" y="448"/>
                    <a:pt x="1088" y="433"/>
                    <a:pt x="1079" y="42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431FC2-97C2-4D37-A684-73E69739A9CD}"/>
                </a:ext>
              </a:extLst>
            </p:cNvPr>
            <p:cNvSpPr/>
            <p:nvPr/>
          </p:nvSpPr>
          <p:spPr>
            <a:xfrm>
              <a:off x="9258727" y="6975104"/>
              <a:ext cx="215522" cy="21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174">
                  <a:moveTo>
                    <a:pt x="87" y="154"/>
                  </a:moveTo>
                  <a:cubicBezTo>
                    <a:pt x="51" y="154"/>
                    <a:pt x="21" y="124"/>
                    <a:pt x="21" y="87"/>
                  </a:cubicBezTo>
                  <a:cubicBezTo>
                    <a:pt x="21" y="50"/>
                    <a:pt x="51" y="20"/>
                    <a:pt x="87" y="20"/>
                  </a:cubicBezTo>
                  <a:cubicBezTo>
                    <a:pt x="124" y="20"/>
                    <a:pt x="154" y="50"/>
                    <a:pt x="154" y="87"/>
                  </a:cubicBezTo>
                  <a:cubicBezTo>
                    <a:pt x="154" y="124"/>
                    <a:pt x="124" y="154"/>
                    <a:pt x="87" y="154"/>
                  </a:cubicBezTo>
                  <a:close/>
                  <a:moveTo>
                    <a:pt x="87" y="0"/>
                  </a:moveTo>
                  <a:cubicBezTo>
                    <a:pt x="40" y="0"/>
                    <a:pt x="0" y="39"/>
                    <a:pt x="0" y="87"/>
                  </a:cubicBezTo>
                  <a:cubicBezTo>
                    <a:pt x="0" y="135"/>
                    <a:pt x="40" y="174"/>
                    <a:pt x="87" y="174"/>
                  </a:cubicBezTo>
                  <a:cubicBezTo>
                    <a:pt x="135" y="174"/>
                    <a:pt x="174" y="135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60469775-D11D-4B05-8515-8C6A5CB84B3B}"/>
                </a:ext>
              </a:extLst>
            </p:cNvPr>
            <p:cNvSpPr/>
            <p:nvPr/>
          </p:nvSpPr>
          <p:spPr>
            <a:xfrm>
              <a:off x="9456807" y="6858000"/>
              <a:ext cx="215522" cy="214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173">
                  <a:moveTo>
                    <a:pt x="87" y="154"/>
                  </a:moveTo>
                  <a:cubicBezTo>
                    <a:pt x="51" y="154"/>
                    <a:pt x="20" y="124"/>
                    <a:pt x="20" y="87"/>
                  </a:cubicBezTo>
                  <a:cubicBezTo>
                    <a:pt x="20" y="50"/>
                    <a:pt x="51" y="20"/>
                    <a:pt x="87" y="20"/>
                  </a:cubicBezTo>
                  <a:cubicBezTo>
                    <a:pt x="124" y="20"/>
                    <a:pt x="155" y="50"/>
                    <a:pt x="155" y="87"/>
                  </a:cubicBezTo>
                  <a:cubicBezTo>
                    <a:pt x="155" y="124"/>
                    <a:pt x="124" y="154"/>
                    <a:pt x="87" y="154"/>
                  </a:cubicBezTo>
                  <a:close/>
                  <a:moveTo>
                    <a:pt x="87" y="0"/>
                  </a:moveTo>
                  <a:cubicBezTo>
                    <a:pt x="40" y="0"/>
                    <a:pt x="0" y="39"/>
                    <a:pt x="0" y="87"/>
                  </a:cubicBezTo>
                  <a:cubicBezTo>
                    <a:pt x="0" y="135"/>
                    <a:pt x="40" y="173"/>
                    <a:pt x="87" y="173"/>
                  </a:cubicBezTo>
                  <a:cubicBezTo>
                    <a:pt x="135" y="173"/>
                    <a:pt x="174" y="135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57C4BD58-E3F8-4AB5-8C1D-C112633A8910}"/>
                </a:ext>
              </a:extLst>
            </p:cNvPr>
            <p:cNvSpPr/>
            <p:nvPr/>
          </p:nvSpPr>
          <p:spPr>
            <a:xfrm>
              <a:off x="9649902" y="6738404"/>
              <a:ext cx="214276" cy="21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174">
                  <a:moveTo>
                    <a:pt x="86" y="153"/>
                  </a:moveTo>
                  <a:cubicBezTo>
                    <a:pt x="49" y="153"/>
                    <a:pt x="19" y="123"/>
                    <a:pt x="19" y="87"/>
                  </a:cubicBezTo>
                  <a:cubicBezTo>
                    <a:pt x="19" y="50"/>
                    <a:pt x="49" y="20"/>
                    <a:pt x="86" y="20"/>
                  </a:cubicBezTo>
                  <a:cubicBezTo>
                    <a:pt x="123" y="20"/>
                    <a:pt x="153" y="50"/>
                    <a:pt x="153" y="87"/>
                  </a:cubicBezTo>
                  <a:cubicBezTo>
                    <a:pt x="153" y="123"/>
                    <a:pt x="123" y="153"/>
                    <a:pt x="86" y="153"/>
                  </a:cubicBezTo>
                  <a:close/>
                  <a:moveTo>
                    <a:pt x="86" y="0"/>
                  </a:moveTo>
                  <a:cubicBezTo>
                    <a:pt x="38" y="0"/>
                    <a:pt x="0" y="39"/>
                    <a:pt x="0" y="87"/>
                  </a:cubicBezTo>
                  <a:cubicBezTo>
                    <a:pt x="0" y="134"/>
                    <a:pt x="38" y="174"/>
                    <a:pt x="86" y="174"/>
                  </a:cubicBezTo>
                  <a:cubicBezTo>
                    <a:pt x="134" y="174"/>
                    <a:pt x="173" y="134"/>
                    <a:pt x="173" y="87"/>
                  </a:cubicBezTo>
                  <a:cubicBezTo>
                    <a:pt x="173" y="39"/>
                    <a:pt x="134" y="0"/>
                    <a:pt x="86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D40F6D74-4D2B-42F8-A47C-FD0FF0ACAA23}"/>
                </a:ext>
              </a:extLst>
            </p:cNvPr>
            <p:cNvSpPr/>
            <p:nvPr/>
          </p:nvSpPr>
          <p:spPr>
            <a:xfrm>
              <a:off x="5411723" y="11033892"/>
              <a:ext cx="1247034" cy="9405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2" h="756">
                  <a:moveTo>
                    <a:pt x="979" y="188"/>
                  </a:moveTo>
                  <a:lnTo>
                    <a:pt x="205" y="1"/>
                  </a:lnTo>
                  <a:cubicBezTo>
                    <a:pt x="190" y="-3"/>
                    <a:pt x="175" y="5"/>
                    <a:pt x="170" y="19"/>
                  </a:cubicBezTo>
                  <a:lnTo>
                    <a:pt x="2" y="475"/>
                  </a:lnTo>
                  <a:cubicBezTo>
                    <a:pt x="-5" y="492"/>
                    <a:pt x="5" y="511"/>
                    <a:pt x="23" y="516"/>
                  </a:cubicBezTo>
                  <a:lnTo>
                    <a:pt x="530" y="636"/>
                  </a:lnTo>
                  <a:cubicBezTo>
                    <a:pt x="530" y="636"/>
                    <a:pt x="524" y="756"/>
                    <a:pt x="623" y="756"/>
                  </a:cubicBezTo>
                  <a:cubicBezTo>
                    <a:pt x="623" y="756"/>
                    <a:pt x="595" y="685"/>
                    <a:pt x="619" y="657"/>
                  </a:cubicBezTo>
                  <a:lnTo>
                    <a:pt x="763" y="695"/>
                  </a:lnTo>
                  <a:cubicBezTo>
                    <a:pt x="777" y="699"/>
                    <a:pt x="792" y="692"/>
                    <a:pt x="798" y="678"/>
                  </a:cubicBezTo>
                  <a:lnTo>
                    <a:pt x="999" y="230"/>
                  </a:lnTo>
                  <a:cubicBezTo>
                    <a:pt x="1007" y="212"/>
                    <a:pt x="997" y="192"/>
                    <a:pt x="979" y="18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0917D5A8-547E-4E10-8108-BA4F8F85168E}"/>
                </a:ext>
              </a:extLst>
            </p:cNvPr>
            <p:cNvSpPr/>
            <p:nvPr/>
          </p:nvSpPr>
          <p:spPr>
            <a:xfrm>
              <a:off x="5343204" y="10937962"/>
              <a:ext cx="1328014" cy="104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843">
                  <a:moveTo>
                    <a:pt x="1045" y="303"/>
                  </a:moveTo>
                  <a:lnTo>
                    <a:pt x="844" y="751"/>
                  </a:lnTo>
                  <a:cubicBezTo>
                    <a:pt x="840" y="760"/>
                    <a:pt x="830" y="765"/>
                    <a:pt x="820" y="762"/>
                  </a:cubicBezTo>
                  <a:lnTo>
                    <a:pt x="676" y="724"/>
                  </a:lnTo>
                  <a:cubicBezTo>
                    <a:pt x="673" y="723"/>
                    <a:pt x="669" y="724"/>
                    <a:pt x="666" y="727"/>
                  </a:cubicBezTo>
                  <a:cubicBezTo>
                    <a:pt x="645" y="752"/>
                    <a:pt x="656" y="798"/>
                    <a:pt x="663" y="822"/>
                  </a:cubicBezTo>
                  <a:cubicBezTo>
                    <a:pt x="647" y="819"/>
                    <a:pt x="634" y="813"/>
                    <a:pt x="622" y="802"/>
                  </a:cubicBezTo>
                  <a:cubicBezTo>
                    <a:pt x="619" y="798"/>
                    <a:pt x="616" y="794"/>
                    <a:pt x="613" y="790"/>
                  </a:cubicBezTo>
                  <a:cubicBezTo>
                    <a:pt x="613" y="788"/>
                    <a:pt x="612" y="788"/>
                    <a:pt x="611" y="786"/>
                  </a:cubicBezTo>
                  <a:cubicBezTo>
                    <a:pt x="611" y="785"/>
                    <a:pt x="610" y="784"/>
                    <a:pt x="610" y="783"/>
                  </a:cubicBezTo>
                  <a:cubicBezTo>
                    <a:pt x="609" y="781"/>
                    <a:pt x="609" y="780"/>
                    <a:pt x="608" y="780"/>
                  </a:cubicBezTo>
                  <a:cubicBezTo>
                    <a:pt x="607" y="779"/>
                    <a:pt x="606" y="777"/>
                    <a:pt x="606" y="776"/>
                  </a:cubicBezTo>
                  <a:cubicBezTo>
                    <a:pt x="606" y="775"/>
                    <a:pt x="605" y="774"/>
                    <a:pt x="605" y="772"/>
                  </a:cubicBezTo>
                  <a:cubicBezTo>
                    <a:pt x="605" y="771"/>
                    <a:pt x="604" y="770"/>
                    <a:pt x="604" y="769"/>
                  </a:cubicBezTo>
                  <a:cubicBezTo>
                    <a:pt x="603" y="768"/>
                    <a:pt x="603" y="767"/>
                    <a:pt x="602" y="766"/>
                  </a:cubicBezTo>
                  <a:cubicBezTo>
                    <a:pt x="602" y="764"/>
                    <a:pt x="602" y="763"/>
                    <a:pt x="601" y="762"/>
                  </a:cubicBezTo>
                  <a:cubicBezTo>
                    <a:pt x="601" y="761"/>
                    <a:pt x="600" y="760"/>
                    <a:pt x="600" y="759"/>
                  </a:cubicBezTo>
                  <a:cubicBezTo>
                    <a:pt x="600" y="758"/>
                    <a:pt x="600" y="756"/>
                    <a:pt x="599" y="755"/>
                  </a:cubicBezTo>
                  <a:cubicBezTo>
                    <a:pt x="599" y="754"/>
                    <a:pt x="599" y="753"/>
                    <a:pt x="599" y="752"/>
                  </a:cubicBezTo>
                  <a:cubicBezTo>
                    <a:pt x="599" y="751"/>
                    <a:pt x="598" y="749"/>
                    <a:pt x="598" y="748"/>
                  </a:cubicBezTo>
                  <a:cubicBezTo>
                    <a:pt x="598" y="747"/>
                    <a:pt x="598" y="747"/>
                    <a:pt x="598" y="745"/>
                  </a:cubicBezTo>
                  <a:cubicBezTo>
                    <a:pt x="598" y="744"/>
                    <a:pt x="597" y="742"/>
                    <a:pt x="597" y="739"/>
                  </a:cubicBezTo>
                  <a:cubicBezTo>
                    <a:pt x="597" y="739"/>
                    <a:pt x="596" y="739"/>
                    <a:pt x="596" y="738"/>
                  </a:cubicBezTo>
                  <a:cubicBezTo>
                    <a:pt x="596" y="736"/>
                    <a:pt x="596" y="735"/>
                    <a:pt x="596" y="734"/>
                  </a:cubicBezTo>
                  <a:cubicBezTo>
                    <a:pt x="595" y="733"/>
                    <a:pt x="595" y="733"/>
                    <a:pt x="595" y="732"/>
                  </a:cubicBezTo>
                  <a:cubicBezTo>
                    <a:pt x="595" y="731"/>
                    <a:pt x="595" y="729"/>
                    <a:pt x="595" y="728"/>
                  </a:cubicBezTo>
                  <a:lnTo>
                    <a:pt x="595" y="727"/>
                  </a:lnTo>
                  <a:cubicBezTo>
                    <a:pt x="595" y="726"/>
                    <a:pt x="595" y="725"/>
                    <a:pt x="595" y="724"/>
                  </a:cubicBezTo>
                  <a:cubicBezTo>
                    <a:pt x="595" y="723"/>
                    <a:pt x="595" y="723"/>
                    <a:pt x="595" y="722"/>
                  </a:cubicBezTo>
                  <a:cubicBezTo>
                    <a:pt x="595" y="722"/>
                    <a:pt x="595" y="721"/>
                    <a:pt x="595" y="720"/>
                  </a:cubicBezTo>
                  <a:lnTo>
                    <a:pt x="595" y="719"/>
                  </a:lnTo>
                  <a:cubicBezTo>
                    <a:pt x="595" y="718"/>
                    <a:pt x="595" y="717"/>
                    <a:pt x="595" y="717"/>
                  </a:cubicBezTo>
                  <a:lnTo>
                    <a:pt x="595" y="716"/>
                  </a:lnTo>
                  <a:lnTo>
                    <a:pt x="595" y="715"/>
                  </a:lnTo>
                  <a:lnTo>
                    <a:pt x="595" y="714"/>
                  </a:lnTo>
                  <a:cubicBezTo>
                    <a:pt x="595" y="709"/>
                    <a:pt x="592" y="704"/>
                    <a:pt x="588" y="703"/>
                  </a:cubicBezTo>
                  <a:lnTo>
                    <a:pt x="552" y="695"/>
                  </a:lnTo>
                  <a:lnTo>
                    <a:pt x="80" y="583"/>
                  </a:lnTo>
                  <a:cubicBezTo>
                    <a:pt x="76" y="582"/>
                    <a:pt x="73" y="580"/>
                    <a:pt x="70" y="577"/>
                  </a:cubicBezTo>
                  <a:cubicBezTo>
                    <a:pt x="69" y="575"/>
                    <a:pt x="68" y="574"/>
                    <a:pt x="67" y="572"/>
                  </a:cubicBezTo>
                  <a:cubicBezTo>
                    <a:pt x="66" y="572"/>
                    <a:pt x="66" y="572"/>
                    <a:pt x="66" y="572"/>
                  </a:cubicBezTo>
                  <a:lnTo>
                    <a:pt x="66" y="571"/>
                  </a:lnTo>
                  <a:cubicBezTo>
                    <a:pt x="65" y="567"/>
                    <a:pt x="64" y="564"/>
                    <a:pt x="65" y="560"/>
                  </a:cubicBezTo>
                  <a:cubicBezTo>
                    <a:pt x="65" y="558"/>
                    <a:pt x="65" y="557"/>
                    <a:pt x="66" y="556"/>
                  </a:cubicBezTo>
                  <a:lnTo>
                    <a:pt x="234" y="100"/>
                  </a:lnTo>
                  <a:cubicBezTo>
                    <a:pt x="235" y="98"/>
                    <a:pt x="235" y="96"/>
                    <a:pt x="237" y="95"/>
                  </a:cubicBezTo>
                  <a:lnTo>
                    <a:pt x="237" y="94"/>
                  </a:lnTo>
                  <a:cubicBezTo>
                    <a:pt x="238" y="92"/>
                    <a:pt x="240" y="91"/>
                    <a:pt x="241" y="90"/>
                  </a:cubicBezTo>
                  <a:cubicBezTo>
                    <a:pt x="242" y="90"/>
                    <a:pt x="242" y="90"/>
                    <a:pt x="242" y="90"/>
                  </a:cubicBezTo>
                  <a:cubicBezTo>
                    <a:pt x="243" y="89"/>
                    <a:pt x="245" y="88"/>
                    <a:pt x="247" y="87"/>
                  </a:cubicBezTo>
                  <a:cubicBezTo>
                    <a:pt x="249" y="87"/>
                    <a:pt x="251" y="87"/>
                    <a:pt x="253" y="86"/>
                  </a:cubicBezTo>
                  <a:lnTo>
                    <a:pt x="254" y="86"/>
                  </a:lnTo>
                  <a:cubicBezTo>
                    <a:pt x="255" y="86"/>
                    <a:pt x="256" y="87"/>
                    <a:pt x="258" y="87"/>
                  </a:cubicBezTo>
                  <a:lnTo>
                    <a:pt x="1032" y="274"/>
                  </a:lnTo>
                  <a:cubicBezTo>
                    <a:pt x="1034" y="275"/>
                    <a:pt x="1035" y="276"/>
                    <a:pt x="1037" y="277"/>
                  </a:cubicBezTo>
                  <a:cubicBezTo>
                    <a:pt x="1038" y="277"/>
                    <a:pt x="1038" y="278"/>
                    <a:pt x="1038" y="278"/>
                  </a:cubicBezTo>
                  <a:cubicBezTo>
                    <a:pt x="1040" y="279"/>
                    <a:pt x="1041" y="280"/>
                    <a:pt x="1043" y="282"/>
                  </a:cubicBezTo>
                  <a:cubicBezTo>
                    <a:pt x="1044" y="283"/>
                    <a:pt x="1045" y="284"/>
                    <a:pt x="1045" y="285"/>
                  </a:cubicBezTo>
                  <a:cubicBezTo>
                    <a:pt x="1048" y="291"/>
                    <a:pt x="1048" y="297"/>
                    <a:pt x="1045" y="303"/>
                  </a:cubicBezTo>
                  <a:close/>
                  <a:moveTo>
                    <a:pt x="1063" y="276"/>
                  </a:moveTo>
                  <a:cubicBezTo>
                    <a:pt x="1062" y="274"/>
                    <a:pt x="1060" y="273"/>
                    <a:pt x="1059" y="271"/>
                  </a:cubicBezTo>
                  <a:lnTo>
                    <a:pt x="1059" y="270"/>
                  </a:lnTo>
                  <a:lnTo>
                    <a:pt x="1018" y="209"/>
                  </a:lnTo>
                  <a:cubicBezTo>
                    <a:pt x="1017" y="207"/>
                    <a:pt x="1015" y="204"/>
                    <a:pt x="1013" y="202"/>
                  </a:cubicBezTo>
                  <a:cubicBezTo>
                    <a:pt x="1013" y="201"/>
                    <a:pt x="1012" y="200"/>
                    <a:pt x="1012" y="200"/>
                  </a:cubicBezTo>
                  <a:cubicBezTo>
                    <a:pt x="1006" y="194"/>
                    <a:pt x="999" y="190"/>
                    <a:pt x="992" y="188"/>
                  </a:cubicBezTo>
                  <a:lnTo>
                    <a:pt x="218" y="1"/>
                  </a:lnTo>
                  <a:cubicBezTo>
                    <a:pt x="198" y="-4"/>
                    <a:pt x="178" y="7"/>
                    <a:pt x="170" y="26"/>
                  </a:cubicBezTo>
                  <a:lnTo>
                    <a:pt x="3" y="482"/>
                  </a:lnTo>
                  <a:cubicBezTo>
                    <a:pt x="-3" y="497"/>
                    <a:pt x="1" y="512"/>
                    <a:pt x="11" y="523"/>
                  </a:cubicBezTo>
                  <a:lnTo>
                    <a:pt x="49" y="580"/>
                  </a:lnTo>
                  <a:cubicBezTo>
                    <a:pt x="49" y="581"/>
                    <a:pt x="49" y="582"/>
                    <a:pt x="49" y="582"/>
                  </a:cubicBezTo>
                  <a:cubicBezTo>
                    <a:pt x="51" y="585"/>
                    <a:pt x="53" y="588"/>
                    <a:pt x="55" y="590"/>
                  </a:cubicBezTo>
                  <a:cubicBezTo>
                    <a:pt x="56" y="591"/>
                    <a:pt x="57" y="592"/>
                    <a:pt x="58" y="593"/>
                  </a:cubicBezTo>
                  <a:cubicBezTo>
                    <a:pt x="63" y="597"/>
                    <a:pt x="69" y="601"/>
                    <a:pt x="76" y="602"/>
                  </a:cubicBezTo>
                  <a:lnTo>
                    <a:pt x="543" y="713"/>
                  </a:lnTo>
                  <a:cubicBezTo>
                    <a:pt x="546" y="719"/>
                    <a:pt x="553" y="730"/>
                    <a:pt x="569" y="756"/>
                  </a:cubicBezTo>
                  <a:cubicBezTo>
                    <a:pt x="581" y="775"/>
                    <a:pt x="588" y="786"/>
                    <a:pt x="593" y="794"/>
                  </a:cubicBezTo>
                  <a:lnTo>
                    <a:pt x="594" y="795"/>
                  </a:lnTo>
                  <a:cubicBezTo>
                    <a:pt x="594" y="796"/>
                    <a:pt x="595" y="797"/>
                    <a:pt x="595" y="799"/>
                  </a:cubicBezTo>
                  <a:cubicBezTo>
                    <a:pt x="596" y="799"/>
                    <a:pt x="596" y="799"/>
                    <a:pt x="597" y="800"/>
                  </a:cubicBezTo>
                  <a:cubicBezTo>
                    <a:pt x="600" y="805"/>
                    <a:pt x="604" y="810"/>
                    <a:pt x="609" y="815"/>
                  </a:cubicBezTo>
                  <a:cubicBezTo>
                    <a:pt x="626" y="833"/>
                    <a:pt x="649" y="843"/>
                    <a:pt x="678" y="843"/>
                  </a:cubicBezTo>
                  <a:cubicBezTo>
                    <a:pt x="681" y="843"/>
                    <a:pt x="684" y="842"/>
                    <a:pt x="686" y="838"/>
                  </a:cubicBezTo>
                  <a:cubicBezTo>
                    <a:pt x="688" y="836"/>
                    <a:pt x="688" y="832"/>
                    <a:pt x="687" y="829"/>
                  </a:cubicBezTo>
                  <a:cubicBezTo>
                    <a:pt x="680" y="813"/>
                    <a:pt x="667" y="767"/>
                    <a:pt x="678" y="745"/>
                  </a:cubicBezTo>
                  <a:lnTo>
                    <a:pt x="815" y="781"/>
                  </a:lnTo>
                  <a:cubicBezTo>
                    <a:pt x="834" y="787"/>
                    <a:pt x="854" y="777"/>
                    <a:pt x="862" y="760"/>
                  </a:cubicBezTo>
                  <a:lnTo>
                    <a:pt x="1064" y="311"/>
                  </a:lnTo>
                  <a:cubicBezTo>
                    <a:pt x="1068" y="300"/>
                    <a:pt x="1068" y="287"/>
                    <a:pt x="1063" y="27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0FC10D1-8B07-4779-B833-C7EA579F741D}"/>
                </a:ext>
              </a:extLst>
            </p:cNvPr>
            <p:cNvSpPr/>
            <p:nvPr/>
          </p:nvSpPr>
          <p:spPr>
            <a:xfrm>
              <a:off x="5602329" y="11179649"/>
              <a:ext cx="763670" cy="5967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4" h="480">
                  <a:moveTo>
                    <a:pt x="593" y="457"/>
                  </a:moveTo>
                  <a:lnTo>
                    <a:pt x="22" y="298"/>
                  </a:lnTo>
                  <a:lnTo>
                    <a:pt x="108" y="44"/>
                  </a:lnTo>
                  <a:cubicBezTo>
                    <a:pt x="124" y="95"/>
                    <a:pt x="162" y="188"/>
                    <a:pt x="240" y="204"/>
                  </a:cubicBezTo>
                  <a:cubicBezTo>
                    <a:pt x="306" y="218"/>
                    <a:pt x="343" y="203"/>
                    <a:pt x="368" y="193"/>
                  </a:cubicBezTo>
                  <a:cubicBezTo>
                    <a:pt x="383" y="186"/>
                    <a:pt x="391" y="183"/>
                    <a:pt x="399" y="186"/>
                  </a:cubicBezTo>
                  <a:cubicBezTo>
                    <a:pt x="408" y="190"/>
                    <a:pt x="413" y="221"/>
                    <a:pt x="417" y="245"/>
                  </a:cubicBezTo>
                  <a:cubicBezTo>
                    <a:pt x="423" y="282"/>
                    <a:pt x="431" y="325"/>
                    <a:pt x="456" y="345"/>
                  </a:cubicBezTo>
                  <a:cubicBezTo>
                    <a:pt x="479" y="362"/>
                    <a:pt x="501" y="366"/>
                    <a:pt x="521" y="369"/>
                  </a:cubicBezTo>
                  <a:cubicBezTo>
                    <a:pt x="541" y="372"/>
                    <a:pt x="557" y="375"/>
                    <a:pt x="574" y="389"/>
                  </a:cubicBezTo>
                  <a:cubicBezTo>
                    <a:pt x="595" y="406"/>
                    <a:pt x="595" y="440"/>
                    <a:pt x="593" y="457"/>
                  </a:cubicBezTo>
                  <a:close/>
                  <a:moveTo>
                    <a:pt x="586" y="373"/>
                  </a:moveTo>
                  <a:cubicBezTo>
                    <a:pt x="566" y="356"/>
                    <a:pt x="545" y="353"/>
                    <a:pt x="524" y="350"/>
                  </a:cubicBezTo>
                  <a:cubicBezTo>
                    <a:pt x="505" y="346"/>
                    <a:pt x="487" y="343"/>
                    <a:pt x="468" y="329"/>
                  </a:cubicBezTo>
                  <a:cubicBezTo>
                    <a:pt x="449" y="314"/>
                    <a:pt x="442" y="276"/>
                    <a:pt x="437" y="241"/>
                  </a:cubicBezTo>
                  <a:cubicBezTo>
                    <a:pt x="431" y="206"/>
                    <a:pt x="426" y="176"/>
                    <a:pt x="406" y="168"/>
                  </a:cubicBezTo>
                  <a:cubicBezTo>
                    <a:pt x="391" y="161"/>
                    <a:pt x="376" y="167"/>
                    <a:pt x="360" y="174"/>
                  </a:cubicBezTo>
                  <a:cubicBezTo>
                    <a:pt x="337" y="184"/>
                    <a:pt x="304" y="197"/>
                    <a:pt x="245" y="185"/>
                  </a:cubicBezTo>
                  <a:cubicBezTo>
                    <a:pt x="151" y="165"/>
                    <a:pt x="120" y="10"/>
                    <a:pt x="119" y="8"/>
                  </a:cubicBezTo>
                  <a:cubicBezTo>
                    <a:pt x="119" y="4"/>
                    <a:pt x="115" y="0"/>
                    <a:pt x="110" y="0"/>
                  </a:cubicBezTo>
                  <a:cubicBezTo>
                    <a:pt x="106" y="-1"/>
                    <a:pt x="102" y="2"/>
                    <a:pt x="100" y="6"/>
                  </a:cubicBezTo>
                  <a:lnTo>
                    <a:pt x="0" y="301"/>
                  </a:lnTo>
                  <a:cubicBezTo>
                    <a:pt x="-1" y="304"/>
                    <a:pt x="0" y="306"/>
                    <a:pt x="1" y="309"/>
                  </a:cubicBezTo>
                  <a:cubicBezTo>
                    <a:pt x="2" y="311"/>
                    <a:pt x="4" y="313"/>
                    <a:pt x="7" y="314"/>
                  </a:cubicBezTo>
                  <a:lnTo>
                    <a:pt x="599" y="479"/>
                  </a:lnTo>
                  <a:lnTo>
                    <a:pt x="601" y="480"/>
                  </a:lnTo>
                  <a:cubicBezTo>
                    <a:pt x="603" y="480"/>
                    <a:pt x="605" y="479"/>
                    <a:pt x="607" y="478"/>
                  </a:cubicBezTo>
                  <a:cubicBezTo>
                    <a:pt x="609" y="477"/>
                    <a:pt x="610" y="475"/>
                    <a:pt x="611" y="472"/>
                  </a:cubicBezTo>
                  <a:cubicBezTo>
                    <a:pt x="612" y="469"/>
                    <a:pt x="624" y="405"/>
                    <a:pt x="586" y="37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CF2B9C39-DFC1-4896-8368-BD3296B37473}"/>
                </a:ext>
              </a:extLst>
            </p:cNvPr>
            <p:cNvSpPr/>
            <p:nvPr/>
          </p:nvSpPr>
          <p:spPr>
            <a:xfrm>
              <a:off x="13126905" y="3995172"/>
              <a:ext cx="976700" cy="508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409">
                  <a:moveTo>
                    <a:pt x="0" y="316"/>
                  </a:moveTo>
                  <a:lnTo>
                    <a:pt x="183" y="409"/>
                  </a:lnTo>
                  <a:lnTo>
                    <a:pt x="785" y="88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179A2B54-0F1B-42DC-A4E9-7C7540090A4B}"/>
                </a:ext>
              </a:extLst>
            </p:cNvPr>
            <p:cNvSpPr/>
            <p:nvPr/>
          </p:nvSpPr>
          <p:spPr>
            <a:xfrm>
              <a:off x="13115696" y="3982714"/>
              <a:ext cx="1066397" cy="7723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7" h="621">
                  <a:moveTo>
                    <a:pt x="82" y="513"/>
                  </a:moveTo>
                  <a:lnTo>
                    <a:pt x="27" y="346"/>
                  </a:lnTo>
                  <a:lnTo>
                    <a:pt x="184" y="426"/>
                  </a:lnTo>
                  <a:lnTo>
                    <a:pt x="238" y="591"/>
                  </a:lnTo>
                  <a:close/>
                  <a:moveTo>
                    <a:pt x="591" y="21"/>
                  </a:moveTo>
                  <a:lnTo>
                    <a:pt x="771" y="99"/>
                  </a:lnTo>
                  <a:lnTo>
                    <a:pt x="329" y="335"/>
                  </a:lnTo>
                  <a:lnTo>
                    <a:pt x="192" y="408"/>
                  </a:lnTo>
                  <a:lnTo>
                    <a:pt x="165" y="394"/>
                  </a:lnTo>
                  <a:lnTo>
                    <a:pt x="31" y="326"/>
                  </a:lnTo>
                  <a:close/>
                  <a:moveTo>
                    <a:pt x="856" y="278"/>
                  </a:moveTo>
                  <a:lnTo>
                    <a:pt x="803" y="95"/>
                  </a:lnTo>
                  <a:cubicBezTo>
                    <a:pt x="803" y="94"/>
                    <a:pt x="802" y="93"/>
                    <a:pt x="801" y="92"/>
                  </a:cubicBezTo>
                  <a:lnTo>
                    <a:pt x="800" y="91"/>
                  </a:lnTo>
                  <a:cubicBezTo>
                    <a:pt x="800" y="90"/>
                    <a:pt x="799" y="90"/>
                    <a:pt x="797" y="89"/>
                  </a:cubicBezTo>
                  <a:lnTo>
                    <a:pt x="595" y="1"/>
                  </a:lnTo>
                  <a:cubicBezTo>
                    <a:pt x="592" y="0"/>
                    <a:pt x="589" y="0"/>
                    <a:pt x="586" y="2"/>
                  </a:cubicBezTo>
                  <a:lnTo>
                    <a:pt x="5" y="317"/>
                  </a:lnTo>
                  <a:cubicBezTo>
                    <a:pt x="5" y="318"/>
                    <a:pt x="4" y="318"/>
                    <a:pt x="4" y="318"/>
                  </a:cubicBezTo>
                  <a:cubicBezTo>
                    <a:pt x="3" y="318"/>
                    <a:pt x="3" y="318"/>
                    <a:pt x="3" y="318"/>
                  </a:cubicBezTo>
                  <a:lnTo>
                    <a:pt x="3" y="319"/>
                  </a:lnTo>
                  <a:cubicBezTo>
                    <a:pt x="2" y="319"/>
                    <a:pt x="2" y="320"/>
                    <a:pt x="2" y="320"/>
                  </a:cubicBezTo>
                  <a:lnTo>
                    <a:pt x="1" y="321"/>
                  </a:lnTo>
                  <a:cubicBezTo>
                    <a:pt x="0" y="321"/>
                    <a:pt x="0" y="322"/>
                    <a:pt x="0" y="323"/>
                  </a:cubicBezTo>
                  <a:cubicBezTo>
                    <a:pt x="0" y="325"/>
                    <a:pt x="0" y="325"/>
                    <a:pt x="0" y="326"/>
                  </a:cubicBezTo>
                  <a:lnTo>
                    <a:pt x="0" y="327"/>
                  </a:lnTo>
                  <a:cubicBezTo>
                    <a:pt x="0" y="328"/>
                    <a:pt x="0" y="328"/>
                    <a:pt x="0" y="329"/>
                  </a:cubicBezTo>
                  <a:lnTo>
                    <a:pt x="65" y="523"/>
                  </a:lnTo>
                  <a:cubicBezTo>
                    <a:pt x="66" y="525"/>
                    <a:pt x="68" y="527"/>
                    <a:pt x="70" y="529"/>
                  </a:cubicBezTo>
                  <a:lnTo>
                    <a:pt x="250" y="619"/>
                  </a:lnTo>
                  <a:cubicBezTo>
                    <a:pt x="251" y="619"/>
                    <a:pt x="251" y="619"/>
                    <a:pt x="251" y="619"/>
                  </a:cubicBezTo>
                  <a:lnTo>
                    <a:pt x="252" y="620"/>
                  </a:lnTo>
                  <a:cubicBezTo>
                    <a:pt x="253" y="621"/>
                    <a:pt x="254" y="621"/>
                    <a:pt x="255" y="621"/>
                  </a:cubicBezTo>
                  <a:cubicBezTo>
                    <a:pt x="256" y="621"/>
                    <a:pt x="257" y="621"/>
                    <a:pt x="259" y="620"/>
                  </a:cubicBezTo>
                  <a:lnTo>
                    <a:pt x="259" y="619"/>
                  </a:lnTo>
                  <a:cubicBezTo>
                    <a:pt x="260" y="619"/>
                    <a:pt x="260" y="619"/>
                    <a:pt x="260" y="619"/>
                  </a:cubicBezTo>
                  <a:lnTo>
                    <a:pt x="852" y="289"/>
                  </a:lnTo>
                  <a:cubicBezTo>
                    <a:pt x="855" y="287"/>
                    <a:pt x="858" y="282"/>
                    <a:pt x="856" y="278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A589BE83-AD87-49FA-9531-0A6765D904FF}"/>
                </a:ext>
              </a:extLst>
            </p:cNvPr>
            <p:cNvSpPr/>
            <p:nvPr/>
          </p:nvSpPr>
          <p:spPr>
            <a:xfrm>
              <a:off x="2654783" y="8508673"/>
              <a:ext cx="859596" cy="3637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1" h="293">
                  <a:moveTo>
                    <a:pt x="0" y="220"/>
                  </a:moveTo>
                  <a:lnTo>
                    <a:pt x="333" y="0"/>
                  </a:lnTo>
                  <a:lnTo>
                    <a:pt x="691" y="82"/>
                  </a:lnTo>
                  <a:lnTo>
                    <a:pt x="353" y="293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7A7002FF-2B22-45FC-95C0-7D92691DC1AB}"/>
                </a:ext>
              </a:extLst>
            </p:cNvPr>
            <p:cNvSpPr/>
            <p:nvPr/>
          </p:nvSpPr>
          <p:spPr>
            <a:xfrm>
              <a:off x="2599972" y="8496215"/>
              <a:ext cx="926869" cy="93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5" h="748">
                  <a:moveTo>
                    <a:pt x="53" y="242"/>
                  </a:moveTo>
                  <a:lnTo>
                    <a:pt x="183" y="268"/>
                  </a:lnTo>
                  <a:lnTo>
                    <a:pt x="387" y="310"/>
                  </a:lnTo>
                  <a:lnTo>
                    <a:pt x="381" y="384"/>
                  </a:lnTo>
                  <a:lnTo>
                    <a:pt x="357" y="727"/>
                  </a:lnTo>
                  <a:lnTo>
                    <a:pt x="21" y="658"/>
                  </a:lnTo>
                  <a:close/>
                  <a:moveTo>
                    <a:pt x="379" y="21"/>
                  </a:moveTo>
                  <a:lnTo>
                    <a:pt x="710" y="96"/>
                  </a:lnTo>
                  <a:lnTo>
                    <a:pt x="395" y="292"/>
                  </a:lnTo>
                  <a:lnTo>
                    <a:pt x="235" y="259"/>
                  </a:lnTo>
                  <a:lnTo>
                    <a:pt x="69" y="225"/>
                  </a:lnTo>
                  <a:close/>
                  <a:moveTo>
                    <a:pt x="745" y="90"/>
                  </a:moveTo>
                  <a:cubicBezTo>
                    <a:pt x="745" y="89"/>
                    <a:pt x="745" y="88"/>
                    <a:pt x="744" y="87"/>
                  </a:cubicBezTo>
                  <a:cubicBezTo>
                    <a:pt x="743" y="86"/>
                    <a:pt x="743" y="85"/>
                    <a:pt x="742" y="84"/>
                  </a:cubicBezTo>
                  <a:cubicBezTo>
                    <a:pt x="741" y="84"/>
                    <a:pt x="741" y="83"/>
                    <a:pt x="740" y="83"/>
                  </a:cubicBezTo>
                  <a:lnTo>
                    <a:pt x="739" y="83"/>
                  </a:lnTo>
                  <a:cubicBezTo>
                    <a:pt x="739" y="83"/>
                    <a:pt x="739" y="82"/>
                    <a:pt x="738" y="82"/>
                  </a:cubicBezTo>
                  <a:cubicBezTo>
                    <a:pt x="737" y="82"/>
                    <a:pt x="737" y="82"/>
                    <a:pt x="737" y="82"/>
                  </a:cubicBezTo>
                  <a:lnTo>
                    <a:pt x="379" y="0"/>
                  </a:lnTo>
                  <a:cubicBezTo>
                    <a:pt x="376" y="0"/>
                    <a:pt x="374" y="0"/>
                    <a:pt x="372" y="2"/>
                  </a:cubicBezTo>
                  <a:lnTo>
                    <a:pt x="39" y="222"/>
                  </a:lnTo>
                  <a:lnTo>
                    <a:pt x="38" y="222"/>
                  </a:lnTo>
                  <a:cubicBezTo>
                    <a:pt x="37" y="223"/>
                    <a:pt x="36" y="224"/>
                    <a:pt x="36" y="225"/>
                  </a:cubicBezTo>
                  <a:lnTo>
                    <a:pt x="35" y="226"/>
                  </a:lnTo>
                  <a:cubicBezTo>
                    <a:pt x="35" y="227"/>
                    <a:pt x="35" y="228"/>
                    <a:pt x="35" y="229"/>
                  </a:cubicBezTo>
                  <a:lnTo>
                    <a:pt x="0" y="665"/>
                  </a:lnTo>
                  <a:cubicBezTo>
                    <a:pt x="0" y="670"/>
                    <a:pt x="3" y="675"/>
                    <a:pt x="8" y="676"/>
                  </a:cubicBezTo>
                  <a:lnTo>
                    <a:pt x="363" y="748"/>
                  </a:lnTo>
                  <a:cubicBezTo>
                    <a:pt x="364" y="748"/>
                    <a:pt x="365" y="748"/>
                    <a:pt x="366" y="748"/>
                  </a:cubicBezTo>
                  <a:cubicBezTo>
                    <a:pt x="367" y="748"/>
                    <a:pt x="368" y="748"/>
                    <a:pt x="368" y="748"/>
                  </a:cubicBezTo>
                  <a:cubicBezTo>
                    <a:pt x="369" y="748"/>
                    <a:pt x="369" y="748"/>
                    <a:pt x="370" y="748"/>
                  </a:cubicBezTo>
                  <a:cubicBezTo>
                    <a:pt x="370" y="748"/>
                    <a:pt x="370" y="747"/>
                    <a:pt x="371" y="747"/>
                  </a:cubicBezTo>
                  <a:lnTo>
                    <a:pt x="708" y="531"/>
                  </a:lnTo>
                  <a:cubicBezTo>
                    <a:pt x="711" y="529"/>
                    <a:pt x="713" y="526"/>
                    <a:pt x="713" y="523"/>
                  </a:cubicBezTo>
                  <a:lnTo>
                    <a:pt x="745" y="92"/>
                  </a:lnTo>
                  <a:cubicBezTo>
                    <a:pt x="745" y="92"/>
                    <a:pt x="745" y="91"/>
                    <a:pt x="745" y="9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3A117DA0-4524-4FEB-83B6-5F679DB270C3}"/>
                </a:ext>
              </a:extLst>
            </p:cNvPr>
            <p:cNvSpPr/>
            <p:nvPr/>
          </p:nvSpPr>
          <p:spPr>
            <a:xfrm>
              <a:off x="4220746" y="11778871"/>
              <a:ext cx="566835" cy="45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366">
                  <a:moveTo>
                    <a:pt x="0" y="0"/>
                  </a:moveTo>
                  <a:lnTo>
                    <a:pt x="429" y="10"/>
                  </a:lnTo>
                  <a:lnTo>
                    <a:pt x="456" y="366"/>
                  </a:lnTo>
                  <a:lnTo>
                    <a:pt x="20" y="362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89018ED3-1A97-40EE-9FCA-01F9EF2671D8}"/>
                </a:ext>
              </a:extLst>
            </p:cNvPr>
            <p:cNvSpPr/>
            <p:nvPr/>
          </p:nvSpPr>
          <p:spPr>
            <a:xfrm>
              <a:off x="3909299" y="11766417"/>
              <a:ext cx="890741" cy="87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6" h="702">
                  <a:moveTo>
                    <a:pt x="241" y="37"/>
                  </a:moveTo>
                  <a:lnTo>
                    <a:pt x="258" y="345"/>
                  </a:lnTo>
                  <a:lnTo>
                    <a:pt x="259" y="369"/>
                  </a:lnTo>
                  <a:lnTo>
                    <a:pt x="37" y="664"/>
                  </a:lnTo>
                  <a:lnTo>
                    <a:pt x="21" y="323"/>
                  </a:lnTo>
                  <a:close/>
                  <a:moveTo>
                    <a:pt x="670" y="30"/>
                  </a:moveTo>
                  <a:lnTo>
                    <a:pt x="696" y="366"/>
                  </a:lnTo>
                  <a:lnTo>
                    <a:pt x="279" y="362"/>
                  </a:lnTo>
                  <a:lnTo>
                    <a:pt x="260" y="20"/>
                  </a:lnTo>
                  <a:close/>
                  <a:moveTo>
                    <a:pt x="716" y="376"/>
                  </a:moveTo>
                  <a:lnTo>
                    <a:pt x="716" y="375"/>
                  </a:lnTo>
                  <a:lnTo>
                    <a:pt x="689" y="19"/>
                  </a:lnTo>
                  <a:cubicBezTo>
                    <a:pt x="689" y="15"/>
                    <a:pt x="685" y="10"/>
                    <a:pt x="679" y="10"/>
                  </a:cubicBezTo>
                  <a:lnTo>
                    <a:pt x="250" y="0"/>
                  </a:lnTo>
                  <a:cubicBezTo>
                    <a:pt x="248" y="0"/>
                    <a:pt x="247" y="0"/>
                    <a:pt x="246" y="1"/>
                  </a:cubicBezTo>
                  <a:lnTo>
                    <a:pt x="245" y="1"/>
                  </a:lnTo>
                  <a:cubicBezTo>
                    <a:pt x="244" y="1"/>
                    <a:pt x="243" y="2"/>
                    <a:pt x="243" y="3"/>
                  </a:cubicBezTo>
                  <a:cubicBezTo>
                    <a:pt x="243" y="3"/>
                    <a:pt x="242" y="3"/>
                    <a:pt x="242" y="4"/>
                  </a:cubicBezTo>
                  <a:cubicBezTo>
                    <a:pt x="241" y="4"/>
                    <a:pt x="241" y="4"/>
                    <a:pt x="241" y="4"/>
                  </a:cubicBezTo>
                  <a:lnTo>
                    <a:pt x="2" y="314"/>
                  </a:lnTo>
                  <a:cubicBezTo>
                    <a:pt x="1" y="316"/>
                    <a:pt x="0" y="318"/>
                    <a:pt x="0" y="321"/>
                  </a:cubicBezTo>
                  <a:lnTo>
                    <a:pt x="18" y="692"/>
                  </a:lnTo>
                  <a:cubicBezTo>
                    <a:pt x="18" y="693"/>
                    <a:pt x="18" y="693"/>
                    <a:pt x="19" y="693"/>
                  </a:cubicBezTo>
                  <a:lnTo>
                    <a:pt x="19" y="694"/>
                  </a:lnTo>
                  <a:cubicBezTo>
                    <a:pt x="19" y="695"/>
                    <a:pt x="19" y="695"/>
                    <a:pt x="20" y="696"/>
                  </a:cubicBezTo>
                  <a:lnTo>
                    <a:pt x="20" y="697"/>
                  </a:lnTo>
                  <a:cubicBezTo>
                    <a:pt x="20" y="698"/>
                    <a:pt x="21" y="698"/>
                    <a:pt x="21" y="698"/>
                  </a:cubicBezTo>
                  <a:cubicBezTo>
                    <a:pt x="21" y="699"/>
                    <a:pt x="21" y="699"/>
                    <a:pt x="22" y="699"/>
                  </a:cubicBezTo>
                  <a:cubicBezTo>
                    <a:pt x="23" y="699"/>
                    <a:pt x="23" y="700"/>
                    <a:pt x="23" y="700"/>
                  </a:cubicBezTo>
                  <a:cubicBezTo>
                    <a:pt x="24" y="701"/>
                    <a:pt x="24" y="701"/>
                    <a:pt x="25" y="701"/>
                  </a:cubicBezTo>
                  <a:lnTo>
                    <a:pt x="26" y="701"/>
                  </a:lnTo>
                  <a:cubicBezTo>
                    <a:pt x="26" y="702"/>
                    <a:pt x="28" y="702"/>
                    <a:pt x="29" y="702"/>
                  </a:cubicBezTo>
                  <a:lnTo>
                    <a:pt x="451" y="702"/>
                  </a:lnTo>
                  <a:cubicBezTo>
                    <a:pt x="454" y="702"/>
                    <a:pt x="457" y="701"/>
                    <a:pt x="459" y="698"/>
                  </a:cubicBezTo>
                  <a:lnTo>
                    <a:pt x="714" y="383"/>
                  </a:lnTo>
                  <a:cubicBezTo>
                    <a:pt x="715" y="381"/>
                    <a:pt x="716" y="381"/>
                    <a:pt x="716" y="379"/>
                  </a:cubicBezTo>
                  <a:cubicBezTo>
                    <a:pt x="716" y="378"/>
                    <a:pt x="716" y="377"/>
                    <a:pt x="716" y="37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0774D072-5D8B-4BEB-9439-AD3C99B740E0}"/>
                </a:ext>
              </a:extLst>
            </p:cNvPr>
            <p:cNvSpPr/>
            <p:nvPr/>
          </p:nvSpPr>
          <p:spPr>
            <a:xfrm>
              <a:off x="8750444" y="8822612"/>
              <a:ext cx="712593" cy="8583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3" h="690">
                  <a:moveTo>
                    <a:pt x="0" y="556"/>
                  </a:moveTo>
                  <a:lnTo>
                    <a:pt x="134" y="690"/>
                  </a:lnTo>
                  <a:lnTo>
                    <a:pt x="573" y="1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31C9B8A0-C422-47F5-9AE9-1A8BC7809F9C}"/>
                </a:ext>
              </a:extLst>
            </p:cNvPr>
            <p:cNvSpPr/>
            <p:nvPr/>
          </p:nvSpPr>
          <p:spPr>
            <a:xfrm>
              <a:off x="9289871" y="8822612"/>
              <a:ext cx="474646" cy="1706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138">
                  <a:moveTo>
                    <a:pt x="0" y="0"/>
                  </a:moveTo>
                  <a:lnTo>
                    <a:pt x="243" y="0"/>
                  </a:lnTo>
                  <a:lnTo>
                    <a:pt x="382" y="132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E757C830-9C43-47B6-9CB6-A3B9BD69048B}"/>
                </a:ext>
              </a:extLst>
            </p:cNvPr>
            <p:cNvSpPr/>
            <p:nvPr/>
          </p:nvSpPr>
          <p:spPr>
            <a:xfrm>
              <a:off x="8737986" y="8810155"/>
              <a:ext cx="1037744" cy="88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4" h="710">
                  <a:moveTo>
                    <a:pt x="587" y="137"/>
                  </a:moveTo>
                  <a:lnTo>
                    <a:pt x="467" y="20"/>
                  </a:lnTo>
                  <a:lnTo>
                    <a:pt x="682" y="20"/>
                  </a:lnTo>
                  <a:lnTo>
                    <a:pt x="801" y="132"/>
                  </a:lnTo>
                  <a:close/>
                  <a:moveTo>
                    <a:pt x="545" y="178"/>
                  </a:moveTo>
                  <a:lnTo>
                    <a:pt x="144" y="685"/>
                  </a:lnTo>
                  <a:lnTo>
                    <a:pt x="23" y="565"/>
                  </a:lnTo>
                  <a:lnTo>
                    <a:pt x="443" y="25"/>
                  </a:lnTo>
                  <a:lnTo>
                    <a:pt x="569" y="148"/>
                  </a:lnTo>
                  <a:close/>
                  <a:moveTo>
                    <a:pt x="834" y="142"/>
                  </a:moveTo>
                  <a:cubicBezTo>
                    <a:pt x="834" y="141"/>
                    <a:pt x="834" y="141"/>
                    <a:pt x="834" y="140"/>
                  </a:cubicBezTo>
                  <a:cubicBezTo>
                    <a:pt x="834" y="139"/>
                    <a:pt x="834" y="139"/>
                    <a:pt x="834" y="139"/>
                  </a:cubicBezTo>
                  <a:cubicBezTo>
                    <a:pt x="834" y="138"/>
                    <a:pt x="834" y="137"/>
                    <a:pt x="834" y="137"/>
                  </a:cubicBezTo>
                  <a:lnTo>
                    <a:pt x="833" y="137"/>
                  </a:lnTo>
                  <a:cubicBezTo>
                    <a:pt x="833" y="137"/>
                    <a:pt x="833" y="136"/>
                    <a:pt x="832" y="136"/>
                  </a:cubicBezTo>
                  <a:lnTo>
                    <a:pt x="832" y="135"/>
                  </a:lnTo>
                  <a:lnTo>
                    <a:pt x="831" y="134"/>
                  </a:lnTo>
                  <a:lnTo>
                    <a:pt x="693" y="3"/>
                  </a:lnTo>
                  <a:cubicBezTo>
                    <a:pt x="691" y="1"/>
                    <a:pt x="689" y="0"/>
                    <a:pt x="686" y="0"/>
                  </a:cubicBezTo>
                  <a:lnTo>
                    <a:pt x="443" y="0"/>
                  </a:lnTo>
                  <a:lnTo>
                    <a:pt x="442" y="0"/>
                  </a:lnTo>
                  <a:cubicBezTo>
                    <a:pt x="440" y="0"/>
                    <a:pt x="440" y="0"/>
                    <a:pt x="439" y="1"/>
                  </a:cubicBezTo>
                  <a:cubicBezTo>
                    <a:pt x="439" y="1"/>
                    <a:pt x="438" y="1"/>
                    <a:pt x="438" y="2"/>
                  </a:cubicBezTo>
                  <a:cubicBezTo>
                    <a:pt x="437" y="2"/>
                    <a:pt x="435" y="3"/>
                    <a:pt x="435" y="4"/>
                  </a:cubicBezTo>
                  <a:lnTo>
                    <a:pt x="3" y="560"/>
                  </a:lnTo>
                  <a:cubicBezTo>
                    <a:pt x="-1" y="564"/>
                    <a:pt x="-1" y="569"/>
                    <a:pt x="3" y="573"/>
                  </a:cubicBezTo>
                  <a:lnTo>
                    <a:pt x="138" y="707"/>
                  </a:lnTo>
                  <a:cubicBezTo>
                    <a:pt x="139" y="708"/>
                    <a:pt x="140" y="709"/>
                    <a:pt x="140" y="709"/>
                  </a:cubicBezTo>
                  <a:cubicBezTo>
                    <a:pt x="141" y="709"/>
                    <a:pt x="141" y="709"/>
                    <a:pt x="141" y="709"/>
                  </a:cubicBezTo>
                  <a:cubicBezTo>
                    <a:pt x="142" y="710"/>
                    <a:pt x="143" y="710"/>
                    <a:pt x="144" y="710"/>
                  </a:cubicBezTo>
                  <a:lnTo>
                    <a:pt x="392" y="710"/>
                  </a:lnTo>
                  <a:cubicBezTo>
                    <a:pt x="395" y="710"/>
                    <a:pt x="398" y="709"/>
                    <a:pt x="400" y="706"/>
                  </a:cubicBezTo>
                  <a:lnTo>
                    <a:pt x="832" y="148"/>
                  </a:lnTo>
                  <a:cubicBezTo>
                    <a:pt x="834" y="146"/>
                    <a:pt x="834" y="144"/>
                    <a:pt x="834" y="142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8E0569A1-E970-4FEB-86CC-805BB16C9827}"/>
                </a:ext>
              </a:extLst>
            </p:cNvPr>
            <p:cNvSpPr/>
            <p:nvPr/>
          </p:nvSpPr>
          <p:spPr>
            <a:xfrm>
              <a:off x="10991622" y="10565471"/>
              <a:ext cx="842155" cy="2242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81">
                  <a:moveTo>
                    <a:pt x="677" y="164"/>
                  </a:moveTo>
                  <a:lnTo>
                    <a:pt x="549" y="25"/>
                  </a:lnTo>
                  <a:cubicBezTo>
                    <a:pt x="535" y="9"/>
                    <a:pt x="515" y="0"/>
                    <a:pt x="493" y="0"/>
                  </a:cubicBezTo>
                  <a:lnTo>
                    <a:pt x="15" y="0"/>
                  </a:lnTo>
                  <a:cubicBezTo>
                    <a:pt x="2" y="0"/>
                    <a:pt x="-5" y="16"/>
                    <a:pt x="4" y="26"/>
                  </a:cubicBezTo>
                  <a:lnTo>
                    <a:pt x="29" y="54"/>
                  </a:lnTo>
                  <a:lnTo>
                    <a:pt x="466" y="54"/>
                  </a:lnTo>
                  <a:cubicBezTo>
                    <a:pt x="488" y="54"/>
                    <a:pt x="508" y="63"/>
                    <a:pt x="523" y="79"/>
                  </a:cubicBezTo>
                  <a:lnTo>
                    <a:pt x="616" y="181"/>
                  </a:lnTo>
                  <a:cubicBezTo>
                    <a:pt x="616" y="181"/>
                    <a:pt x="656" y="173"/>
                    <a:pt x="677" y="164"/>
                  </a:cubicBez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F9FF368F-2825-4B1B-BD9F-BF5F65F795A1}"/>
                </a:ext>
              </a:extLst>
            </p:cNvPr>
            <p:cNvSpPr/>
            <p:nvPr/>
          </p:nvSpPr>
          <p:spPr>
            <a:xfrm>
              <a:off x="11873643" y="10888130"/>
              <a:ext cx="166936" cy="13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108">
                  <a:moveTo>
                    <a:pt x="55" y="0"/>
                  </a:moveTo>
                  <a:lnTo>
                    <a:pt x="131" y="82"/>
                  </a:lnTo>
                  <a:cubicBezTo>
                    <a:pt x="140" y="91"/>
                    <a:pt x="133" y="108"/>
                    <a:pt x="119" y="108"/>
                  </a:cubicBezTo>
                  <a:lnTo>
                    <a:pt x="78" y="10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A7731B09-6C31-49A8-A2D8-5070151B1239}"/>
                </a:ext>
              </a:extLst>
            </p:cNvPr>
            <p:cNvSpPr/>
            <p:nvPr/>
          </p:nvSpPr>
          <p:spPr>
            <a:xfrm>
              <a:off x="10720040" y="10447124"/>
              <a:ext cx="1564714" cy="671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7" h="540">
                  <a:moveTo>
                    <a:pt x="1051" y="313"/>
                  </a:moveTo>
                  <a:cubicBezTo>
                    <a:pt x="1028" y="329"/>
                    <a:pt x="1005" y="342"/>
                    <a:pt x="981" y="354"/>
                  </a:cubicBezTo>
                  <a:lnTo>
                    <a:pt x="1057" y="436"/>
                  </a:lnTo>
                  <a:cubicBezTo>
                    <a:pt x="1066" y="445"/>
                    <a:pt x="1059" y="462"/>
                    <a:pt x="1045" y="462"/>
                  </a:cubicBezTo>
                  <a:lnTo>
                    <a:pt x="558" y="462"/>
                  </a:lnTo>
                  <a:cubicBezTo>
                    <a:pt x="536" y="462"/>
                    <a:pt x="515" y="452"/>
                    <a:pt x="500" y="436"/>
                  </a:cubicBezTo>
                  <a:lnTo>
                    <a:pt x="223" y="121"/>
                  </a:lnTo>
                  <a:cubicBezTo>
                    <a:pt x="214" y="111"/>
                    <a:pt x="221" y="95"/>
                    <a:pt x="234" y="95"/>
                  </a:cubicBezTo>
                  <a:lnTo>
                    <a:pt x="712" y="95"/>
                  </a:lnTo>
                  <a:cubicBezTo>
                    <a:pt x="734" y="95"/>
                    <a:pt x="754" y="104"/>
                    <a:pt x="768" y="120"/>
                  </a:cubicBezTo>
                  <a:lnTo>
                    <a:pt x="896" y="259"/>
                  </a:lnTo>
                  <a:cubicBezTo>
                    <a:pt x="921" y="251"/>
                    <a:pt x="945" y="239"/>
                    <a:pt x="968" y="225"/>
                  </a:cubicBezTo>
                  <a:lnTo>
                    <a:pt x="800" y="48"/>
                  </a:lnTo>
                  <a:cubicBezTo>
                    <a:pt x="778" y="25"/>
                    <a:pt x="748" y="12"/>
                    <a:pt x="716" y="11"/>
                  </a:cubicBezTo>
                  <a:lnTo>
                    <a:pt x="33" y="0"/>
                  </a:lnTo>
                  <a:cubicBezTo>
                    <a:pt x="21" y="0"/>
                    <a:pt x="9" y="4"/>
                    <a:pt x="0" y="11"/>
                  </a:cubicBezTo>
                  <a:lnTo>
                    <a:pt x="453" y="506"/>
                  </a:lnTo>
                  <a:cubicBezTo>
                    <a:pt x="472" y="526"/>
                    <a:pt x="498" y="538"/>
                    <a:pt x="525" y="538"/>
                  </a:cubicBezTo>
                  <a:lnTo>
                    <a:pt x="1257" y="540"/>
                  </a:lnTo>
                  <a:cubicBezTo>
                    <a:pt x="1255" y="531"/>
                    <a:pt x="1250" y="525"/>
                    <a:pt x="1245" y="5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C0D19C4-7706-4F95-8A9E-474651DA6B71}"/>
                </a:ext>
              </a:extLst>
            </p:cNvPr>
            <p:cNvSpPr/>
            <p:nvPr/>
          </p:nvSpPr>
          <p:spPr>
            <a:xfrm>
              <a:off x="11270676" y="11132309"/>
              <a:ext cx="52323" cy="1083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37" y="1"/>
                  </a:moveTo>
                  <a:cubicBezTo>
                    <a:pt x="32" y="-1"/>
                    <a:pt x="26" y="1"/>
                    <a:pt x="24" y="7"/>
                  </a:cubicBezTo>
                  <a:lnTo>
                    <a:pt x="1" y="75"/>
                  </a:lnTo>
                  <a:cubicBezTo>
                    <a:pt x="-1" y="80"/>
                    <a:pt x="2" y="85"/>
                    <a:pt x="7" y="87"/>
                  </a:cubicBezTo>
                  <a:cubicBezTo>
                    <a:pt x="8" y="88"/>
                    <a:pt x="9" y="88"/>
                    <a:pt x="10" y="88"/>
                  </a:cubicBezTo>
                  <a:cubicBezTo>
                    <a:pt x="15" y="88"/>
                    <a:pt x="18" y="85"/>
                    <a:pt x="20" y="81"/>
                  </a:cubicBezTo>
                  <a:lnTo>
                    <a:pt x="43" y="13"/>
                  </a:lnTo>
                  <a:cubicBezTo>
                    <a:pt x="45" y="8"/>
                    <a:pt x="42" y="2"/>
                    <a:pt x="37" y="1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8970ACA8-D71E-455E-B4A1-7B55E15A2128}"/>
                </a:ext>
              </a:extLst>
            </p:cNvPr>
            <p:cNvSpPr/>
            <p:nvPr/>
          </p:nvSpPr>
          <p:spPr>
            <a:xfrm>
              <a:off x="10666471" y="10434666"/>
              <a:ext cx="1633232" cy="85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2" h="686">
                  <a:moveTo>
                    <a:pt x="1291" y="575"/>
                  </a:moveTo>
                  <a:lnTo>
                    <a:pt x="1277" y="634"/>
                  </a:lnTo>
                  <a:cubicBezTo>
                    <a:pt x="1273" y="653"/>
                    <a:pt x="1256" y="666"/>
                    <a:pt x="1236" y="666"/>
                  </a:cubicBezTo>
                  <a:lnTo>
                    <a:pt x="525" y="666"/>
                  </a:lnTo>
                  <a:cubicBezTo>
                    <a:pt x="500" y="666"/>
                    <a:pt x="476" y="655"/>
                    <a:pt x="459" y="637"/>
                  </a:cubicBezTo>
                  <a:lnTo>
                    <a:pt x="31" y="161"/>
                  </a:lnTo>
                  <a:cubicBezTo>
                    <a:pt x="23" y="151"/>
                    <a:pt x="18" y="138"/>
                    <a:pt x="21" y="126"/>
                  </a:cubicBezTo>
                  <a:lnTo>
                    <a:pt x="34" y="54"/>
                  </a:lnTo>
                  <a:cubicBezTo>
                    <a:pt x="35" y="47"/>
                    <a:pt x="38" y="41"/>
                    <a:pt x="42" y="35"/>
                  </a:cubicBezTo>
                  <a:lnTo>
                    <a:pt x="489" y="523"/>
                  </a:lnTo>
                  <a:cubicBezTo>
                    <a:pt x="509" y="545"/>
                    <a:pt x="538" y="557"/>
                    <a:pt x="568" y="557"/>
                  </a:cubicBezTo>
                  <a:lnTo>
                    <a:pt x="1292" y="559"/>
                  </a:lnTo>
                  <a:cubicBezTo>
                    <a:pt x="1293" y="564"/>
                    <a:pt x="1292" y="569"/>
                    <a:pt x="1291" y="575"/>
                  </a:cubicBezTo>
                  <a:close/>
                  <a:moveTo>
                    <a:pt x="836" y="65"/>
                  </a:moveTo>
                  <a:lnTo>
                    <a:pt x="995" y="233"/>
                  </a:lnTo>
                  <a:cubicBezTo>
                    <a:pt x="978" y="243"/>
                    <a:pt x="960" y="251"/>
                    <a:pt x="942" y="258"/>
                  </a:cubicBezTo>
                  <a:lnTo>
                    <a:pt x="819" y="123"/>
                  </a:lnTo>
                  <a:cubicBezTo>
                    <a:pt x="810" y="114"/>
                    <a:pt x="800" y="107"/>
                    <a:pt x="789" y="102"/>
                  </a:cubicBezTo>
                  <a:cubicBezTo>
                    <a:pt x="779" y="98"/>
                    <a:pt x="767" y="95"/>
                    <a:pt x="755" y="95"/>
                  </a:cubicBezTo>
                  <a:lnTo>
                    <a:pt x="277" y="95"/>
                  </a:lnTo>
                  <a:cubicBezTo>
                    <a:pt x="267" y="95"/>
                    <a:pt x="259" y="101"/>
                    <a:pt x="254" y="110"/>
                  </a:cubicBezTo>
                  <a:cubicBezTo>
                    <a:pt x="253" y="112"/>
                    <a:pt x="253" y="115"/>
                    <a:pt x="252" y="117"/>
                  </a:cubicBezTo>
                  <a:cubicBezTo>
                    <a:pt x="251" y="122"/>
                    <a:pt x="252" y="127"/>
                    <a:pt x="254" y="131"/>
                  </a:cubicBezTo>
                  <a:cubicBezTo>
                    <a:pt x="255" y="134"/>
                    <a:pt x="257" y="136"/>
                    <a:pt x="258" y="137"/>
                  </a:cubicBezTo>
                  <a:lnTo>
                    <a:pt x="536" y="452"/>
                  </a:lnTo>
                  <a:cubicBezTo>
                    <a:pt x="552" y="471"/>
                    <a:pt x="575" y="482"/>
                    <a:pt x="601" y="482"/>
                  </a:cubicBezTo>
                  <a:lnTo>
                    <a:pt x="1047" y="482"/>
                  </a:lnTo>
                  <a:lnTo>
                    <a:pt x="1088" y="482"/>
                  </a:lnTo>
                  <a:cubicBezTo>
                    <a:pt x="1098" y="482"/>
                    <a:pt x="1108" y="476"/>
                    <a:pt x="1111" y="466"/>
                  </a:cubicBezTo>
                  <a:cubicBezTo>
                    <a:pt x="1115" y="457"/>
                    <a:pt x="1114" y="447"/>
                    <a:pt x="1107" y="439"/>
                  </a:cubicBezTo>
                  <a:lnTo>
                    <a:pt x="1041" y="367"/>
                  </a:lnTo>
                  <a:cubicBezTo>
                    <a:pt x="1058" y="357"/>
                    <a:pt x="1076" y="348"/>
                    <a:pt x="1092" y="337"/>
                  </a:cubicBezTo>
                  <a:lnTo>
                    <a:pt x="1281" y="536"/>
                  </a:lnTo>
                  <a:lnTo>
                    <a:pt x="1282" y="537"/>
                  </a:lnTo>
                  <a:cubicBezTo>
                    <a:pt x="1282" y="537"/>
                    <a:pt x="1283" y="539"/>
                    <a:pt x="1284" y="539"/>
                  </a:cubicBezTo>
                  <a:lnTo>
                    <a:pt x="568" y="538"/>
                  </a:lnTo>
                  <a:cubicBezTo>
                    <a:pt x="544" y="538"/>
                    <a:pt x="520" y="528"/>
                    <a:pt x="503" y="509"/>
                  </a:cubicBezTo>
                  <a:lnTo>
                    <a:pt x="58" y="23"/>
                  </a:lnTo>
                  <a:cubicBezTo>
                    <a:pt x="62" y="21"/>
                    <a:pt x="66" y="21"/>
                    <a:pt x="70" y="20"/>
                  </a:cubicBezTo>
                  <a:cubicBezTo>
                    <a:pt x="72" y="19"/>
                    <a:pt x="74" y="19"/>
                    <a:pt x="76" y="19"/>
                  </a:cubicBezTo>
                  <a:lnTo>
                    <a:pt x="759" y="32"/>
                  </a:lnTo>
                  <a:cubicBezTo>
                    <a:pt x="788" y="32"/>
                    <a:pt x="816" y="44"/>
                    <a:pt x="836" y="65"/>
                  </a:cubicBezTo>
                  <a:close/>
                  <a:moveTo>
                    <a:pt x="881" y="275"/>
                  </a:moveTo>
                  <a:lnTo>
                    <a:pt x="793" y="178"/>
                  </a:lnTo>
                  <a:cubicBezTo>
                    <a:pt x="787" y="172"/>
                    <a:pt x="780" y="167"/>
                    <a:pt x="774" y="162"/>
                  </a:cubicBezTo>
                  <a:lnTo>
                    <a:pt x="790" y="125"/>
                  </a:lnTo>
                  <a:cubicBezTo>
                    <a:pt x="795" y="128"/>
                    <a:pt x="800" y="132"/>
                    <a:pt x="804" y="137"/>
                  </a:cubicBezTo>
                  <a:lnTo>
                    <a:pt x="922" y="265"/>
                  </a:lnTo>
                  <a:cubicBezTo>
                    <a:pt x="907" y="269"/>
                    <a:pt x="890" y="273"/>
                    <a:pt x="881" y="275"/>
                  </a:cubicBezTo>
                  <a:close/>
                  <a:moveTo>
                    <a:pt x="295" y="149"/>
                  </a:moveTo>
                  <a:lnTo>
                    <a:pt x="273" y="125"/>
                  </a:lnTo>
                  <a:cubicBezTo>
                    <a:pt x="271" y="122"/>
                    <a:pt x="272" y="119"/>
                    <a:pt x="272" y="118"/>
                  </a:cubicBezTo>
                  <a:cubicBezTo>
                    <a:pt x="273" y="117"/>
                    <a:pt x="274" y="115"/>
                    <a:pt x="277" y="115"/>
                  </a:cubicBezTo>
                  <a:lnTo>
                    <a:pt x="755" y="115"/>
                  </a:lnTo>
                  <a:cubicBezTo>
                    <a:pt x="761" y="115"/>
                    <a:pt x="766" y="116"/>
                    <a:pt x="772" y="117"/>
                  </a:cubicBezTo>
                  <a:lnTo>
                    <a:pt x="756" y="154"/>
                  </a:lnTo>
                  <a:cubicBezTo>
                    <a:pt x="747" y="151"/>
                    <a:pt x="738" y="149"/>
                    <a:pt x="728" y="149"/>
                  </a:cubicBezTo>
                  <a:close/>
                  <a:moveTo>
                    <a:pt x="986" y="389"/>
                  </a:moveTo>
                  <a:lnTo>
                    <a:pt x="1022" y="375"/>
                  </a:lnTo>
                  <a:lnTo>
                    <a:pt x="1092" y="452"/>
                  </a:lnTo>
                  <a:cubicBezTo>
                    <a:pt x="1095" y="455"/>
                    <a:pt x="1093" y="457"/>
                    <a:pt x="1093" y="458"/>
                  </a:cubicBezTo>
                  <a:cubicBezTo>
                    <a:pt x="1093" y="460"/>
                    <a:pt x="1092" y="461"/>
                    <a:pt x="1088" y="461"/>
                  </a:cubicBezTo>
                  <a:lnTo>
                    <a:pt x="1051" y="461"/>
                  </a:lnTo>
                  <a:close/>
                  <a:moveTo>
                    <a:pt x="1307" y="540"/>
                  </a:moveTo>
                  <a:cubicBezTo>
                    <a:pt x="1306" y="538"/>
                    <a:pt x="1305" y="535"/>
                    <a:pt x="1304" y="534"/>
                  </a:cubicBezTo>
                  <a:cubicBezTo>
                    <a:pt x="1303" y="533"/>
                    <a:pt x="1303" y="532"/>
                    <a:pt x="1303" y="532"/>
                  </a:cubicBezTo>
                  <a:cubicBezTo>
                    <a:pt x="1302" y="531"/>
                    <a:pt x="1301" y="529"/>
                    <a:pt x="1300" y="528"/>
                  </a:cubicBezTo>
                  <a:cubicBezTo>
                    <a:pt x="1298" y="526"/>
                    <a:pt x="1297" y="524"/>
                    <a:pt x="1295" y="522"/>
                  </a:cubicBezTo>
                  <a:lnTo>
                    <a:pt x="1095" y="310"/>
                  </a:lnTo>
                  <a:cubicBezTo>
                    <a:pt x="1093" y="311"/>
                    <a:pt x="1090" y="314"/>
                    <a:pt x="1088" y="316"/>
                  </a:cubicBezTo>
                  <a:cubicBezTo>
                    <a:pt x="1066" y="331"/>
                    <a:pt x="1043" y="343"/>
                    <a:pt x="1021" y="355"/>
                  </a:cubicBezTo>
                  <a:lnTo>
                    <a:pt x="965" y="377"/>
                  </a:lnTo>
                  <a:cubicBezTo>
                    <a:pt x="962" y="378"/>
                    <a:pt x="959" y="380"/>
                    <a:pt x="959" y="383"/>
                  </a:cubicBezTo>
                  <a:cubicBezTo>
                    <a:pt x="958" y="386"/>
                    <a:pt x="959" y="390"/>
                    <a:pt x="961" y="392"/>
                  </a:cubicBezTo>
                  <a:lnTo>
                    <a:pt x="1025" y="461"/>
                  </a:lnTo>
                  <a:lnTo>
                    <a:pt x="601" y="461"/>
                  </a:lnTo>
                  <a:cubicBezTo>
                    <a:pt x="581" y="461"/>
                    <a:pt x="563" y="453"/>
                    <a:pt x="550" y="439"/>
                  </a:cubicBezTo>
                  <a:lnTo>
                    <a:pt x="313" y="169"/>
                  </a:lnTo>
                  <a:lnTo>
                    <a:pt x="728" y="169"/>
                  </a:lnTo>
                  <a:cubicBezTo>
                    <a:pt x="747" y="169"/>
                    <a:pt x="765" y="177"/>
                    <a:pt x="778" y="191"/>
                  </a:cubicBezTo>
                  <a:lnTo>
                    <a:pt x="870" y="293"/>
                  </a:lnTo>
                  <a:cubicBezTo>
                    <a:pt x="872" y="294"/>
                    <a:pt x="874" y="296"/>
                    <a:pt x="878" y="296"/>
                  </a:cubicBezTo>
                  <a:lnTo>
                    <a:pt x="879" y="296"/>
                  </a:lnTo>
                  <a:cubicBezTo>
                    <a:pt x="881" y="295"/>
                    <a:pt x="921" y="287"/>
                    <a:pt x="942" y="279"/>
                  </a:cubicBezTo>
                  <a:cubicBezTo>
                    <a:pt x="966" y="271"/>
                    <a:pt x="988" y="260"/>
                    <a:pt x="1009" y="248"/>
                  </a:cubicBezTo>
                  <a:cubicBezTo>
                    <a:pt x="1009" y="248"/>
                    <a:pt x="1011" y="247"/>
                    <a:pt x="1015" y="244"/>
                  </a:cubicBezTo>
                  <a:lnTo>
                    <a:pt x="1016" y="244"/>
                  </a:lnTo>
                  <a:cubicBezTo>
                    <a:pt x="1019" y="242"/>
                    <a:pt x="1022" y="240"/>
                    <a:pt x="1025" y="236"/>
                  </a:cubicBezTo>
                  <a:lnTo>
                    <a:pt x="1018" y="228"/>
                  </a:lnTo>
                  <a:lnTo>
                    <a:pt x="850" y="51"/>
                  </a:lnTo>
                  <a:cubicBezTo>
                    <a:pt x="827" y="27"/>
                    <a:pt x="794" y="12"/>
                    <a:pt x="760" y="11"/>
                  </a:cubicBezTo>
                  <a:lnTo>
                    <a:pt x="76" y="0"/>
                  </a:lnTo>
                  <a:lnTo>
                    <a:pt x="75" y="0"/>
                  </a:lnTo>
                  <a:cubicBezTo>
                    <a:pt x="75" y="0"/>
                    <a:pt x="74" y="0"/>
                    <a:pt x="73" y="0"/>
                  </a:cubicBezTo>
                  <a:cubicBezTo>
                    <a:pt x="70" y="0"/>
                    <a:pt x="68" y="0"/>
                    <a:pt x="65" y="0"/>
                  </a:cubicBezTo>
                  <a:cubicBezTo>
                    <a:pt x="62" y="1"/>
                    <a:pt x="58" y="2"/>
                    <a:pt x="55" y="3"/>
                  </a:cubicBezTo>
                  <a:cubicBezTo>
                    <a:pt x="34" y="10"/>
                    <a:pt x="18" y="28"/>
                    <a:pt x="14" y="51"/>
                  </a:cubicBezTo>
                  <a:lnTo>
                    <a:pt x="1" y="122"/>
                  </a:lnTo>
                  <a:cubicBezTo>
                    <a:pt x="-2" y="141"/>
                    <a:pt x="4" y="161"/>
                    <a:pt x="17" y="175"/>
                  </a:cubicBezTo>
                  <a:lnTo>
                    <a:pt x="444" y="650"/>
                  </a:lnTo>
                  <a:cubicBezTo>
                    <a:pt x="465" y="673"/>
                    <a:pt x="494" y="686"/>
                    <a:pt x="525" y="686"/>
                  </a:cubicBezTo>
                  <a:lnTo>
                    <a:pt x="1236" y="686"/>
                  </a:lnTo>
                  <a:cubicBezTo>
                    <a:pt x="1265" y="686"/>
                    <a:pt x="1290" y="666"/>
                    <a:pt x="1297" y="639"/>
                  </a:cubicBezTo>
                  <a:lnTo>
                    <a:pt x="1310" y="579"/>
                  </a:lnTo>
                  <a:cubicBezTo>
                    <a:pt x="1314" y="565"/>
                    <a:pt x="1312" y="552"/>
                    <a:pt x="1307" y="54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812D5087-8006-444F-BC11-823F84F04D62}"/>
                </a:ext>
              </a:extLst>
            </p:cNvPr>
            <p:cNvSpPr/>
            <p:nvPr/>
          </p:nvSpPr>
          <p:spPr>
            <a:xfrm>
              <a:off x="4273070" y="5741771"/>
              <a:ext cx="1164815" cy="5905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6" h="475">
                  <a:moveTo>
                    <a:pt x="930" y="379"/>
                  </a:moveTo>
                  <a:lnTo>
                    <a:pt x="629" y="20"/>
                  </a:lnTo>
                  <a:cubicBezTo>
                    <a:pt x="618" y="8"/>
                    <a:pt x="603" y="0"/>
                    <a:pt x="587" y="0"/>
                  </a:cubicBezTo>
                  <a:lnTo>
                    <a:pt x="46" y="3"/>
                  </a:lnTo>
                  <a:cubicBezTo>
                    <a:pt x="32" y="3"/>
                    <a:pt x="19" y="12"/>
                    <a:pt x="16" y="26"/>
                  </a:cubicBezTo>
                  <a:lnTo>
                    <a:pt x="0" y="95"/>
                  </a:lnTo>
                  <a:cubicBezTo>
                    <a:pt x="1" y="90"/>
                    <a:pt x="5" y="87"/>
                    <a:pt x="10" y="87"/>
                  </a:cubicBezTo>
                  <a:lnTo>
                    <a:pt x="555" y="87"/>
                  </a:lnTo>
                  <a:cubicBezTo>
                    <a:pt x="571" y="87"/>
                    <a:pt x="586" y="94"/>
                    <a:pt x="597" y="106"/>
                  </a:cubicBezTo>
                  <a:lnTo>
                    <a:pt x="915" y="465"/>
                  </a:lnTo>
                  <a:cubicBezTo>
                    <a:pt x="918" y="468"/>
                    <a:pt x="918" y="471"/>
                    <a:pt x="918" y="475"/>
                  </a:cubicBezTo>
                  <a:lnTo>
                    <a:pt x="935" y="402"/>
                  </a:lnTo>
                  <a:cubicBezTo>
                    <a:pt x="937" y="394"/>
                    <a:pt x="935" y="385"/>
                    <a:pt x="930" y="37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1FB2835E-B083-4E36-944C-FC8370572810}"/>
                </a:ext>
              </a:extLst>
            </p:cNvPr>
            <p:cNvSpPr/>
            <p:nvPr/>
          </p:nvSpPr>
          <p:spPr>
            <a:xfrm>
              <a:off x="5415460" y="6334768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0"/>
                  </a:ln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ACB9ACF3-4BE4-4F75-B876-36E8362E3E86}"/>
                </a:ext>
              </a:extLst>
            </p:cNvPr>
            <p:cNvSpPr/>
            <p:nvPr/>
          </p:nvSpPr>
          <p:spPr>
            <a:xfrm>
              <a:off x="4273070" y="5850155"/>
              <a:ext cx="1142391" cy="49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8" h="399">
                  <a:moveTo>
                    <a:pt x="453" y="332"/>
                  </a:moveTo>
                  <a:lnTo>
                    <a:pt x="431" y="332"/>
                  </a:lnTo>
                  <a:cubicBezTo>
                    <a:pt x="413" y="332"/>
                    <a:pt x="395" y="325"/>
                    <a:pt x="383" y="311"/>
                  </a:cubicBezTo>
                  <a:lnTo>
                    <a:pt x="184" y="99"/>
                  </a:lnTo>
                  <a:cubicBezTo>
                    <a:pt x="173" y="88"/>
                    <a:pt x="181" y="69"/>
                    <a:pt x="196" y="68"/>
                  </a:cubicBezTo>
                  <a:lnTo>
                    <a:pt x="502" y="60"/>
                  </a:lnTo>
                  <a:cubicBezTo>
                    <a:pt x="521" y="59"/>
                    <a:pt x="540" y="67"/>
                    <a:pt x="553" y="81"/>
                  </a:cubicBezTo>
                  <a:lnTo>
                    <a:pt x="757" y="301"/>
                  </a:lnTo>
                  <a:cubicBezTo>
                    <a:pt x="767" y="313"/>
                    <a:pt x="759" y="332"/>
                    <a:pt x="743" y="332"/>
                  </a:cubicBezTo>
                  <a:lnTo>
                    <a:pt x="582" y="332"/>
                  </a:lnTo>
                  <a:cubicBezTo>
                    <a:pt x="591" y="354"/>
                    <a:pt x="599" y="377"/>
                    <a:pt x="609" y="399"/>
                  </a:cubicBezTo>
                  <a:lnTo>
                    <a:pt x="906" y="399"/>
                  </a:lnTo>
                  <a:cubicBezTo>
                    <a:pt x="916" y="399"/>
                    <a:pt x="922" y="386"/>
                    <a:pt x="915" y="378"/>
                  </a:cubicBezTo>
                  <a:lnTo>
                    <a:pt x="597" y="19"/>
                  </a:lnTo>
                  <a:cubicBezTo>
                    <a:pt x="586" y="7"/>
                    <a:pt x="571" y="0"/>
                    <a:pt x="555" y="0"/>
                  </a:cubicBezTo>
                  <a:lnTo>
                    <a:pt x="10" y="0"/>
                  </a:lnTo>
                  <a:cubicBezTo>
                    <a:pt x="1" y="0"/>
                    <a:pt x="-4" y="11"/>
                    <a:pt x="3" y="17"/>
                  </a:cubicBezTo>
                  <a:lnTo>
                    <a:pt x="371" y="380"/>
                  </a:lnTo>
                  <a:cubicBezTo>
                    <a:pt x="383" y="392"/>
                    <a:pt x="398" y="399"/>
                    <a:pt x="415" y="399"/>
                  </a:cubicBezTo>
                  <a:lnTo>
                    <a:pt x="479" y="399"/>
                  </a:lnTo>
                  <a:cubicBezTo>
                    <a:pt x="469" y="376"/>
                    <a:pt x="461" y="354"/>
                    <a:pt x="453" y="332"/>
                  </a:cubicBez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F62BF2D7-1D98-4EA8-8203-537DA1ECF222}"/>
                </a:ext>
              </a:extLst>
            </p:cNvPr>
            <p:cNvSpPr/>
            <p:nvPr/>
          </p:nvSpPr>
          <p:spPr>
            <a:xfrm>
              <a:off x="4260612" y="5730559"/>
              <a:ext cx="1189731" cy="6266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6" h="504">
                  <a:moveTo>
                    <a:pt x="916" y="485"/>
                  </a:moveTo>
                  <a:lnTo>
                    <a:pt x="625" y="485"/>
                  </a:lnTo>
                  <a:cubicBezTo>
                    <a:pt x="619" y="469"/>
                    <a:pt x="613" y="454"/>
                    <a:pt x="607" y="438"/>
                  </a:cubicBezTo>
                  <a:lnTo>
                    <a:pt x="753" y="438"/>
                  </a:lnTo>
                  <a:cubicBezTo>
                    <a:pt x="764" y="438"/>
                    <a:pt x="774" y="432"/>
                    <a:pt x="779" y="421"/>
                  </a:cubicBezTo>
                  <a:cubicBezTo>
                    <a:pt x="783" y="411"/>
                    <a:pt x="781" y="399"/>
                    <a:pt x="774" y="391"/>
                  </a:cubicBezTo>
                  <a:lnTo>
                    <a:pt x="762" y="378"/>
                  </a:lnTo>
                  <a:lnTo>
                    <a:pt x="571" y="170"/>
                  </a:lnTo>
                  <a:cubicBezTo>
                    <a:pt x="555" y="154"/>
                    <a:pt x="534" y="145"/>
                    <a:pt x="512" y="146"/>
                  </a:cubicBezTo>
                  <a:lnTo>
                    <a:pt x="206" y="155"/>
                  </a:lnTo>
                  <a:cubicBezTo>
                    <a:pt x="202" y="155"/>
                    <a:pt x="198" y="156"/>
                    <a:pt x="195" y="157"/>
                  </a:cubicBezTo>
                  <a:cubicBezTo>
                    <a:pt x="189" y="160"/>
                    <a:pt x="184" y="165"/>
                    <a:pt x="181" y="172"/>
                  </a:cubicBezTo>
                  <a:cubicBezTo>
                    <a:pt x="178" y="178"/>
                    <a:pt x="178" y="185"/>
                    <a:pt x="180" y="192"/>
                  </a:cubicBezTo>
                  <a:cubicBezTo>
                    <a:pt x="182" y="196"/>
                    <a:pt x="184" y="199"/>
                    <a:pt x="187" y="202"/>
                  </a:cubicBezTo>
                  <a:lnTo>
                    <a:pt x="386" y="414"/>
                  </a:lnTo>
                  <a:cubicBezTo>
                    <a:pt x="400" y="429"/>
                    <a:pt x="420" y="438"/>
                    <a:pt x="441" y="438"/>
                  </a:cubicBezTo>
                  <a:lnTo>
                    <a:pt x="456" y="438"/>
                  </a:lnTo>
                  <a:cubicBezTo>
                    <a:pt x="462" y="454"/>
                    <a:pt x="468" y="469"/>
                    <a:pt x="474" y="485"/>
                  </a:cubicBezTo>
                  <a:lnTo>
                    <a:pt x="425" y="485"/>
                  </a:lnTo>
                  <a:cubicBezTo>
                    <a:pt x="411" y="485"/>
                    <a:pt x="397" y="479"/>
                    <a:pt x="388" y="469"/>
                  </a:cubicBezTo>
                  <a:lnTo>
                    <a:pt x="20" y="105"/>
                  </a:lnTo>
                  <a:lnTo>
                    <a:pt x="565" y="105"/>
                  </a:lnTo>
                  <a:cubicBezTo>
                    <a:pt x="578" y="105"/>
                    <a:pt x="591" y="111"/>
                    <a:pt x="599" y="121"/>
                  </a:cubicBezTo>
                  <a:lnTo>
                    <a:pt x="918" y="480"/>
                  </a:lnTo>
                  <a:cubicBezTo>
                    <a:pt x="918" y="481"/>
                    <a:pt x="918" y="481"/>
                    <a:pt x="918" y="482"/>
                  </a:cubicBezTo>
                  <a:lnTo>
                    <a:pt x="918" y="483"/>
                  </a:lnTo>
                  <a:lnTo>
                    <a:pt x="918" y="484"/>
                  </a:lnTo>
                  <a:cubicBezTo>
                    <a:pt x="917" y="484"/>
                    <a:pt x="917" y="485"/>
                    <a:pt x="916" y="485"/>
                  </a:cubicBezTo>
                  <a:close/>
                  <a:moveTo>
                    <a:pt x="750" y="394"/>
                  </a:moveTo>
                  <a:lnTo>
                    <a:pt x="759" y="404"/>
                  </a:lnTo>
                  <a:cubicBezTo>
                    <a:pt x="762" y="408"/>
                    <a:pt x="761" y="412"/>
                    <a:pt x="761" y="413"/>
                  </a:cubicBezTo>
                  <a:cubicBezTo>
                    <a:pt x="760" y="414"/>
                    <a:pt x="758" y="418"/>
                    <a:pt x="753" y="418"/>
                  </a:cubicBezTo>
                  <a:lnTo>
                    <a:pt x="600" y="418"/>
                  </a:lnTo>
                  <a:cubicBezTo>
                    <a:pt x="597" y="410"/>
                    <a:pt x="594" y="402"/>
                    <a:pt x="592" y="394"/>
                  </a:cubicBezTo>
                  <a:close/>
                  <a:moveTo>
                    <a:pt x="223" y="173"/>
                  </a:moveTo>
                  <a:lnTo>
                    <a:pt x="407" y="370"/>
                  </a:lnTo>
                  <a:cubicBezTo>
                    <a:pt x="416" y="380"/>
                    <a:pt x="428" y="387"/>
                    <a:pt x="441" y="391"/>
                  </a:cubicBezTo>
                  <a:cubicBezTo>
                    <a:pt x="443" y="400"/>
                    <a:pt x="446" y="409"/>
                    <a:pt x="449" y="418"/>
                  </a:cubicBezTo>
                  <a:lnTo>
                    <a:pt x="441" y="418"/>
                  </a:lnTo>
                  <a:cubicBezTo>
                    <a:pt x="425" y="418"/>
                    <a:pt x="411" y="412"/>
                    <a:pt x="400" y="400"/>
                  </a:cubicBezTo>
                  <a:lnTo>
                    <a:pt x="201" y="188"/>
                  </a:lnTo>
                  <a:cubicBezTo>
                    <a:pt x="198" y="184"/>
                    <a:pt x="199" y="181"/>
                    <a:pt x="199" y="180"/>
                  </a:cubicBezTo>
                  <a:cubicBezTo>
                    <a:pt x="200" y="178"/>
                    <a:pt x="202" y="174"/>
                    <a:pt x="207" y="174"/>
                  </a:cubicBezTo>
                  <a:close/>
                  <a:moveTo>
                    <a:pt x="35" y="37"/>
                  </a:moveTo>
                  <a:cubicBezTo>
                    <a:pt x="38" y="29"/>
                    <a:pt x="46" y="22"/>
                    <a:pt x="56" y="22"/>
                  </a:cubicBezTo>
                  <a:lnTo>
                    <a:pt x="597" y="19"/>
                  </a:lnTo>
                  <a:cubicBezTo>
                    <a:pt x="599" y="19"/>
                    <a:pt x="602" y="20"/>
                    <a:pt x="605" y="20"/>
                  </a:cubicBezTo>
                  <a:lnTo>
                    <a:pt x="582" y="88"/>
                  </a:lnTo>
                  <a:cubicBezTo>
                    <a:pt x="576" y="87"/>
                    <a:pt x="571" y="86"/>
                    <a:pt x="565" y="86"/>
                  </a:cubicBezTo>
                  <a:lnTo>
                    <a:pt x="24" y="86"/>
                  </a:lnTo>
                  <a:close/>
                  <a:moveTo>
                    <a:pt x="933" y="394"/>
                  </a:moveTo>
                  <a:cubicBezTo>
                    <a:pt x="935" y="398"/>
                    <a:pt x="937" y="403"/>
                    <a:pt x="935" y="409"/>
                  </a:cubicBezTo>
                  <a:lnTo>
                    <a:pt x="924" y="458"/>
                  </a:lnTo>
                  <a:lnTo>
                    <a:pt x="614" y="108"/>
                  </a:lnTo>
                  <a:cubicBezTo>
                    <a:pt x="610" y="103"/>
                    <a:pt x="605" y="99"/>
                    <a:pt x="600" y="96"/>
                  </a:cubicBezTo>
                  <a:lnTo>
                    <a:pt x="623" y="28"/>
                  </a:lnTo>
                  <a:cubicBezTo>
                    <a:pt x="626" y="30"/>
                    <a:pt x="629" y="32"/>
                    <a:pt x="631" y="35"/>
                  </a:cubicBezTo>
                  <a:close/>
                  <a:moveTo>
                    <a:pt x="948" y="381"/>
                  </a:moveTo>
                  <a:lnTo>
                    <a:pt x="646" y="22"/>
                  </a:lnTo>
                  <a:cubicBezTo>
                    <a:pt x="634" y="8"/>
                    <a:pt x="616" y="0"/>
                    <a:pt x="597" y="0"/>
                  </a:cubicBezTo>
                  <a:lnTo>
                    <a:pt x="596" y="0"/>
                  </a:lnTo>
                  <a:lnTo>
                    <a:pt x="56" y="2"/>
                  </a:lnTo>
                  <a:cubicBezTo>
                    <a:pt x="37" y="2"/>
                    <a:pt x="21" y="14"/>
                    <a:pt x="16" y="33"/>
                  </a:cubicBezTo>
                  <a:lnTo>
                    <a:pt x="0" y="101"/>
                  </a:lnTo>
                  <a:cubicBezTo>
                    <a:pt x="0" y="102"/>
                    <a:pt x="0" y="103"/>
                    <a:pt x="0" y="104"/>
                  </a:cubicBezTo>
                  <a:lnTo>
                    <a:pt x="0" y="105"/>
                  </a:lnTo>
                  <a:cubicBezTo>
                    <a:pt x="-1" y="110"/>
                    <a:pt x="2" y="116"/>
                    <a:pt x="5" y="120"/>
                  </a:cubicBezTo>
                  <a:lnTo>
                    <a:pt x="373" y="484"/>
                  </a:lnTo>
                  <a:cubicBezTo>
                    <a:pt x="388" y="497"/>
                    <a:pt x="405" y="504"/>
                    <a:pt x="425" y="504"/>
                  </a:cubicBezTo>
                  <a:lnTo>
                    <a:pt x="489" y="504"/>
                  </a:lnTo>
                  <a:cubicBezTo>
                    <a:pt x="492" y="504"/>
                    <a:pt x="495" y="502"/>
                    <a:pt x="497" y="500"/>
                  </a:cubicBezTo>
                  <a:cubicBezTo>
                    <a:pt x="499" y="497"/>
                    <a:pt x="499" y="493"/>
                    <a:pt x="498" y="490"/>
                  </a:cubicBezTo>
                  <a:cubicBezTo>
                    <a:pt x="488" y="469"/>
                    <a:pt x="481" y="448"/>
                    <a:pt x="473" y="425"/>
                  </a:cubicBezTo>
                  <a:cubicBezTo>
                    <a:pt x="468" y="410"/>
                    <a:pt x="463" y="395"/>
                    <a:pt x="459" y="380"/>
                  </a:cubicBezTo>
                  <a:cubicBezTo>
                    <a:pt x="457" y="376"/>
                    <a:pt x="454" y="374"/>
                    <a:pt x="451" y="373"/>
                  </a:cubicBezTo>
                  <a:cubicBezTo>
                    <a:pt x="440" y="370"/>
                    <a:pt x="430" y="365"/>
                    <a:pt x="422" y="356"/>
                  </a:cubicBezTo>
                  <a:lnTo>
                    <a:pt x="250" y="173"/>
                  </a:lnTo>
                  <a:lnTo>
                    <a:pt x="512" y="165"/>
                  </a:lnTo>
                  <a:cubicBezTo>
                    <a:pt x="529" y="165"/>
                    <a:pt x="545" y="172"/>
                    <a:pt x="556" y="184"/>
                  </a:cubicBezTo>
                  <a:lnTo>
                    <a:pt x="732" y="374"/>
                  </a:lnTo>
                  <a:lnTo>
                    <a:pt x="579" y="374"/>
                  </a:lnTo>
                  <a:cubicBezTo>
                    <a:pt x="575" y="374"/>
                    <a:pt x="573" y="376"/>
                    <a:pt x="571" y="378"/>
                  </a:cubicBezTo>
                  <a:cubicBezTo>
                    <a:pt x="569" y="381"/>
                    <a:pt x="569" y="384"/>
                    <a:pt x="569" y="387"/>
                  </a:cubicBezTo>
                  <a:cubicBezTo>
                    <a:pt x="573" y="403"/>
                    <a:pt x="578" y="417"/>
                    <a:pt x="583" y="432"/>
                  </a:cubicBezTo>
                  <a:cubicBezTo>
                    <a:pt x="591" y="455"/>
                    <a:pt x="601" y="477"/>
                    <a:pt x="611" y="499"/>
                  </a:cubicBezTo>
                  <a:cubicBezTo>
                    <a:pt x="612" y="502"/>
                    <a:pt x="616" y="504"/>
                    <a:pt x="619" y="504"/>
                  </a:cubicBezTo>
                  <a:lnTo>
                    <a:pt x="916" y="504"/>
                  </a:lnTo>
                  <a:cubicBezTo>
                    <a:pt x="924" y="504"/>
                    <a:pt x="933" y="499"/>
                    <a:pt x="936" y="491"/>
                  </a:cubicBezTo>
                  <a:cubicBezTo>
                    <a:pt x="936" y="491"/>
                    <a:pt x="936" y="490"/>
                    <a:pt x="937" y="490"/>
                  </a:cubicBezTo>
                  <a:cubicBezTo>
                    <a:pt x="937" y="489"/>
                    <a:pt x="937" y="489"/>
                    <a:pt x="937" y="488"/>
                  </a:cubicBezTo>
                  <a:cubicBezTo>
                    <a:pt x="937" y="487"/>
                    <a:pt x="937" y="487"/>
                    <a:pt x="937" y="487"/>
                  </a:cubicBezTo>
                  <a:cubicBezTo>
                    <a:pt x="937" y="486"/>
                    <a:pt x="937" y="486"/>
                    <a:pt x="937" y="486"/>
                  </a:cubicBezTo>
                  <a:lnTo>
                    <a:pt x="955" y="413"/>
                  </a:lnTo>
                  <a:cubicBezTo>
                    <a:pt x="958" y="402"/>
                    <a:pt x="955" y="391"/>
                    <a:pt x="948" y="381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7CCE2D44-DD08-48D0-A480-C4A6C0FF7273}"/>
                </a:ext>
              </a:extLst>
            </p:cNvPr>
            <p:cNvSpPr/>
            <p:nvPr/>
          </p:nvSpPr>
          <p:spPr>
            <a:xfrm>
              <a:off x="4293002" y="8319313"/>
              <a:ext cx="994141" cy="9667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9" h="777">
                  <a:moveTo>
                    <a:pt x="244" y="288"/>
                  </a:moveTo>
                  <a:lnTo>
                    <a:pt x="214" y="92"/>
                  </a:lnTo>
                  <a:cubicBezTo>
                    <a:pt x="213" y="83"/>
                    <a:pt x="223" y="76"/>
                    <a:pt x="231" y="80"/>
                  </a:cubicBezTo>
                  <a:lnTo>
                    <a:pt x="422" y="179"/>
                  </a:lnTo>
                  <a:cubicBezTo>
                    <a:pt x="430" y="182"/>
                    <a:pt x="441" y="182"/>
                    <a:pt x="448" y="176"/>
                  </a:cubicBezTo>
                  <a:lnTo>
                    <a:pt x="684" y="0"/>
                  </a:lnTo>
                  <a:lnTo>
                    <a:pt x="581" y="266"/>
                  </a:lnTo>
                  <a:cubicBezTo>
                    <a:pt x="577" y="277"/>
                    <a:pt x="581" y="289"/>
                    <a:pt x="590" y="295"/>
                  </a:cubicBezTo>
                  <a:lnTo>
                    <a:pt x="799" y="434"/>
                  </a:lnTo>
                  <a:lnTo>
                    <a:pt x="491" y="478"/>
                  </a:lnTo>
                  <a:cubicBezTo>
                    <a:pt x="483" y="479"/>
                    <a:pt x="477" y="484"/>
                    <a:pt x="473" y="491"/>
                  </a:cubicBezTo>
                  <a:lnTo>
                    <a:pt x="329" y="777"/>
                  </a:lnTo>
                  <a:lnTo>
                    <a:pt x="272" y="517"/>
                  </a:lnTo>
                  <a:cubicBezTo>
                    <a:pt x="270" y="505"/>
                    <a:pt x="260" y="497"/>
                    <a:pt x="248" y="498"/>
                  </a:cubicBezTo>
                  <a:lnTo>
                    <a:pt x="0" y="511"/>
                  </a:lnTo>
                  <a:lnTo>
                    <a:pt x="236" y="309"/>
                  </a:lnTo>
                  <a:cubicBezTo>
                    <a:pt x="242" y="304"/>
                    <a:pt x="245" y="296"/>
                    <a:pt x="244" y="28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B0065801-C7D3-41DA-9190-F1C244F4AE35}"/>
                </a:ext>
              </a:extLst>
            </p:cNvPr>
            <p:cNvSpPr/>
            <p:nvPr/>
          </p:nvSpPr>
          <p:spPr>
            <a:xfrm>
              <a:off x="4241925" y="8260761"/>
              <a:ext cx="1057677" cy="10377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0" h="834">
                  <a:moveTo>
                    <a:pt x="531" y="515"/>
                  </a:moveTo>
                  <a:cubicBezTo>
                    <a:pt x="519" y="517"/>
                    <a:pt x="510" y="524"/>
                    <a:pt x="505" y="534"/>
                  </a:cubicBezTo>
                  <a:lnTo>
                    <a:pt x="374" y="795"/>
                  </a:lnTo>
                  <a:lnTo>
                    <a:pt x="323" y="562"/>
                  </a:lnTo>
                  <a:cubicBezTo>
                    <a:pt x="323" y="561"/>
                    <a:pt x="323" y="561"/>
                    <a:pt x="323" y="561"/>
                  </a:cubicBezTo>
                  <a:cubicBezTo>
                    <a:pt x="323" y="559"/>
                    <a:pt x="322" y="558"/>
                    <a:pt x="321" y="556"/>
                  </a:cubicBezTo>
                  <a:cubicBezTo>
                    <a:pt x="321" y="555"/>
                    <a:pt x="321" y="555"/>
                    <a:pt x="320" y="554"/>
                  </a:cubicBezTo>
                  <a:cubicBezTo>
                    <a:pt x="320" y="553"/>
                    <a:pt x="319" y="551"/>
                    <a:pt x="319" y="551"/>
                  </a:cubicBezTo>
                  <a:cubicBezTo>
                    <a:pt x="318" y="550"/>
                    <a:pt x="318" y="549"/>
                    <a:pt x="317" y="549"/>
                  </a:cubicBezTo>
                  <a:cubicBezTo>
                    <a:pt x="317" y="548"/>
                    <a:pt x="316" y="547"/>
                    <a:pt x="315" y="546"/>
                  </a:cubicBezTo>
                  <a:cubicBezTo>
                    <a:pt x="314" y="545"/>
                    <a:pt x="314" y="545"/>
                    <a:pt x="313" y="544"/>
                  </a:cubicBezTo>
                  <a:cubicBezTo>
                    <a:pt x="312" y="544"/>
                    <a:pt x="312" y="543"/>
                    <a:pt x="311" y="542"/>
                  </a:cubicBezTo>
                  <a:cubicBezTo>
                    <a:pt x="310" y="542"/>
                    <a:pt x="309" y="541"/>
                    <a:pt x="308" y="541"/>
                  </a:cubicBezTo>
                  <a:cubicBezTo>
                    <a:pt x="308" y="540"/>
                    <a:pt x="307" y="539"/>
                    <a:pt x="307" y="539"/>
                  </a:cubicBezTo>
                  <a:cubicBezTo>
                    <a:pt x="305" y="539"/>
                    <a:pt x="304" y="538"/>
                    <a:pt x="304" y="538"/>
                  </a:cubicBezTo>
                  <a:cubicBezTo>
                    <a:pt x="302" y="538"/>
                    <a:pt x="302" y="537"/>
                    <a:pt x="301" y="537"/>
                  </a:cubicBezTo>
                  <a:cubicBezTo>
                    <a:pt x="300" y="536"/>
                    <a:pt x="299" y="536"/>
                    <a:pt x="298" y="536"/>
                  </a:cubicBezTo>
                  <a:cubicBezTo>
                    <a:pt x="297" y="536"/>
                    <a:pt x="296" y="536"/>
                    <a:pt x="296" y="536"/>
                  </a:cubicBezTo>
                  <a:cubicBezTo>
                    <a:pt x="294" y="535"/>
                    <a:pt x="293" y="535"/>
                    <a:pt x="292" y="535"/>
                  </a:cubicBezTo>
                  <a:cubicBezTo>
                    <a:pt x="291" y="535"/>
                    <a:pt x="291" y="535"/>
                    <a:pt x="290" y="535"/>
                  </a:cubicBezTo>
                  <a:cubicBezTo>
                    <a:pt x="289" y="535"/>
                    <a:pt x="289" y="535"/>
                    <a:pt x="288" y="535"/>
                  </a:cubicBezTo>
                  <a:lnTo>
                    <a:pt x="280" y="536"/>
                  </a:lnTo>
                  <a:lnTo>
                    <a:pt x="69" y="546"/>
                  </a:lnTo>
                  <a:lnTo>
                    <a:pt x="283" y="365"/>
                  </a:lnTo>
                  <a:cubicBezTo>
                    <a:pt x="293" y="356"/>
                    <a:pt x="297" y="345"/>
                    <a:pt x="295" y="333"/>
                  </a:cubicBezTo>
                  <a:lnTo>
                    <a:pt x="265" y="137"/>
                  </a:lnTo>
                  <a:cubicBezTo>
                    <a:pt x="265" y="137"/>
                    <a:pt x="265" y="136"/>
                    <a:pt x="266" y="136"/>
                  </a:cubicBezTo>
                  <a:lnTo>
                    <a:pt x="267" y="136"/>
                  </a:lnTo>
                  <a:lnTo>
                    <a:pt x="268" y="136"/>
                  </a:lnTo>
                  <a:lnTo>
                    <a:pt x="458" y="234"/>
                  </a:lnTo>
                  <a:cubicBezTo>
                    <a:pt x="460" y="235"/>
                    <a:pt x="461" y="235"/>
                    <a:pt x="463" y="236"/>
                  </a:cubicBezTo>
                  <a:cubicBezTo>
                    <a:pt x="472" y="239"/>
                    <a:pt x="482" y="238"/>
                    <a:pt x="490" y="234"/>
                  </a:cubicBezTo>
                  <a:cubicBezTo>
                    <a:pt x="491" y="233"/>
                    <a:pt x="493" y="232"/>
                    <a:pt x="495" y="231"/>
                  </a:cubicBezTo>
                  <a:lnTo>
                    <a:pt x="703" y="76"/>
                  </a:lnTo>
                  <a:lnTo>
                    <a:pt x="613" y="309"/>
                  </a:lnTo>
                  <a:cubicBezTo>
                    <a:pt x="607" y="323"/>
                    <a:pt x="611" y="337"/>
                    <a:pt x="621" y="347"/>
                  </a:cubicBezTo>
                  <a:cubicBezTo>
                    <a:pt x="622" y="348"/>
                    <a:pt x="624" y="349"/>
                    <a:pt x="626" y="350"/>
                  </a:cubicBezTo>
                  <a:lnTo>
                    <a:pt x="813" y="475"/>
                  </a:lnTo>
                  <a:close/>
                  <a:moveTo>
                    <a:pt x="849" y="484"/>
                  </a:moveTo>
                  <a:lnTo>
                    <a:pt x="850" y="484"/>
                  </a:lnTo>
                  <a:cubicBezTo>
                    <a:pt x="850" y="483"/>
                    <a:pt x="850" y="483"/>
                    <a:pt x="850" y="482"/>
                  </a:cubicBezTo>
                  <a:lnTo>
                    <a:pt x="850" y="481"/>
                  </a:lnTo>
                  <a:cubicBezTo>
                    <a:pt x="850" y="481"/>
                    <a:pt x="850" y="480"/>
                    <a:pt x="849" y="479"/>
                  </a:cubicBezTo>
                  <a:lnTo>
                    <a:pt x="849" y="478"/>
                  </a:lnTo>
                  <a:cubicBezTo>
                    <a:pt x="848" y="477"/>
                    <a:pt x="848" y="476"/>
                    <a:pt x="848" y="476"/>
                  </a:cubicBezTo>
                  <a:cubicBezTo>
                    <a:pt x="848" y="475"/>
                    <a:pt x="848" y="475"/>
                    <a:pt x="848" y="475"/>
                  </a:cubicBezTo>
                  <a:lnTo>
                    <a:pt x="823" y="445"/>
                  </a:lnTo>
                  <a:cubicBezTo>
                    <a:pt x="812" y="430"/>
                    <a:pt x="798" y="418"/>
                    <a:pt x="783" y="408"/>
                  </a:cubicBezTo>
                  <a:lnTo>
                    <a:pt x="634" y="309"/>
                  </a:lnTo>
                  <a:lnTo>
                    <a:pt x="734" y="51"/>
                  </a:lnTo>
                  <a:cubicBezTo>
                    <a:pt x="734" y="50"/>
                    <a:pt x="734" y="49"/>
                    <a:pt x="735" y="49"/>
                  </a:cubicBezTo>
                  <a:lnTo>
                    <a:pt x="735" y="48"/>
                  </a:lnTo>
                  <a:lnTo>
                    <a:pt x="735" y="47"/>
                  </a:lnTo>
                  <a:lnTo>
                    <a:pt x="735" y="46"/>
                  </a:lnTo>
                  <a:cubicBezTo>
                    <a:pt x="735" y="46"/>
                    <a:pt x="735" y="45"/>
                    <a:pt x="735" y="44"/>
                  </a:cubicBezTo>
                  <a:cubicBezTo>
                    <a:pt x="734" y="44"/>
                    <a:pt x="734" y="44"/>
                    <a:pt x="734" y="44"/>
                  </a:cubicBezTo>
                  <a:cubicBezTo>
                    <a:pt x="734" y="43"/>
                    <a:pt x="733" y="43"/>
                    <a:pt x="733" y="43"/>
                  </a:cubicBezTo>
                  <a:cubicBezTo>
                    <a:pt x="733" y="42"/>
                    <a:pt x="733" y="42"/>
                    <a:pt x="733" y="42"/>
                  </a:cubicBezTo>
                  <a:lnTo>
                    <a:pt x="733" y="41"/>
                  </a:lnTo>
                  <a:lnTo>
                    <a:pt x="714" y="17"/>
                  </a:lnTo>
                  <a:cubicBezTo>
                    <a:pt x="698" y="-2"/>
                    <a:pt x="670" y="-6"/>
                    <a:pt x="651" y="9"/>
                  </a:cubicBezTo>
                  <a:lnTo>
                    <a:pt x="442" y="164"/>
                  </a:lnTo>
                  <a:cubicBezTo>
                    <a:pt x="438" y="168"/>
                    <a:pt x="432" y="168"/>
                    <a:pt x="427" y="166"/>
                  </a:cubicBezTo>
                  <a:lnTo>
                    <a:pt x="245" y="72"/>
                  </a:lnTo>
                  <a:cubicBezTo>
                    <a:pt x="236" y="67"/>
                    <a:pt x="225" y="68"/>
                    <a:pt x="217" y="74"/>
                  </a:cubicBezTo>
                  <a:cubicBezTo>
                    <a:pt x="209" y="80"/>
                    <a:pt x="205" y="90"/>
                    <a:pt x="206" y="100"/>
                  </a:cubicBezTo>
                  <a:lnTo>
                    <a:pt x="235" y="285"/>
                  </a:lnTo>
                  <a:cubicBezTo>
                    <a:pt x="236" y="290"/>
                    <a:pt x="234" y="295"/>
                    <a:pt x="230" y="298"/>
                  </a:cubicBezTo>
                  <a:lnTo>
                    <a:pt x="13" y="483"/>
                  </a:lnTo>
                  <a:cubicBezTo>
                    <a:pt x="-2" y="495"/>
                    <a:pt x="-4" y="517"/>
                    <a:pt x="8" y="533"/>
                  </a:cubicBezTo>
                  <a:lnTo>
                    <a:pt x="32" y="564"/>
                  </a:lnTo>
                  <a:lnTo>
                    <a:pt x="33" y="564"/>
                  </a:lnTo>
                  <a:cubicBezTo>
                    <a:pt x="34" y="564"/>
                    <a:pt x="35" y="566"/>
                    <a:pt x="36" y="566"/>
                  </a:cubicBezTo>
                  <a:cubicBezTo>
                    <a:pt x="37" y="567"/>
                    <a:pt x="38" y="567"/>
                    <a:pt x="39" y="567"/>
                  </a:cubicBezTo>
                  <a:lnTo>
                    <a:pt x="40" y="567"/>
                  </a:lnTo>
                  <a:lnTo>
                    <a:pt x="41" y="567"/>
                  </a:lnTo>
                  <a:lnTo>
                    <a:pt x="272" y="556"/>
                  </a:lnTo>
                  <a:lnTo>
                    <a:pt x="314" y="752"/>
                  </a:lnTo>
                  <a:cubicBezTo>
                    <a:pt x="318" y="769"/>
                    <a:pt x="326" y="785"/>
                    <a:pt x="336" y="799"/>
                  </a:cubicBezTo>
                  <a:lnTo>
                    <a:pt x="362" y="830"/>
                  </a:lnTo>
                  <a:cubicBezTo>
                    <a:pt x="362" y="831"/>
                    <a:pt x="363" y="831"/>
                    <a:pt x="363" y="831"/>
                  </a:cubicBezTo>
                  <a:cubicBezTo>
                    <a:pt x="364" y="832"/>
                    <a:pt x="365" y="833"/>
                    <a:pt x="366" y="833"/>
                  </a:cubicBezTo>
                  <a:cubicBezTo>
                    <a:pt x="367" y="834"/>
                    <a:pt x="368" y="834"/>
                    <a:pt x="369" y="834"/>
                  </a:cubicBezTo>
                  <a:lnTo>
                    <a:pt x="370" y="834"/>
                  </a:lnTo>
                  <a:cubicBezTo>
                    <a:pt x="371" y="834"/>
                    <a:pt x="373" y="834"/>
                    <a:pt x="374" y="833"/>
                  </a:cubicBezTo>
                  <a:lnTo>
                    <a:pt x="375" y="833"/>
                  </a:lnTo>
                  <a:lnTo>
                    <a:pt x="376" y="832"/>
                  </a:lnTo>
                  <a:cubicBezTo>
                    <a:pt x="377" y="832"/>
                    <a:pt x="377" y="832"/>
                    <a:pt x="377" y="831"/>
                  </a:cubicBezTo>
                  <a:cubicBezTo>
                    <a:pt x="378" y="830"/>
                    <a:pt x="379" y="830"/>
                    <a:pt x="379" y="829"/>
                  </a:cubicBezTo>
                  <a:lnTo>
                    <a:pt x="523" y="543"/>
                  </a:lnTo>
                  <a:cubicBezTo>
                    <a:pt x="525" y="539"/>
                    <a:pt x="529" y="536"/>
                    <a:pt x="534" y="535"/>
                  </a:cubicBezTo>
                  <a:lnTo>
                    <a:pt x="841" y="491"/>
                  </a:lnTo>
                  <a:cubicBezTo>
                    <a:pt x="842" y="491"/>
                    <a:pt x="842" y="491"/>
                    <a:pt x="843" y="491"/>
                  </a:cubicBezTo>
                  <a:cubicBezTo>
                    <a:pt x="844" y="491"/>
                    <a:pt x="844" y="491"/>
                    <a:pt x="844" y="491"/>
                  </a:cubicBezTo>
                  <a:cubicBezTo>
                    <a:pt x="845" y="490"/>
                    <a:pt x="846" y="489"/>
                    <a:pt x="847" y="489"/>
                  </a:cubicBezTo>
                  <a:lnTo>
                    <a:pt x="847" y="488"/>
                  </a:lnTo>
                  <a:lnTo>
                    <a:pt x="848" y="487"/>
                  </a:lnTo>
                  <a:lnTo>
                    <a:pt x="848" y="486"/>
                  </a:lnTo>
                  <a:cubicBezTo>
                    <a:pt x="849" y="486"/>
                    <a:pt x="849" y="485"/>
                    <a:pt x="849" y="484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F76EB603-5C04-4095-81BF-C8E3691D7016}"/>
                </a:ext>
              </a:extLst>
            </p:cNvPr>
            <p:cNvSpPr/>
            <p:nvPr/>
          </p:nvSpPr>
          <p:spPr>
            <a:xfrm>
              <a:off x="2024416" y="10285171"/>
              <a:ext cx="1967104" cy="13703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0" h="1101">
                  <a:moveTo>
                    <a:pt x="1557" y="1050"/>
                  </a:moveTo>
                  <a:lnTo>
                    <a:pt x="1580" y="240"/>
                  </a:lnTo>
                  <a:cubicBezTo>
                    <a:pt x="1581" y="212"/>
                    <a:pt x="1561" y="189"/>
                    <a:pt x="1534" y="186"/>
                  </a:cubicBezTo>
                  <a:lnTo>
                    <a:pt x="47" y="0"/>
                  </a:lnTo>
                  <a:cubicBezTo>
                    <a:pt x="21" y="-3"/>
                    <a:pt x="-2" y="17"/>
                    <a:pt x="0" y="44"/>
                  </a:cubicBezTo>
                  <a:lnTo>
                    <a:pt x="37" y="751"/>
                  </a:lnTo>
                  <a:cubicBezTo>
                    <a:pt x="38" y="770"/>
                    <a:pt x="52" y="786"/>
                    <a:pt x="70" y="791"/>
                  </a:cubicBezTo>
                  <a:lnTo>
                    <a:pt x="1494" y="1100"/>
                  </a:lnTo>
                  <a:cubicBezTo>
                    <a:pt x="1525" y="1107"/>
                    <a:pt x="1556" y="1084"/>
                    <a:pt x="1557" y="1050"/>
                  </a:cubicBez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5254FE17-321C-4062-AD60-EDB1AE02C10A}"/>
                </a:ext>
              </a:extLst>
            </p:cNvPr>
            <p:cNvSpPr/>
            <p:nvPr/>
          </p:nvSpPr>
          <p:spPr>
            <a:xfrm>
              <a:off x="2429295" y="10538067"/>
              <a:ext cx="980438" cy="64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8" h="519">
                  <a:moveTo>
                    <a:pt x="7" y="378"/>
                  </a:moveTo>
                  <a:lnTo>
                    <a:pt x="781" y="519"/>
                  </a:lnTo>
                  <a:lnTo>
                    <a:pt x="788" y="179"/>
                  </a:lnTo>
                  <a:lnTo>
                    <a:pt x="622" y="333"/>
                  </a:lnTo>
                  <a:lnTo>
                    <a:pt x="429" y="49"/>
                  </a:lnTo>
                  <a:lnTo>
                    <a:pt x="205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BB24F048-8E5D-4D7D-B5C8-4D17B05A82E4}"/>
                </a:ext>
              </a:extLst>
            </p:cNvPr>
            <p:cNvSpPr/>
            <p:nvPr/>
          </p:nvSpPr>
          <p:spPr>
            <a:xfrm>
              <a:off x="2045595" y="10240323"/>
              <a:ext cx="2011953" cy="14052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6" h="1129">
                  <a:moveTo>
                    <a:pt x="1571" y="186"/>
                  </a:moveTo>
                  <a:lnTo>
                    <a:pt x="83" y="0"/>
                  </a:lnTo>
                  <a:cubicBezTo>
                    <a:pt x="71" y="-1"/>
                    <a:pt x="60" y="3"/>
                    <a:pt x="51" y="10"/>
                  </a:cubicBezTo>
                  <a:lnTo>
                    <a:pt x="0" y="44"/>
                  </a:lnTo>
                  <a:cubicBezTo>
                    <a:pt x="9" y="38"/>
                    <a:pt x="19" y="35"/>
                    <a:pt x="30" y="36"/>
                  </a:cubicBezTo>
                  <a:lnTo>
                    <a:pt x="1517" y="222"/>
                  </a:lnTo>
                  <a:cubicBezTo>
                    <a:pt x="1544" y="225"/>
                    <a:pt x="1564" y="248"/>
                    <a:pt x="1563" y="276"/>
                  </a:cubicBezTo>
                  <a:lnTo>
                    <a:pt x="1540" y="1086"/>
                  </a:lnTo>
                  <a:cubicBezTo>
                    <a:pt x="1539" y="1104"/>
                    <a:pt x="1530" y="1120"/>
                    <a:pt x="1517" y="1129"/>
                  </a:cubicBezTo>
                  <a:lnTo>
                    <a:pt x="1568" y="1094"/>
                  </a:lnTo>
                  <a:cubicBezTo>
                    <a:pt x="1569" y="1094"/>
                    <a:pt x="1569" y="1094"/>
                    <a:pt x="1570" y="1093"/>
                  </a:cubicBezTo>
                  <a:lnTo>
                    <a:pt x="1571" y="1093"/>
                  </a:lnTo>
                  <a:cubicBezTo>
                    <a:pt x="1584" y="1083"/>
                    <a:pt x="1593" y="1069"/>
                    <a:pt x="1593" y="1051"/>
                  </a:cubicBezTo>
                  <a:lnTo>
                    <a:pt x="1616" y="240"/>
                  </a:lnTo>
                  <a:cubicBezTo>
                    <a:pt x="1617" y="213"/>
                    <a:pt x="1598" y="190"/>
                    <a:pt x="1571" y="18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CD37886B-976A-4C2F-B952-56FB4DB42E82}"/>
                </a:ext>
              </a:extLst>
            </p:cNvPr>
            <p:cNvSpPr/>
            <p:nvPr/>
          </p:nvSpPr>
          <p:spPr>
            <a:xfrm>
              <a:off x="2071756" y="10335003"/>
              <a:ext cx="1872424" cy="109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4" h="879">
                  <a:moveTo>
                    <a:pt x="1457" y="851"/>
                  </a:moveTo>
                  <a:cubicBezTo>
                    <a:pt x="1447" y="858"/>
                    <a:pt x="1435" y="861"/>
                    <a:pt x="1423" y="858"/>
                  </a:cubicBezTo>
                  <a:lnTo>
                    <a:pt x="69" y="584"/>
                  </a:lnTo>
                  <a:cubicBezTo>
                    <a:pt x="56" y="580"/>
                    <a:pt x="46" y="569"/>
                    <a:pt x="46" y="556"/>
                  </a:cubicBezTo>
                  <a:lnTo>
                    <a:pt x="20" y="51"/>
                  </a:lnTo>
                  <a:cubicBezTo>
                    <a:pt x="19" y="42"/>
                    <a:pt x="23" y="34"/>
                    <a:pt x="30" y="28"/>
                  </a:cubicBezTo>
                  <a:cubicBezTo>
                    <a:pt x="35" y="22"/>
                    <a:pt x="43" y="19"/>
                    <a:pt x="50" y="19"/>
                  </a:cubicBezTo>
                  <a:cubicBezTo>
                    <a:pt x="51" y="19"/>
                    <a:pt x="52" y="20"/>
                    <a:pt x="54" y="20"/>
                  </a:cubicBezTo>
                  <a:lnTo>
                    <a:pt x="1449" y="196"/>
                  </a:lnTo>
                  <a:cubicBezTo>
                    <a:pt x="1469" y="199"/>
                    <a:pt x="1485" y="217"/>
                    <a:pt x="1484" y="238"/>
                  </a:cubicBezTo>
                  <a:lnTo>
                    <a:pt x="1472" y="820"/>
                  </a:lnTo>
                  <a:cubicBezTo>
                    <a:pt x="1471" y="832"/>
                    <a:pt x="1466" y="844"/>
                    <a:pt x="1457" y="851"/>
                  </a:cubicBezTo>
                  <a:close/>
                  <a:moveTo>
                    <a:pt x="1491" y="821"/>
                  </a:moveTo>
                  <a:lnTo>
                    <a:pt x="1504" y="238"/>
                  </a:lnTo>
                  <a:cubicBezTo>
                    <a:pt x="1505" y="207"/>
                    <a:pt x="1482" y="181"/>
                    <a:pt x="1452" y="177"/>
                  </a:cubicBezTo>
                  <a:lnTo>
                    <a:pt x="56" y="0"/>
                  </a:lnTo>
                  <a:cubicBezTo>
                    <a:pt x="41" y="-2"/>
                    <a:pt x="27" y="3"/>
                    <a:pt x="16" y="13"/>
                  </a:cubicBezTo>
                  <a:cubicBezTo>
                    <a:pt x="5" y="23"/>
                    <a:pt x="-1" y="38"/>
                    <a:pt x="0" y="52"/>
                  </a:cubicBezTo>
                  <a:lnTo>
                    <a:pt x="26" y="557"/>
                  </a:lnTo>
                  <a:cubicBezTo>
                    <a:pt x="27" y="579"/>
                    <a:pt x="43" y="598"/>
                    <a:pt x="65" y="603"/>
                  </a:cubicBezTo>
                  <a:lnTo>
                    <a:pt x="1419" y="878"/>
                  </a:lnTo>
                  <a:cubicBezTo>
                    <a:pt x="1424" y="879"/>
                    <a:pt x="1428" y="879"/>
                    <a:pt x="1432" y="879"/>
                  </a:cubicBezTo>
                  <a:cubicBezTo>
                    <a:pt x="1445" y="879"/>
                    <a:pt x="1458" y="875"/>
                    <a:pt x="1469" y="867"/>
                  </a:cubicBezTo>
                  <a:cubicBezTo>
                    <a:pt x="1483" y="855"/>
                    <a:pt x="1491" y="839"/>
                    <a:pt x="1491" y="821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4177F0B7-F322-44B7-9FE2-0DE5C1C163A2}"/>
                </a:ext>
              </a:extLst>
            </p:cNvPr>
            <p:cNvSpPr/>
            <p:nvPr/>
          </p:nvSpPr>
          <p:spPr>
            <a:xfrm>
              <a:off x="2860342" y="11265609"/>
              <a:ext cx="114613" cy="1283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04">
                  <a:moveTo>
                    <a:pt x="47" y="0"/>
                  </a:moveTo>
                  <a:cubicBezTo>
                    <a:pt x="21" y="0"/>
                    <a:pt x="0" y="23"/>
                    <a:pt x="0" y="52"/>
                  </a:cubicBezTo>
                  <a:cubicBezTo>
                    <a:pt x="0" y="81"/>
                    <a:pt x="21" y="104"/>
                    <a:pt x="47" y="104"/>
                  </a:cubicBezTo>
                  <a:cubicBezTo>
                    <a:pt x="72" y="104"/>
                    <a:pt x="93" y="81"/>
                    <a:pt x="93" y="52"/>
                  </a:cubicBezTo>
                  <a:cubicBezTo>
                    <a:pt x="93" y="23"/>
                    <a:pt x="72" y="0"/>
                    <a:pt x="47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6754A1BD-4B5B-43F8-B5FC-09627BD2BF77}"/>
                </a:ext>
              </a:extLst>
            </p:cNvPr>
            <p:cNvSpPr/>
            <p:nvPr/>
          </p:nvSpPr>
          <p:spPr>
            <a:xfrm>
              <a:off x="2418086" y="10467057"/>
              <a:ext cx="1004108" cy="728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7" h="586">
                  <a:moveTo>
                    <a:pt x="781" y="564"/>
                  </a:moveTo>
                  <a:lnTo>
                    <a:pt x="26" y="427"/>
                  </a:lnTo>
                  <a:lnTo>
                    <a:pt x="20" y="82"/>
                  </a:lnTo>
                  <a:lnTo>
                    <a:pt x="207" y="273"/>
                  </a:lnTo>
                  <a:cubicBezTo>
                    <a:pt x="210" y="277"/>
                    <a:pt x="215" y="278"/>
                    <a:pt x="220" y="275"/>
                  </a:cubicBezTo>
                  <a:lnTo>
                    <a:pt x="436" y="120"/>
                  </a:lnTo>
                  <a:lnTo>
                    <a:pt x="623" y="396"/>
                  </a:lnTo>
                  <a:cubicBezTo>
                    <a:pt x="624" y="398"/>
                    <a:pt x="627" y="399"/>
                    <a:pt x="630" y="400"/>
                  </a:cubicBezTo>
                  <a:cubicBezTo>
                    <a:pt x="633" y="400"/>
                    <a:pt x="635" y="399"/>
                    <a:pt x="638" y="397"/>
                  </a:cubicBezTo>
                  <a:lnTo>
                    <a:pt x="787" y="259"/>
                  </a:lnTo>
                  <a:close/>
                  <a:moveTo>
                    <a:pt x="242" y="29"/>
                  </a:moveTo>
                  <a:lnTo>
                    <a:pt x="323" y="176"/>
                  </a:lnTo>
                  <a:lnTo>
                    <a:pt x="215" y="253"/>
                  </a:lnTo>
                  <a:lnTo>
                    <a:pt x="148" y="185"/>
                  </a:lnTo>
                  <a:close/>
                  <a:moveTo>
                    <a:pt x="604" y="125"/>
                  </a:moveTo>
                  <a:lnTo>
                    <a:pt x="781" y="237"/>
                  </a:lnTo>
                  <a:lnTo>
                    <a:pt x="633" y="375"/>
                  </a:lnTo>
                  <a:lnTo>
                    <a:pt x="520" y="210"/>
                  </a:lnTo>
                  <a:close/>
                  <a:moveTo>
                    <a:pt x="806" y="233"/>
                  </a:moveTo>
                  <a:cubicBezTo>
                    <a:pt x="806" y="232"/>
                    <a:pt x="806" y="232"/>
                    <a:pt x="805" y="231"/>
                  </a:cubicBezTo>
                  <a:cubicBezTo>
                    <a:pt x="805" y="231"/>
                    <a:pt x="804" y="231"/>
                    <a:pt x="804" y="230"/>
                  </a:cubicBezTo>
                  <a:cubicBezTo>
                    <a:pt x="804" y="229"/>
                    <a:pt x="803" y="229"/>
                    <a:pt x="802" y="228"/>
                  </a:cubicBezTo>
                  <a:lnTo>
                    <a:pt x="802" y="227"/>
                  </a:lnTo>
                  <a:lnTo>
                    <a:pt x="607" y="105"/>
                  </a:lnTo>
                  <a:cubicBezTo>
                    <a:pt x="604" y="102"/>
                    <a:pt x="599" y="103"/>
                    <a:pt x="595" y="106"/>
                  </a:cubicBezTo>
                  <a:lnTo>
                    <a:pt x="509" y="193"/>
                  </a:lnTo>
                  <a:lnTo>
                    <a:pt x="446" y="100"/>
                  </a:lnTo>
                  <a:cubicBezTo>
                    <a:pt x="445" y="99"/>
                    <a:pt x="442" y="97"/>
                    <a:pt x="440" y="96"/>
                  </a:cubicBezTo>
                  <a:cubicBezTo>
                    <a:pt x="437" y="96"/>
                    <a:pt x="434" y="97"/>
                    <a:pt x="432" y="98"/>
                  </a:cubicBezTo>
                  <a:lnTo>
                    <a:pt x="340" y="164"/>
                  </a:lnTo>
                  <a:lnTo>
                    <a:pt x="251" y="5"/>
                  </a:lnTo>
                  <a:cubicBezTo>
                    <a:pt x="250" y="2"/>
                    <a:pt x="246" y="0"/>
                    <a:pt x="243" y="0"/>
                  </a:cubicBezTo>
                  <a:cubicBezTo>
                    <a:pt x="239" y="-1"/>
                    <a:pt x="236" y="1"/>
                    <a:pt x="234" y="4"/>
                  </a:cubicBezTo>
                  <a:lnTo>
                    <a:pt x="134" y="170"/>
                  </a:lnTo>
                  <a:lnTo>
                    <a:pt x="17" y="50"/>
                  </a:lnTo>
                  <a:cubicBezTo>
                    <a:pt x="14" y="47"/>
                    <a:pt x="9" y="47"/>
                    <a:pt x="6" y="48"/>
                  </a:cubicBezTo>
                  <a:cubicBezTo>
                    <a:pt x="2" y="49"/>
                    <a:pt x="0" y="53"/>
                    <a:pt x="0" y="58"/>
                  </a:cubicBezTo>
                  <a:lnTo>
                    <a:pt x="6" y="435"/>
                  </a:lnTo>
                  <a:cubicBezTo>
                    <a:pt x="6" y="440"/>
                    <a:pt x="10" y="445"/>
                    <a:pt x="14" y="445"/>
                  </a:cubicBezTo>
                  <a:lnTo>
                    <a:pt x="788" y="585"/>
                  </a:lnTo>
                  <a:cubicBezTo>
                    <a:pt x="789" y="586"/>
                    <a:pt x="789" y="586"/>
                    <a:pt x="790" y="586"/>
                  </a:cubicBezTo>
                  <a:cubicBezTo>
                    <a:pt x="792" y="586"/>
                    <a:pt x="795" y="585"/>
                    <a:pt x="796" y="583"/>
                  </a:cubicBezTo>
                  <a:cubicBezTo>
                    <a:pt x="798" y="582"/>
                    <a:pt x="800" y="578"/>
                    <a:pt x="800" y="576"/>
                  </a:cubicBezTo>
                  <a:lnTo>
                    <a:pt x="807" y="236"/>
                  </a:lnTo>
                  <a:cubicBezTo>
                    <a:pt x="807" y="236"/>
                    <a:pt x="807" y="235"/>
                    <a:pt x="806" y="235"/>
                  </a:cubicBezTo>
                  <a:cubicBezTo>
                    <a:pt x="806" y="234"/>
                    <a:pt x="806" y="234"/>
                    <a:pt x="806" y="23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E4E00A1B-3A37-4C8E-B9AE-A097F329938A}"/>
                </a:ext>
              </a:extLst>
            </p:cNvPr>
            <p:cNvSpPr/>
            <p:nvPr/>
          </p:nvSpPr>
          <p:spPr>
            <a:xfrm>
              <a:off x="2011955" y="10227865"/>
              <a:ext cx="2058047" cy="15609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3" h="1254">
                  <a:moveTo>
                    <a:pt x="1610" y="1061"/>
                  </a:moveTo>
                  <a:cubicBezTo>
                    <a:pt x="1610" y="1074"/>
                    <a:pt x="1603" y="1087"/>
                    <a:pt x="1592" y="1094"/>
                  </a:cubicBezTo>
                  <a:cubicBezTo>
                    <a:pt x="1592" y="1095"/>
                    <a:pt x="1592" y="1095"/>
                    <a:pt x="1591" y="1095"/>
                  </a:cubicBezTo>
                  <a:lnTo>
                    <a:pt x="1591" y="1096"/>
                  </a:lnTo>
                  <a:cubicBezTo>
                    <a:pt x="1590" y="1096"/>
                    <a:pt x="1590" y="1096"/>
                    <a:pt x="1590" y="1096"/>
                  </a:cubicBezTo>
                  <a:lnTo>
                    <a:pt x="1576" y="1105"/>
                  </a:lnTo>
                  <a:lnTo>
                    <a:pt x="1576" y="1104"/>
                  </a:lnTo>
                  <a:cubicBezTo>
                    <a:pt x="1577" y="1102"/>
                    <a:pt x="1577" y="1100"/>
                    <a:pt x="1577" y="1096"/>
                  </a:cubicBezTo>
                  <a:lnTo>
                    <a:pt x="1600" y="286"/>
                  </a:lnTo>
                  <a:cubicBezTo>
                    <a:pt x="1601" y="253"/>
                    <a:pt x="1577" y="226"/>
                    <a:pt x="1546" y="222"/>
                  </a:cubicBezTo>
                  <a:lnTo>
                    <a:pt x="69" y="37"/>
                  </a:lnTo>
                  <a:lnTo>
                    <a:pt x="85" y="27"/>
                  </a:lnTo>
                  <a:cubicBezTo>
                    <a:pt x="91" y="21"/>
                    <a:pt x="100" y="19"/>
                    <a:pt x="109" y="20"/>
                  </a:cubicBezTo>
                  <a:lnTo>
                    <a:pt x="1596" y="206"/>
                  </a:lnTo>
                  <a:cubicBezTo>
                    <a:pt x="1619" y="209"/>
                    <a:pt x="1634" y="228"/>
                    <a:pt x="1634" y="250"/>
                  </a:cubicBezTo>
                  <a:close/>
                  <a:moveTo>
                    <a:pt x="1505" y="1137"/>
                  </a:moveTo>
                  <a:lnTo>
                    <a:pt x="82" y="827"/>
                  </a:lnTo>
                  <a:cubicBezTo>
                    <a:pt x="68" y="824"/>
                    <a:pt x="58" y="811"/>
                    <a:pt x="57" y="797"/>
                  </a:cubicBezTo>
                  <a:lnTo>
                    <a:pt x="20" y="89"/>
                  </a:lnTo>
                  <a:cubicBezTo>
                    <a:pt x="19" y="79"/>
                    <a:pt x="23" y="70"/>
                    <a:pt x="30" y="64"/>
                  </a:cubicBezTo>
                  <a:cubicBezTo>
                    <a:pt x="31" y="63"/>
                    <a:pt x="33" y="62"/>
                    <a:pt x="34" y="61"/>
                  </a:cubicBezTo>
                  <a:lnTo>
                    <a:pt x="35" y="61"/>
                  </a:lnTo>
                  <a:cubicBezTo>
                    <a:pt x="36" y="60"/>
                    <a:pt x="37" y="59"/>
                    <a:pt x="38" y="59"/>
                  </a:cubicBezTo>
                  <a:cubicBezTo>
                    <a:pt x="39" y="59"/>
                    <a:pt x="39" y="58"/>
                    <a:pt x="40" y="58"/>
                  </a:cubicBezTo>
                  <a:cubicBezTo>
                    <a:pt x="41" y="57"/>
                    <a:pt x="42" y="57"/>
                    <a:pt x="42" y="57"/>
                  </a:cubicBezTo>
                  <a:cubicBezTo>
                    <a:pt x="44" y="57"/>
                    <a:pt x="44" y="56"/>
                    <a:pt x="46" y="56"/>
                  </a:cubicBezTo>
                  <a:cubicBezTo>
                    <a:pt x="46" y="56"/>
                    <a:pt x="47" y="56"/>
                    <a:pt x="48" y="56"/>
                  </a:cubicBezTo>
                  <a:cubicBezTo>
                    <a:pt x="49" y="56"/>
                    <a:pt x="50" y="56"/>
                    <a:pt x="51" y="56"/>
                  </a:cubicBezTo>
                  <a:cubicBezTo>
                    <a:pt x="52" y="56"/>
                    <a:pt x="54" y="56"/>
                    <a:pt x="56" y="56"/>
                  </a:cubicBezTo>
                  <a:lnTo>
                    <a:pt x="1543" y="241"/>
                  </a:lnTo>
                  <a:cubicBezTo>
                    <a:pt x="1565" y="245"/>
                    <a:pt x="1581" y="263"/>
                    <a:pt x="1580" y="285"/>
                  </a:cubicBezTo>
                  <a:lnTo>
                    <a:pt x="1557" y="1096"/>
                  </a:lnTo>
                  <a:cubicBezTo>
                    <a:pt x="1557" y="1100"/>
                    <a:pt x="1557" y="1102"/>
                    <a:pt x="1556" y="1105"/>
                  </a:cubicBezTo>
                  <a:lnTo>
                    <a:pt x="1556" y="1106"/>
                  </a:lnTo>
                  <a:cubicBezTo>
                    <a:pt x="1555" y="1109"/>
                    <a:pt x="1554" y="1111"/>
                    <a:pt x="1553" y="1114"/>
                  </a:cubicBezTo>
                  <a:cubicBezTo>
                    <a:pt x="1552" y="1114"/>
                    <a:pt x="1552" y="1114"/>
                    <a:pt x="1552" y="1114"/>
                  </a:cubicBezTo>
                  <a:cubicBezTo>
                    <a:pt x="1551" y="1117"/>
                    <a:pt x="1550" y="1119"/>
                    <a:pt x="1548" y="1122"/>
                  </a:cubicBezTo>
                  <a:cubicBezTo>
                    <a:pt x="1547" y="1122"/>
                    <a:pt x="1547" y="1122"/>
                    <a:pt x="1547" y="1123"/>
                  </a:cubicBezTo>
                  <a:cubicBezTo>
                    <a:pt x="1545" y="1125"/>
                    <a:pt x="1543" y="1126"/>
                    <a:pt x="1541" y="1128"/>
                  </a:cubicBezTo>
                  <a:cubicBezTo>
                    <a:pt x="1541" y="1128"/>
                    <a:pt x="1540" y="1129"/>
                    <a:pt x="1539" y="1130"/>
                  </a:cubicBezTo>
                  <a:cubicBezTo>
                    <a:pt x="1530" y="1136"/>
                    <a:pt x="1517" y="1139"/>
                    <a:pt x="1505" y="1137"/>
                  </a:cubicBezTo>
                  <a:close/>
                  <a:moveTo>
                    <a:pt x="873" y="1228"/>
                  </a:moveTo>
                  <a:cubicBezTo>
                    <a:pt x="868" y="1234"/>
                    <a:pt x="861" y="1235"/>
                    <a:pt x="854" y="1234"/>
                  </a:cubicBezTo>
                  <a:lnTo>
                    <a:pt x="414" y="1111"/>
                  </a:lnTo>
                  <a:cubicBezTo>
                    <a:pt x="410" y="1110"/>
                    <a:pt x="409" y="1108"/>
                    <a:pt x="409" y="1105"/>
                  </a:cubicBezTo>
                  <a:cubicBezTo>
                    <a:pt x="409" y="1104"/>
                    <a:pt x="409" y="1104"/>
                    <a:pt x="409" y="1103"/>
                  </a:cubicBezTo>
                  <a:lnTo>
                    <a:pt x="409" y="1091"/>
                  </a:lnTo>
                  <a:lnTo>
                    <a:pt x="841" y="1216"/>
                  </a:lnTo>
                  <a:cubicBezTo>
                    <a:pt x="843" y="1217"/>
                    <a:pt x="845" y="1218"/>
                    <a:pt x="846" y="1218"/>
                  </a:cubicBezTo>
                  <a:cubicBezTo>
                    <a:pt x="847" y="1218"/>
                    <a:pt x="848" y="1218"/>
                    <a:pt x="849" y="1218"/>
                  </a:cubicBezTo>
                  <a:cubicBezTo>
                    <a:pt x="850" y="1218"/>
                    <a:pt x="851" y="1218"/>
                    <a:pt x="851" y="1218"/>
                  </a:cubicBezTo>
                  <a:lnTo>
                    <a:pt x="852" y="1218"/>
                  </a:lnTo>
                  <a:cubicBezTo>
                    <a:pt x="855" y="1218"/>
                    <a:pt x="856" y="1218"/>
                    <a:pt x="859" y="1218"/>
                  </a:cubicBezTo>
                  <a:cubicBezTo>
                    <a:pt x="859" y="1217"/>
                    <a:pt x="860" y="1217"/>
                    <a:pt x="861" y="1217"/>
                  </a:cubicBezTo>
                  <a:cubicBezTo>
                    <a:pt x="863" y="1216"/>
                    <a:pt x="865" y="1216"/>
                    <a:pt x="867" y="1215"/>
                  </a:cubicBezTo>
                  <a:cubicBezTo>
                    <a:pt x="870" y="1214"/>
                    <a:pt x="872" y="1213"/>
                    <a:pt x="873" y="1211"/>
                  </a:cubicBezTo>
                  <a:cubicBezTo>
                    <a:pt x="874" y="1211"/>
                    <a:pt x="875" y="1210"/>
                    <a:pt x="875" y="1210"/>
                  </a:cubicBezTo>
                  <a:cubicBezTo>
                    <a:pt x="877" y="1208"/>
                    <a:pt x="879" y="1206"/>
                    <a:pt x="880" y="1205"/>
                  </a:cubicBezTo>
                  <a:lnTo>
                    <a:pt x="1000" y="1066"/>
                  </a:lnTo>
                  <a:lnTo>
                    <a:pt x="1000" y="1080"/>
                  </a:lnTo>
                  <a:close/>
                  <a:moveTo>
                    <a:pt x="518" y="942"/>
                  </a:moveTo>
                  <a:lnTo>
                    <a:pt x="991" y="1045"/>
                  </a:lnTo>
                  <a:lnTo>
                    <a:pt x="866" y="1192"/>
                  </a:lnTo>
                  <a:cubicBezTo>
                    <a:pt x="865" y="1193"/>
                    <a:pt x="864" y="1193"/>
                    <a:pt x="863" y="1194"/>
                  </a:cubicBezTo>
                  <a:cubicBezTo>
                    <a:pt x="859" y="1197"/>
                    <a:pt x="853" y="1199"/>
                    <a:pt x="846" y="1197"/>
                  </a:cubicBezTo>
                  <a:lnTo>
                    <a:pt x="414" y="1072"/>
                  </a:lnTo>
                  <a:cubicBezTo>
                    <a:pt x="412" y="1072"/>
                    <a:pt x="412" y="1071"/>
                    <a:pt x="411" y="1071"/>
                  </a:cubicBezTo>
                  <a:cubicBezTo>
                    <a:pt x="411" y="1070"/>
                    <a:pt x="411" y="1070"/>
                    <a:pt x="411" y="1070"/>
                  </a:cubicBezTo>
                  <a:cubicBezTo>
                    <a:pt x="410" y="1070"/>
                    <a:pt x="410" y="1070"/>
                    <a:pt x="410" y="1069"/>
                  </a:cubicBezTo>
                  <a:cubicBezTo>
                    <a:pt x="409" y="1068"/>
                    <a:pt x="409" y="1068"/>
                    <a:pt x="409" y="1068"/>
                  </a:cubicBezTo>
                  <a:lnTo>
                    <a:pt x="409" y="1067"/>
                  </a:lnTo>
                  <a:lnTo>
                    <a:pt x="409" y="1066"/>
                  </a:lnTo>
                  <a:lnTo>
                    <a:pt x="409" y="1065"/>
                  </a:lnTo>
                  <a:cubicBezTo>
                    <a:pt x="409" y="1064"/>
                    <a:pt x="409" y="1063"/>
                    <a:pt x="410" y="1062"/>
                  </a:cubicBezTo>
                  <a:close/>
                  <a:moveTo>
                    <a:pt x="1599" y="187"/>
                  </a:moveTo>
                  <a:lnTo>
                    <a:pt x="111" y="0"/>
                  </a:lnTo>
                  <a:cubicBezTo>
                    <a:pt x="98" y="-1"/>
                    <a:pt x="83" y="3"/>
                    <a:pt x="73" y="11"/>
                  </a:cubicBezTo>
                  <a:lnTo>
                    <a:pt x="24" y="44"/>
                  </a:lnTo>
                  <a:cubicBezTo>
                    <a:pt x="23" y="44"/>
                    <a:pt x="23" y="45"/>
                    <a:pt x="22" y="45"/>
                  </a:cubicBezTo>
                  <a:cubicBezTo>
                    <a:pt x="20" y="46"/>
                    <a:pt x="18" y="48"/>
                    <a:pt x="16" y="50"/>
                  </a:cubicBezTo>
                  <a:cubicBezTo>
                    <a:pt x="5" y="60"/>
                    <a:pt x="-1" y="75"/>
                    <a:pt x="0" y="91"/>
                  </a:cubicBezTo>
                  <a:lnTo>
                    <a:pt x="37" y="798"/>
                  </a:lnTo>
                  <a:cubicBezTo>
                    <a:pt x="39" y="821"/>
                    <a:pt x="55" y="842"/>
                    <a:pt x="78" y="846"/>
                  </a:cubicBezTo>
                  <a:lnTo>
                    <a:pt x="495" y="937"/>
                  </a:lnTo>
                  <a:lnTo>
                    <a:pt x="396" y="1048"/>
                  </a:lnTo>
                  <a:cubicBezTo>
                    <a:pt x="392" y="1052"/>
                    <a:pt x="390" y="1057"/>
                    <a:pt x="389" y="1063"/>
                  </a:cubicBezTo>
                  <a:cubicBezTo>
                    <a:pt x="389" y="1063"/>
                    <a:pt x="389" y="1064"/>
                    <a:pt x="389" y="1065"/>
                  </a:cubicBezTo>
                  <a:lnTo>
                    <a:pt x="389" y="1066"/>
                  </a:lnTo>
                  <a:cubicBezTo>
                    <a:pt x="389" y="1067"/>
                    <a:pt x="389" y="1067"/>
                    <a:pt x="389" y="1067"/>
                  </a:cubicBezTo>
                  <a:lnTo>
                    <a:pt x="389" y="1104"/>
                  </a:lnTo>
                  <a:cubicBezTo>
                    <a:pt x="389" y="1105"/>
                    <a:pt x="389" y="1106"/>
                    <a:pt x="389" y="1106"/>
                  </a:cubicBezTo>
                  <a:cubicBezTo>
                    <a:pt x="390" y="1117"/>
                    <a:pt x="397" y="1127"/>
                    <a:pt x="408" y="1130"/>
                  </a:cubicBezTo>
                  <a:lnTo>
                    <a:pt x="848" y="1252"/>
                  </a:lnTo>
                  <a:cubicBezTo>
                    <a:pt x="852" y="1254"/>
                    <a:pt x="856" y="1254"/>
                    <a:pt x="859" y="1254"/>
                  </a:cubicBezTo>
                  <a:cubicBezTo>
                    <a:pt x="870" y="1254"/>
                    <a:pt x="880" y="1250"/>
                    <a:pt x="887" y="1241"/>
                  </a:cubicBezTo>
                  <a:lnTo>
                    <a:pt x="1017" y="1091"/>
                  </a:lnTo>
                  <a:cubicBezTo>
                    <a:pt x="1018" y="1089"/>
                    <a:pt x="1020" y="1087"/>
                    <a:pt x="1020" y="1084"/>
                  </a:cubicBezTo>
                  <a:lnTo>
                    <a:pt x="1020" y="1051"/>
                  </a:lnTo>
                  <a:lnTo>
                    <a:pt x="1501" y="1156"/>
                  </a:lnTo>
                  <a:cubicBezTo>
                    <a:pt x="1506" y="1157"/>
                    <a:pt x="1510" y="1158"/>
                    <a:pt x="1514" y="1158"/>
                  </a:cubicBezTo>
                  <a:cubicBezTo>
                    <a:pt x="1527" y="1158"/>
                    <a:pt x="1538" y="1154"/>
                    <a:pt x="1548" y="1147"/>
                  </a:cubicBezTo>
                  <a:lnTo>
                    <a:pt x="1549" y="1147"/>
                  </a:lnTo>
                  <a:lnTo>
                    <a:pt x="1600" y="1113"/>
                  </a:lnTo>
                  <a:cubicBezTo>
                    <a:pt x="1601" y="1112"/>
                    <a:pt x="1601" y="1112"/>
                    <a:pt x="1602" y="1112"/>
                  </a:cubicBezTo>
                  <a:lnTo>
                    <a:pt x="1604" y="1111"/>
                  </a:lnTo>
                  <a:lnTo>
                    <a:pt x="1604" y="1110"/>
                  </a:lnTo>
                  <a:cubicBezTo>
                    <a:pt x="1620" y="1098"/>
                    <a:pt x="1629" y="1080"/>
                    <a:pt x="1630" y="1061"/>
                  </a:cubicBezTo>
                  <a:lnTo>
                    <a:pt x="1653" y="250"/>
                  </a:lnTo>
                  <a:cubicBezTo>
                    <a:pt x="1654" y="218"/>
                    <a:pt x="1631" y="190"/>
                    <a:pt x="1599" y="187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93" name="TextBox 992">
            <a:extLst>
              <a:ext uri="{FF2B5EF4-FFF2-40B4-BE49-F238E27FC236}">
                <a16:creationId xmlns:a16="http://schemas.microsoft.com/office/drawing/2014/main" id="{62A558DA-1A5B-49AA-8D95-AC90E44A2912}"/>
              </a:ext>
            </a:extLst>
          </p:cNvPr>
          <p:cNvSpPr txBox="1"/>
          <p:nvPr/>
        </p:nvSpPr>
        <p:spPr>
          <a:xfrm>
            <a:off x="1520825" y="663551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COMPLEXITE ALGORITHMIQUE	</a:t>
            </a:r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52289540-68F8-49C1-98FA-18D920C9F8B7}"/>
              </a:ext>
            </a:extLst>
          </p:cNvPr>
          <p:cNvSpPr txBox="1"/>
          <p:nvPr/>
        </p:nvSpPr>
        <p:spPr>
          <a:xfrm>
            <a:off x="5243541" y="2194694"/>
            <a:ext cx="13116341" cy="675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5000" b="1" spc="-12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Topic : </a:t>
            </a:r>
            <a:r>
              <a:rPr lang="en-US" sz="5000" b="1" spc="-120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Générateur</a:t>
            </a:r>
            <a:r>
              <a:rPr lang="en-US" sz="5000" b="1" spc="-12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en-US" sz="5000" b="1" spc="-120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nombres</a:t>
            </a:r>
            <a:r>
              <a:rPr lang="en-US" sz="5000" b="1" spc="-12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premiers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093286-F5F0-4C0B-BB4E-331F051A16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096" y="181296"/>
            <a:ext cx="5230220" cy="2262299"/>
          </a:xfrm>
          <a:prstGeom prst="rect">
            <a:avLst/>
          </a:prstGeom>
        </p:spPr>
      </p:pic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B9FB95DA-578B-4C5C-A40E-8E9885C31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308333"/>
              </p:ext>
            </p:extLst>
          </p:nvPr>
        </p:nvGraphicFramePr>
        <p:xfrm>
          <a:off x="14760796" y="5455276"/>
          <a:ext cx="922875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530">
                  <a:extLst>
                    <a:ext uri="{9D8B030D-6E8A-4147-A177-3AD203B41FA5}">
                      <a16:colId xmlns:a16="http://schemas.microsoft.com/office/drawing/2014/main" val="5309625"/>
                    </a:ext>
                  </a:extLst>
                </a:gridCol>
                <a:gridCol w="5453227">
                  <a:extLst>
                    <a:ext uri="{9D8B030D-6E8A-4147-A177-3AD203B41FA5}">
                      <a16:colId xmlns:a16="http://schemas.microsoft.com/office/drawing/2014/main" val="3358848476"/>
                    </a:ext>
                  </a:extLst>
                </a:gridCol>
              </a:tblGrid>
              <a:tr h="604700">
                <a:tc gridSpan="2">
                  <a:txBody>
                    <a:bodyPr/>
                    <a:lstStyle/>
                    <a:p>
                      <a:pPr algn="ctr"/>
                      <a:r>
                        <a:rPr lang="fr-FR" sz="4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GROUPE 6</a:t>
                      </a:r>
                      <a:endParaRPr lang="fr-BF" sz="40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BF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3066"/>
                  </a:ext>
                </a:extLst>
              </a:tr>
              <a:tr h="604700">
                <a:tc>
                  <a:txBody>
                    <a:bodyPr/>
                    <a:lstStyle/>
                    <a:p>
                      <a:pPr algn="ctr"/>
                      <a:r>
                        <a:rPr lang="fr-FR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Nom</a:t>
                      </a:r>
                      <a:endParaRPr lang="fr-BF" sz="40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b="1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Prénom</a:t>
                      </a:r>
                      <a:endParaRPr lang="fr-BF" sz="4000" b="1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8431"/>
                  </a:ext>
                </a:extLst>
              </a:tr>
              <a:tr h="604700">
                <a:tc>
                  <a:txBody>
                    <a:bodyPr/>
                    <a:lstStyle/>
                    <a:p>
                      <a:r>
                        <a:rPr lang="fr-FR" sz="4000" b="1" kern="1200" dirty="0">
                          <a:solidFill>
                            <a:schemeClr val="tx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SAVADOGO</a:t>
                      </a:r>
                      <a:endParaRPr lang="fr-BF" sz="40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4000" kern="1200" dirty="0">
                          <a:solidFill>
                            <a:schemeClr val="tx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S. Idrissa</a:t>
                      </a:r>
                      <a:endParaRPr lang="fr-BF" sz="40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717209"/>
                  </a:ext>
                </a:extLst>
              </a:tr>
              <a:tr h="604700">
                <a:tc>
                  <a:txBody>
                    <a:bodyPr/>
                    <a:lstStyle/>
                    <a:p>
                      <a:r>
                        <a:rPr lang="fr-FR" sz="4000" b="1" kern="1200" dirty="0">
                          <a:solidFill>
                            <a:schemeClr val="tx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SIRIMA</a:t>
                      </a:r>
                      <a:endParaRPr lang="fr-BF" sz="40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4000" kern="1200" dirty="0">
                          <a:solidFill>
                            <a:schemeClr val="tx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Constant</a:t>
                      </a:r>
                      <a:endParaRPr lang="fr-BF" sz="40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15648"/>
                  </a:ext>
                </a:extLst>
              </a:tr>
              <a:tr h="604700">
                <a:tc>
                  <a:txBody>
                    <a:bodyPr/>
                    <a:lstStyle/>
                    <a:p>
                      <a:r>
                        <a:rPr lang="fr-FR" sz="4000" b="1" kern="1200" dirty="0">
                          <a:solidFill>
                            <a:schemeClr val="tx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NANA</a:t>
                      </a:r>
                      <a:endParaRPr lang="fr-BF" sz="40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4000" kern="1200" dirty="0" err="1">
                          <a:solidFill>
                            <a:schemeClr val="tx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Jerémie</a:t>
                      </a:r>
                      <a:endParaRPr lang="fr-BF" sz="40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52357"/>
                  </a:ext>
                </a:extLst>
              </a:tr>
              <a:tr h="604700">
                <a:tc>
                  <a:txBody>
                    <a:bodyPr/>
                    <a:lstStyle/>
                    <a:p>
                      <a:r>
                        <a:rPr lang="fr-FR" sz="4000" b="1" kern="1200" dirty="0">
                          <a:solidFill>
                            <a:schemeClr val="tx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KIEMA</a:t>
                      </a:r>
                      <a:endParaRPr lang="fr-BF" sz="40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4000" kern="1200" dirty="0">
                          <a:solidFill>
                            <a:schemeClr val="tx2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Wend-denda Arsène</a:t>
                      </a:r>
                      <a:endParaRPr lang="fr-BF" sz="4000" dirty="0">
                        <a:solidFill>
                          <a:schemeClr val="tx2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95138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D04544ED-F7F3-4011-A363-999B28AA7684}"/>
              </a:ext>
            </a:extLst>
          </p:cNvPr>
          <p:cNvSpPr txBox="1"/>
          <p:nvPr/>
        </p:nvSpPr>
        <p:spPr>
          <a:xfrm>
            <a:off x="13394163" y="11132309"/>
            <a:ext cx="1064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Chargé du cours : </a:t>
            </a:r>
            <a:r>
              <a:rPr lang="fr-FR" sz="4000" b="1" dirty="0">
                <a:solidFill>
                  <a:schemeClr val="bg1"/>
                </a:solidFill>
                <a:effectLst/>
                <a:latin typeface="Poppins" panose="00000500000000000000" pitchFamily="50" charset="0"/>
                <a:ea typeface="Calibri" panose="020F0502020204030204" pitchFamily="34" charset="0"/>
              </a:rPr>
              <a:t>Dr </a:t>
            </a:r>
            <a:r>
              <a:rPr lang="fr-FR" sz="4000" b="1" dirty="0" err="1">
                <a:solidFill>
                  <a:schemeClr val="bg1"/>
                </a:solidFill>
                <a:effectLst/>
                <a:latin typeface="Poppins" panose="00000500000000000000" pitchFamily="50" charset="0"/>
                <a:ea typeface="Calibri" panose="020F0502020204030204" pitchFamily="34" charset="0"/>
              </a:rPr>
              <a:t>Azise</a:t>
            </a:r>
            <a:r>
              <a:rPr lang="fr-FR" sz="4000" b="1" dirty="0">
                <a:solidFill>
                  <a:schemeClr val="bg1"/>
                </a:solidFill>
                <a:effectLst/>
                <a:latin typeface="Poppins" panose="00000500000000000000" pitchFamily="50" charset="0"/>
                <a:ea typeface="Calibri" panose="020F0502020204030204" pitchFamily="34" charset="0"/>
              </a:rPr>
              <a:t> Oumar DIALLO</a:t>
            </a:r>
            <a:endParaRPr lang="fr-BF" sz="4000" b="1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14751A-F506-4F74-B01D-76E5CE452ADE}"/>
              </a:ext>
            </a:extLst>
          </p:cNvPr>
          <p:cNvSpPr txBox="1"/>
          <p:nvPr/>
        </p:nvSpPr>
        <p:spPr>
          <a:xfrm>
            <a:off x="21049128" y="12380912"/>
            <a:ext cx="3142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Août 2023</a:t>
            </a:r>
            <a:endParaRPr lang="fr-BF" sz="4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84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6DBE2D2-C38C-4BE8-A3ED-D9885A3F8C72}"/>
              </a:ext>
            </a:extLst>
          </p:cNvPr>
          <p:cNvSpPr txBox="1"/>
          <p:nvPr/>
        </p:nvSpPr>
        <p:spPr>
          <a:xfrm>
            <a:off x="0" y="-251012"/>
            <a:ext cx="24377650" cy="116955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fr-BF" dirty="0"/>
              <a:t>Algorithme </a:t>
            </a:r>
            <a:r>
              <a:rPr lang="fr-FR" dirty="0"/>
              <a:t>et complexité</a:t>
            </a:r>
            <a:r>
              <a:rPr lang="fr-BF" dirty="0"/>
              <a:t> 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194391C-CE93-CF4A-AF0E-FEAC72D0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51" y="2787512"/>
            <a:ext cx="2538117" cy="2538118"/>
          </a:xfrm>
          <a:custGeom>
            <a:avLst/>
            <a:gdLst>
              <a:gd name="T0" fmla="*/ 1018 w 2038"/>
              <a:gd name="T1" fmla="*/ 0 h 2039"/>
              <a:gd name="T2" fmla="*/ 1018 w 2038"/>
              <a:gd name="T3" fmla="*/ 0 h 2039"/>
              <a:gd name="T4" fmla="*/ 2037 w 2038"/>
              <a:gd name="T5" fmla="*/ 1019 h 2039"/>
              <a:gd name="T6" fmla="*/ 2037 w 2038"/>
              <a:gd name="T7" fmla="*/ 1019 h 2039"/>
              <a:gd name="T8" fmla="*/ 1018 w 2038"/>
              <a:gd name="T9" fmla="*/ 2038 h 2039"/>
              <a:gd name="T10" fmla="*/ 1018 w 2038"/>
              <a:gd name="T11" fmla="*/ 2038 h 2039"/>
              <a:gd name="T12" fmla="*/ 0 w 2038"/>
              <a:gd name="T13" fmla="*/ 1019 h 2039"/>
              <a:gd name="T14" fmla="*/ 0 w 2038"/>
              <a:gd name="T15" fmla="*/ 1019 h 2039"/>
              <a:gd name="T16" fmla="*/ 1018 w 2038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8" h="2039">
                <a:moveTo>
                  <a:pt x="1018" y="0"/>
                </a:moveTo>
                <a:lnTo>
                  <a:pt x="1018" y="0"/>
                </a:lnTo>
                <a:cubicBezTo>
                  <a:pt x="1581" y="0"/>
                  <a:pt x="2037" y="456"/>
                  <a:pt x="2037" y="1019"/>
                </a:cubicBezTo>
                <a:lnTo>
                  <a:pt x="2037" y="1019"/>
                </a:lnTo>
                <a:cubicBezTo>
                  <a:pt x="2037" y="1582"/>
                  <a:pt x="1581" y="2038"/>
                  <a:pt x="1018" y="2038"/>
                </a:cubicBezTo>
                <a:lnTo>
                  <a:pt x="1018" y="2038"/>
                </a:lnTo>
                <a:cubicBezTo>
                  <a:pt x="456" y="2038"/>
                  <a:pt x="0" y="1582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E16C6BB-CB0A-FA42-A21F-0D8F2CB73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145" y="2787512"/>
            <a:ext cx="18401796" cy="253811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A2D51863-40D8-6E44-8EB7-028EEEAF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51" y="6341974"/>
            <a:ext cx="2538117" cy="2538118"/>
          </a:xfrm>
          <a:custGeom>
            <a:avLst/>
            <a:gdLst>
              <a:gd name="T0" fmla="*/ 1018 w 2038"/>
              <a:gd name="T1" fmla="*/ 0 h 2039"/>
              <a:gd name="T2" fmla="*/ 1018 w 2038"/>
              <a:gd name="T3" fmla="*/ 0 h 2039"/>
              <a:gd name="T4" fmla="*/ 2037 w 2038"/>
              <a:gd name="T5" fmla="*/ 1019 h 2039"/>
              <a:gd name="T6" fmla="*/ 2037 w 2038"/>
              <a:gd name="T7" fmla="*/ 1019 h 2039"/>
              <a:gd name="T8" fmla="*/ 1018 w 2038"/>
              <a:gd name="T9" fmla="*/ 2038 h 2039"/>
              <a:gd name="T10" fmla="*/ 1018 w 2038"/>
              <a:gd name="T11" fmla="*/ 2038 h 2039"/>
              <a:gd name="T12" fmla="*/ 0 w 2038"/>
              <a:gd name="T13" fmla="*/ 1019 h 2039"/>
              <a:gd name="T14" fmla="*/ 0 w 2038"/>
              <a:gd name="T15" fmla="*/ 1019 h 2039"/>
              <a:gd name="T16" fmla="*/ 1018 w 2038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8" h="2039">
                <a:moveTo>
                  <a:pt x="1018" y="0"/>
                </a:moveTo>
                <a:lnTo>
                  <a:pt x="1018" y="0"/>
                </a:lnTo>
                <a:cubicBezTo>
                  <a:pt x="1581" y="0"/>
                  <a:pt x="2037" y="456"/>
                  <a:pt x="2037" y="1019"/>
                </a:cubicBezTo>
                <a:lnTo>
                  <a:pt x="2037" y="1019"/>
                </a:lnTo>
                <a:cubicBezTo>
                  <a:pt x="2037" y="1581"/>
                  <a:pt x="1581" y="2038"/>
                  <a:pt x="1018" y="2038"/>
                </a:cubicBezTo>
                <a:lnTo>
                  <a:pt x="1018" y="2038"/>
                </a:lnTo>
                <a:cubicBezTo>
                  <a:pt x="456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8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/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2B3830CE-FB87-6843-AA22-A7825109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145" y="6341974"/>
            <a:ext cx="18401796" cy="25381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3AAC2DC5-5425-E245-919B-B9A4E1D0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51" y="9896439"/>
            <a:ext cx="2538117" cy="2538118"/>
          </a:xfrm>
          <a:custGeom>
            <a:avLst/>
            <a:gdLst>
              <a:gd name="T0" fmla="*/ 1018 w 2038"/>
              <a:gd name="T1" fmla="*/ 0 h 2039"/>
              <a:gd name="T2" fmla="*/ 1018 w 2038"/>
              <a:gd name="T3" fmla="*/ 0 h 2039"/>
              <a:gd name="T4" fmla="*/ 2037 w 2038"/>
              <a:gd name="T5" fmla="*/ 1019 h 2039"/>
              <a:gd name="T6" fmla="*/ 2037 w 2038"/>
              <a:gd name="T7" fmla="*/ 1019 h 2039"/>
              <a:gd name="T8" fmla="*/ 1018 w 2038"/>
              <a:gd name="T9" fmla="*/ 2038 h 2039"/>
              <a:gd name="T10" fmla="*/ 1018 w 2038"/>
              <a:gd name="T11" fmla="*/ 2038 h 2039"/>
              <a:gd name="T12" fmla="*/ 0 w 2038"/>
              <a:gd name="T13" fmla="*/ 1019 h 2039"/>
              <a:gd name="T14" fmla="*/ 0 w 2038"/>
              <a:gd name="T15" fmla="*/ 1019 h 2039"/>
              <a:gd name="T16" fmla="*/ 1018 w 2038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8" h="2039">
                <a:moveTo>
                  <a:pt x="1018" y="0"/>
                </a:moveTo>
                <a:lnTo>
                  <a:pt x="1018" y="0"/>
                </a:lnTo>
                <a:cubicBezTo>
                  <a:pt x="1581" y="0"/>
                  <a:pt x="2037" y="456"/>
                  <a:pt x="2037" y="1019"/>
                </a:cubicBezTo>
                <a:lnTo>
                  <a:pt x="2037" y="1019"/>
                </a:lnTo>
                <a:cubicBezTo>
                  <a:pt x="2037" y="1582"/>
                  <a:pt x="1581" y="2038"/>
                  <a:pt x="1018" y="2038"/>
                </a:cubicBezTo>
                <a:lnTo>
                  <a:pt x="1018" y="2038"/>
                </a:lnTo>
                <a:cubicBezTo>
                  <a:pt x="456" y="2038"/>
                  <a:pt x="0" y="1582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8" y="0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/>
          </a:p>
        </p:txBody>
      </p:sp>
      <p:sp>
        <p:nvSpPr>
          <p:cNvPr id="10" name="Freeform 19">
            <a:extLst>
              <a:ext uri="{FF2B5EF4-FFF2-40B4-BE49-F238E27FC236}">
                <a16:creationId xmlns:a16="http://schemas.microsoft.com/office/drawing/2014/main" id="{EBFA35B1-269E-794D-BA5A-581352B8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145" y="9896439"/>
            <a:ext cx="18401796" cy="253811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/>
          </a:p>
        </p:txBody>
      </p:sp>
      <p:sp>
        <p:nvSpPr>
          <p:cNvPr id="11" name="Freeform 80">
            <a:extLst>
              <a:ext uri="{FF2B5EF4-FFF2-40B4-BE49-F238E27FC236}">
                <a16:creationId xmlns:a16="http://schemas.microsoft.com/office/drawing/2014/main" id="{0A279246-70A9-294A-A93C-EEF8C0F9F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036" y="3990741"/>
            <a:ext cx="1274520" cy="65923"/>
          </a:xfrm>
          <a:custGeom>
            <a:avLst/>
            <a:gdLst>
              <a:gd name="T0" fmla="*/ 1020 w 1021"/>
              <a:gd name="T1" fmla="*/ 51 h 52"/>
              <a:gd name="T2" fmla="*/ 0 w 1021"/>
              <a:gd name="T3" fmla="*/ 51 h 52"/>
              <a:gd name="T4" fmla="*/ 0 w 1021"/>
              <a:gd name="T5" fmla="*/ 0 h 52"/>
              <a:gd name="T6" fmla="*/ 1020 w 1021"/>
              <a:gd name="T7" fmla="*/ 0 h 52"/>
              <a:gd name="T8" fmla="*/ 1020 w 1021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1" h="52">
                <a:moveTo>
                  <a:pt x="1020" y="51"/>
                </a:moveTo>
                <a:lnTo>
                  <a:pt x="0" y="51"/>
                </a:lnTo>
                <a:lnTo>
                  <a:pt x="0" y="0"/>
                </a:lnTo>
                <a:lnTo>
                  <a:pt x="1020" y="0"/>
                </a:lnTo>
                <a:lnTo>
                  <a:pt x="1020" y="51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0"/>
          </a:p>
        </p:txBody>
      </p:sp>
      <p:sp>
        <p:nvSpPr>
          <p:cNvPr id="12" name="Freeform 157">
            <a:extLst>
              <a:ext uri="{FF2B5EF4-FFF2-40B4-BE49-F238E27FC236}">
                <a16:creationId xmlns:a16="http://schemas.microsoft.com/office/drawing/2014/main" id="{71871C9E-BF74-4547-A789-86C276CCC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036" y="7550605"/>
            <a:ext cx="1274520" cy="65923"/>
          </a:xfrm>
          <a:custGeom>
            <a:avLst/>
            <a:gdLst>
              <a:gd name="T0" fmla="*/ 1020 w 1021"/>
              <a:gd name="T1" fmla="*/ 51 h 52"/>
              <a:gd name="T2" fmla="*/ 0 w 1021"/>
              <a:gd name="T3" fmla="*/ 51 h 52"/>
              <a:gd name="T4" fmla="*/ 0 w 1021"/>
              <a:gd name="T5" fmla="*/ 0 h 52"/>
              <a:gd name="T6" fmla="*/ 1020 w 1021"/>
              <a:gd name="T7" fmla="*/ 0 h 52"/>
              <a:gd name="T8" fmla="*/ 1020 w 1021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1" h="52">
                <a:moveTo>
                  <a:pt x="1020" y="51"/>
                </a:moveTo>
                <a:lnTo>
                  <a:pt x="0" y="51"/>
                </a:lnTo>
                <a:lnTo>
                  <a:pt x="0" y="0"/>
                </a:lnTo>
                <a:lnTo>
                  <a:pt x="1020" y="0"/>
                </a:lnTo>
                <a:lnTo>
                  <a:pt x="1020" y="51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0"/>
          </a:p>
        </p:txBody>
      </p:sp>
      <p:sp>
        <p:nvSpPr>
          <p:cNvPr id="13" name="Freeform 235">
            <a:extLst>
              <a:ext uri="{FF2B5EF4-FFF2-40B4-BE49-F238E27FC236}">
                <a16:creationId xmlns:a16="http://schemas.microsoft.com/office/drawing/2014/main" id="{9D971485-A290-AD49-998D-9054A1F6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036" y="11104974"/>
            <a:ext cx="1274520" cy="65923"/>
          </a:xfrm>
          <a:custGeom>
            <a:avLst/>
            <a:gdLst>
              <a:gd name="T0" fmla="*/ 1020 w 1021"/>
              <a:gd name="T1" fmla="*/ 51 h 52"/>
              <a:gd name="T2" fmla="*/ 0 w 1021"/>
              <a:gd name="T3" fmla="*/ 51 h 52"/>
              <a:gd name="T4" fmla="*/ 0 w 1021"/>
              <a:gd name="T5" fmla="*/ 0 h 52"/>
              <a:gd name="T6" fmla="*/ 1020 w 1021"/>
              <a:gd name="T7" fmla="*/ 0 h 52"/>
              <a:gd name="T8" fmla="*/ 1020 w 1021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1" h="52">
                <a:moveTo>
                  <a:pt x="1020" y="51"/>
                </a:moveTo>
                <a:lnTo>
                  <a:pt x="0" y="51"/>
                </a:lnTo>
                <a:lnTo>
                  <a:pt x="0" y="0"/>
                </a:lnTo>
                <a:lnTo>
                  <a:pt x="1020" y="0"/>
                </a:lnTo>
                <a:lnTo>
                  <a:pt x="1020" y="51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0"/>
          </a:p>
        </p:txBody>
      </p:sp>
      <p:sp>
        <p:nvSpPr>
          <p:cNvPr id="17" name="TextBox 34">
            <a:extLst>
              <a:ext uri="{FF2B5EF4-FFF2-40B4-BE49-F238E27FC236}">
                <a16:creationId xmlns:a16="http://schemas.microsoft.com/office/drawing/2014/main" id="{B7746337-0910-D24A-B516-2A9F20FCCA3F}"/>
              </a:ext>
            </a:extLst>
          </p:cNvPr>
          <p:cNvSpPr txBox="1"/>
          <p:nvPr/>
        </p:nvSpPr>
        <p:spPr>
          <a:xfrm>
            <a:off x="1898594" y="3317907"/>
            <a:ext cx="965329" cy="1477328"/>
          </a:xfrm>
          <a:prstGeom prst="rect">
            <a:avLst/>
          </a:prstGeom>
          <a:solidFill>
            <a:schemeClr val="accent3"/>
          </a:solidFill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6832A524-C622-3B4A-8211-76A416D6F272}"/>
              </a:ext>
            </a:extLst>
          </p:cNvPr>
          <p:cNvSpPr txBox="1"/>
          <p:nvPr/>
        </p:nvSpPr>
        <p:spPr>
          <a:xfrm>
            <a:off x="1913822" y="6872369"/>
            <a:ext cx="934872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19" name="TextBox 36">
            <a:extLst>
              <a:ext uri="{FF2B5EF4-FFF2-40B4-BE49-F238E27FC236}">
                <a16:creationId xmlns:a16="http://schemas.microsoft.com/office/drawing/2014/main" id="{7C62A3FF-51D9-724A-866C-62AFA224CDE9}"/>
              </a:ext>
            </a:extLst>
          </p:cNvPr>
          <p:cNvSpPr txBox="1"/>
          <p:nvPr/>
        </p:nvSpPr>
        <p:spPr>
          <a:xfrm>
            <a:off x="1921035" y="10426834"/>
            <a:ext cx="920445" cy="147732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DCC0F4F-EDF2-4652-A29F-946CAD6F4F09}"/>
              </a:ext>
            </a:extLst>
          </p:cNvPr>
          <p:cNvSpPr txBox="1"/>
          <p:nvPr/>
        </p:nvSpPr>
        <p:spPr>
          <a:xfrm>
            <a:off x="5326668" y="3150298"/>
            <a:ext cx="16744437" cy="894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fr-BF" sz="40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S'il n'y a aucun diviseur, alors x est premier et doit être imprimé.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D0307F-AA39-46DA-8D37-99A62C3D3380}"/>
              </a:ext>
            </a:extLst>
          </p:cNvPr>
          <p:cNvSpPr txBox="1"/>
          <p:nvPr/>
        </p:nvSpPr>
        <p:spPr>
          <a:xfrm>
            <a:off x="5326668" y="6811989"/>
            <a:ext cx="16584706" cy="894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fr-BF" sz="40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Répéter les étapes 2 à 4 pour chaque nombre dans l'intervalle.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141DA52-7932-449C-B54C-D331B9875BC4}"/>
              </a:ext>
            </a:extLst>
          </p:cNvPr>
          <p:cNvSpPr txBox="1"/>
          <p:nvPr/>
        </p:nvSpPr>
        <p:spPr>
          <a:xfrm>
            <a:off x="5326668" y="1078180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F" sz="40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Répéter le processus pour chaque cas de test</a:t>
            </a:r>
            <a:endParaRPr lang="fr-BF" sz="4000" b="1" dirty="0">
              <a:solidFill>
                <a:schemeClr val="bg1"/>
              </a:solidFill>
            </a:endParaRP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F4CFC3AA-319D-B519-B4E0-32E655D7C9AE}"/>
              </a:ext>
            </a:extLst>
          </p:cNvPr>
          <p:cNvSpPr txBox="1"/>
          <p:nvPr/>
        </p:nvSpPr>
        <p:spPr>
          <a:xfrm>
            <a:off x="2690798" y="1200342"/>
            <a:ext cx="6956445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64"/>
              </a:lnSpc>
              <a:spcBef>
                <a:spcPct val="0"/>
              </a:spcBef>
            </a:pPr>
            <a:r>
              <a:rPr lang="fr-FR" sz="4664" dirty="0">
                <a:solidFill>
                  <a:srgbClr val="000000"/>
                </a:solidFill>
                <a:latin typeface="Hammersmith One Bold"/>
              </a:rPr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422359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6F3EA2C-F7B7-4001-910C-90809698C99F}"/>
              </a:ext>
            </a:extLst>
          </p:cNvPr>
          <p:cNvSpPr txBox="1"/>
          <p:nvPr/>
        </p:nvSpPr>
        <p:spPr>
          <a:xfrm>
            <a:off x="0" y="-251012"/>
            <a:ext cx="24377650" cy="116955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fr-BF" dirty="0"/>
              <a:t>Algorithme </a:t>
            </a:r>
            <a:r>
              <a:rPr lang="fr-FR" dirty="0"/>
              <a:t>et complexité</a:t>
            </a:r>
            <a:r>
              <a:rPr lang="fr-BF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17B4D6-4643-4644-5123-43E27F44F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4" y="2993991"/>
            <a:ext cx="11235114" cy="102379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67C790B-0C3F-AA7A-AAEC-33689C7B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954" y="3281082"/>
            <a:ext cx="11989762" cy="9780494"/>
          </a:xfrm>
          <a:prstGeom prst="rect">
            <a:avLst/>
          </a:prstGeom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id="{BF217ED9-B2CD-14D7-4E5A-77142566C9D3}"/>
              </a:ext>
            </a:extLst>
          </p:cNvPr>
          <p:cNvSpPr txBox="1"/>
          <p:nvPr/>
        </p:nvSpPr>
        <p:spPr>
          <a:xfrm>
            <a:off x="2690798" y="1200342"/>
            <a:ext cx="6956445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64"/>
              </a:lnSpc>
              <a:spcBef>
                <a:spcPct val="0"/>
              </a:spcBef>
            </a:pPr>
            <a:r>
              <a:rPr lang="fr-FR" sz="4664" dirty="0">
                <a:solidFill>
                  <a:srgbClr val="000000"/>
                </a:solidFill>
                <a:latin typeface="Hammersmith One Bold"/>
              </a:rPr>
              <a:t>Complexité</a:t>
            </a:r>
          </a:p>
        </p:txBody>
      </p:sp>
    </p:spTree>
    <p:extLst>
      <p:ext uri="{BB962C8B-B14F-4D97-AF65-F5344CB8AC3E}">
        <p14:creationId xmlns:p14="http://schemas.microsoft.com/office/powerpoint/2010/main" val="25937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6F3EA2C-F7B7-4001-910C-90809698C99F}"/>
              </a:ext>
            </a:extLst>
          </p:cNvPr>
          <p:cNvSpPr txBox="1"/>
          <p:nvPr/>
        </p:nvSpPr>
        <p:spPr>
          <a:xfrm>
            <a:off x="0" y="-251012"/>
            <a:ext cx="24377650" cy="116955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fr-BF" dirty="0"/>
              <a:t>Algorithme </a:t>
            </a:r>
            <a:r>
              <a:rPr lang="fr-FR" dirty="0"/>
              <a:t>et complexité</a:t>
            </a:r>
            <a:r>
              <a:rPr lang="fr-BF" dirty="0"/>
              <a:t>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40583" y="3326524"/>
            <a:ext cx="2309648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fr-FR" sz="4800" dirty="0"/>
              <a:t>La complexité totale du programme est O(t * (</a:t>
            </a:r>
            <a:r>
              <a:rPr lang="fr-FR" sz="4800" dirty="0" err="1"/>
              <a:t>sqrt</a:t>
            </a:r>
            <a:r>
              <a:rPr lang="fr-FR" sz="4800" dirty="0"/>
              <a:t>(n) * log </a:t>
            </a:r>
            <a:r>
              <a:rPr lang="fr-FR" sz="4800" dirty="0" err="1"/>
              <a:t>log</a:t>
            </a:r>
            <a:r>
              <a:rPr lang="fr-FR" sz="4800" dirty="0"/>
              <a:t> n + n/m)), où t est le nombre de cas de test, n est la valeur de n pour chaque cas de test, et m est la valeur de m pour chaque cas de test.</a:t>
            </a:r>
          </a:p>
          <a:p>
            <a:endParaRPr lang="fr-FR" sz="48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fr-FR" sz="4800" dirty="0"/>
              <a:t>La complexité dépendra fortement des valeurs des cas de test. Si les cas de test ont des valeurs élevées pour n et m, la complexité sera plus élevée. Cependant, étant donné les contraintes mentionnées dans le problème (t &lt;= 10, n-m &lt;= 100000), le code devrait fonctionner efficacement dans la plupart des cas.</a:t>
            </a: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7DFD30B0-41B4-7B44-90EA-15DE2AE7754B}"/>
              </a:ext>
            </a:extLst>
          </p:cNvPr>
          <p:cNvSpPr txBox="1"/>
          <p:nvPr/>
        </p:nvSpPr>
        <p:spPr>
          <a:xfrm>
            <a:off x="2690798" y="1200342"/>
            <a:ext cx="6956445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64"/>
              </a:lnSpc>
              <a:spcBef>
                <a:spcPct val="0"/>
              </a:spcBef>
            </a:pPr>
            <a:r>
              <a:rPr lang="fr-FR" sz="4664" dirty="0">
                <a:solidFill>
                  <a:srgbClr val="000000"/>
                </a:solidFill>
                <a:latin typeface="Hammersmith One Bold"/>
              </a:rPr>
              <a:t>Complexité</a:t>
            </a:r>
          </a:p>
        </p:txBody>
      </p:sp>
    </p:spTree>
    <p:extLst>
      <p:ext uri="{BB962C8B-B14F-4D97-AF65-F5344CB8AC3E}">
        <p14:creationId xmlns:p14="http://schemas.microsoft.com/office/powerpoint/2010/main" val="27476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6F3EA2C-F7B7-4001-910C-90809698C99F}"/>
              </a:ext>
            </a:extLst>
          </p:cNvPr>
          <p:cNvSpPr txBox="1"/>
          <p:nvPr/>
        </p:nvSpPr>
        <p:spPr>
          <a:xfrm>
            <a:off x="0" y="-251012"/>
            <a:ext cx="24377650" cy="116955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fr-FR" dirty="0"/>
              <a:t>Références et récompenses</a:t>
            </a:r>
            <a:endParaRPr lang="fr-BF" dirty="0"/>
          </a:p>
        </p:txBody>
      </p:sp>
      <p:sp>
        <p:nvSpPr>
          <p:cNvPr id="3" name="ZoneTexte 2"/>
          <p:cNvSpPr txBox="1"/>
          <p:nvPr/>
        </p:nvSpPr>
        <p:spPr>
          <a:xfrm>
            <a:off x="5202620" y="1355834"/>
            <a:ext cx="1871366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Le plus grand nombre premier connu est 2</a:t>
            </a:r>
            <a:r>
              <a:rPr lang="fr-FR" sz="5400" baseline="30000" dirty="0"/>
              <a:t>82 589 933</a:t>
            </a:r>
            <a:r>
              <a:rPr lang="fr-FR" sz="5400" dirty="0"/>
              <a:t> – 1.</a:t>
            </a:r>
          </a:p>
          <a:p>
            <a:r>
              <a:rPr lang="fr-FR" sz="5400" b="1" dirty="0"/>
              <a:t>Belles récompenses</a:t>
            </a:r>
            <a:r>
              <a:rPr lang="fr-FR" sz="5400" dirty="0"/>
              <a:t> offertes pour la découverte de nouveaux nombres premiers :</a:t>
            </a:r>
          </a:p>
          <a:p>
            <a:endParaRPr lang="fr-FR" sz="5400" dirty="0"/>
          </a:p>
          <a:p>
            <a:pPr marL="1485717" lvl="1" indent="-571500">
              <a:buFont typeface="Wingdings" panose="05000000000000000000" pitchFamily="2" charset="2"/>
              <a:buChar char="q"/>
            </a:pPr>
            <a:r>
              <a:rPr lang="fr-FR" sz="5400" b="1" dirty="0"/>
              <a:t>100 000$ </a:t>
            </a:r>
            <a:r>
              <a:rPr lang="fr-FR" sz="5400" dirty="0"/>
              <a:t>pour un </a:t>
            </a:r>
            <a:r>
              <a:rPr lang="fr-FR" sz="5400" b="1" dirty="0"/>
              <a:t>nombre premier de 10 millions de chiffres</a:t>
            </a:r>
          </a:p>
          <a:p>
            <a:pPr marL="1485717" lvl="1" indent="-571500">
              <a:buFont typeface="Wingdings" panose="05000000000000000000" pitchFamily="2" charset="2"/>
              <a:buChar char="q"/>
            </a:pPr>
            <a:r>
              <a:rPr lang="fr-FR" sz="5400" b="1" dirty="0"/>
              <a:t>150 000$ </a:t>
            </a:r>
            <a:r>
              <a:rPr lang="fr-FR" sz="5400" dirty="0"/>
              <a:t>pour </a:t>
            </a:r>
            <a:r>
              <a:rPr lang="fr-FR" sz="5400" b="1" dirty="0"/>
              <a:t>100 millions de chiffres</a:t>
            </a:r>
            <a:r>
              <a:rPr lang="fr-FR" sz="5400" dirty="0"/>
              <a:t>, </a:t>
            </a:r>
          </a:p>
          <a:p>
            <a:pPr marL="1485717" lvl="1" indent="-571500">
              <a:buFont typeface="Wingdings" panose="05000000000000000000" pitchFamily="2" charset="2"/>
              <a:buChar char="q"/>
            </a:pPr>
            <a:r>
              <a:rPr lang="fr-FR" sz="5400" b="1" dirty="0"/>
              <a:t>250 000$ </a:t>
            </a:r>
            <a:r>
              <a:rPr lang="fr-FR" sz="5400" dirty="0"/>
              <a:t>pour </a:t>
            </a:r>
            <a:r>
              <a:rPr lang="fr-FR" sz="5400" b="1" dirty="0"/>
              <a:t>un milliard de chiffres</a:t>
            </a:r>
            <a:r>
              <a:rPr lang="fr-FR" sz="5400" dirty="0"/>
              <a:t>. </a:t>
            </a:r>
          </a:p>
          <a:p>
            <a:endParaRPr lang="fr-FR" sz="5400" dirty="0"/>
          </a:p>
        </p:txBody>
      </p:sp>
      <p:sp>
        <p:nvSpPr>
          <p:cNvPr id="4" name="ZoneTexte 3"/>
          <p:cNvSpPr txBox="1"/>
          <p:nvPr/>
        </p:nvSpPr>
        <p:spPr>
          <a:xfrm>
            <a:off x="5074624" y="9549591"/>
            <a:ext cx="204321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5400" dirty="0"/>
              <a:t>Références : </a:t>
            </a:r>
          </a:p>
          <a:p>
            <a:pPr marL="0" lvl="1"/>
            <a:r>
              <a:rPr lang="fr-FR" sz="5400" dirty="0">
                <a:hlinkClick r:id="rId2"/>
              </a:rPr>
              <a:t>https://www.spoj.com/</a:t>
            </a:r>
            <a:endParaRPr lang="fr-FR" sz="5400" dirty="0"/>
          </a:p>
          <a:p>
            <a:r>
              <a:rPr lang="fr-FR" dirty="0">
                <a:hlinkClick r:id="rId3"/>
              </a:rPr>
              <a:t>https://zanotti.univ-tln.fr/ALGO/I51/Crible.html</a:t>
            </a:r>
            <a:endParaRPr lang="fr-FR" dirty="0"/>
          </a:p>
          <a:p>
            <a:r>
              <a:rPr lang="fr-FR" dirty="0">
                <a:hlinkClick r:id="rId4"/>
              </a:rPr>
              <a:t>https://www.maths-et-tiques.fr/index.php/histoire-des-maths/nombres/les-nombres-premiers</a:t>
            </a:r>
            <a:endParaRPr lang="fr-FR" dirty="0"/>
          </a:p>
          <a:p>
            <a:r>
              <a:rPr lang="fr-FR" dirty="0">
                <a:hlinkClick r:id="rId5"/>
              </a:rPr>
              <a:t>https://chat.openai.com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539"/>
            <a:ext cx="5074624" cy="819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9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 99">
            <a:extLst>
              <a:ext uri="{FF2B5EF4-FFF2-40B4-BE49-F238E27FC236}">
                <a16:creationId xmlns:a16="http://schemas.microsoft.com/office/drawing/2014/main" id="{28D0B8D5-6937-4292-9968-969C0DF1B7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86" y="78179"/>
            <a:ext cx="14281745" cy="617748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6A3F452-A183-482C-8E68-174AEA1C2D71}"/>
              </a:ext>
            </a:extLst>
          </p:cNvPr>
          <p:cNvSpPr/>
          <p:nvPr/>
        </p:nvSpPr>
        <p:spPr>
          <a:xfrm>
            <a:off x="1" y="2685841"/>
            <a:ext cx="5437878" cy="108757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66" h="8731">
                <a:moveTo>
                  <a:pt x="0" y="0"/>
                </a:moveTo>
                <a:lnTo>
                  <a:pt x="0" y="8731"/>
                </a:lnTo>
                <a:cubicBezTo>
                  <a:pt x="2411" y="8731"/>
                  <a:pt x="4366" y="6776"/>
                  <a:pt x="4366" y="4366"/>
                </a:cubicBezTo>
                <a:cubicBezTo>
                  <a:pt x="4366" y="1955"/>
                  <a:pt x="2411" y="0"/>
                  <a:pt x="0" y="0"/>
                </a:cubicBezTo>
                <a:close/>
              </a:path>
            </a:pathLst>
          </a:custGeom>
          <a:solidFill>
            <a:srgbClr val="7CADB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254E9D-FAAA-4F68-8A0E-B2259C771A72}"/>
              </a:ext>
            </a:extLst>
          </p:cNvPr>
          <p:cNvSpPr/>
          <p:nvPr/>
        </p:nvSpPr>
        <p:spPr>
          <a:xfrm>
            <a:off x="1" y="3937865"/>
            <a:ext cx="7847242" cy="35866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00" h="2880">
                <a:moveTo>
                  <a:pt x="4861" y="2880"/>
                </a:moveTo>
                <a:lnTo>
                  <a:pt x="0" y="2880"/>
                </a:lnTo>
                <a:lnTo>
                  <a:pt x="0" y="0"/>
                </a:lnTo>
                <a:lnTo>
                  <a:pt x="4861" y="0"/>
                </a:lnTo>
                <a:cubicBezTo>
                  <a:pt x="5656" y="0"/>
                  <a:pt x="6300" y="645"/>
                  <a:pt x="6300" y="1440"/>
                </a:cubicBezTo>
                <a:cubicBezTo>
                  <a:pt x="6300" y="2235"/>
                  <a:pt x="5656" y="2880"/>
                  <a:pt x="4861" y="2880"/>
                </a:cubicBezTo>
                <a:close/>
              </a:path>
            </a:pathLst>
          </a:custGeom>
          <a:solidFill>
            <a:srgbClr val="00738D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2F8F168-3FDE-4E83-96BD-2AE7254769EF}"/>
              </a:ext>
            </a:extLst>
          </p:cNvPr>
          <p:cNvGrpSpPr/>
          <p:nvPr/>
        </p:nvGrpSpPr>
        <p:grpSpPr>
          <a:xfrm>
            <a:off x="4422565" y="4187023"/>
            <a:ext cx="1551007" cy="3336230"/>
            <a:chOff x="4422565" y="4187023"/>
            <a:chExt cx="1551007" cy="333623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45AFF40-1D32-4DE7-A0C5-E497DFA2F020}"/>
                </a:ext>
              </a:extLst>
            </p:cNvPr>
            <p:cNvSpPr/>
            <p:nvPr/>
          </p:nvSpPr>
          <p:spPr>
            <a:xfrm>
              <a:off x="5815357" y="5422848"/>
              <a:ext cx="69764" cy="17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2">
                  <a:moveTo>
                    <a:pt x="57" y="0"/>
                  </a:moveTo>
                  <a:lnTo>
                    <a:pt x="53" y="14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1670D59-FBBA-4AA1-B922-2B423683B1DC}"/>
                </a:ext>
              </a:extLst>
            </p:cNvPr>
            <p:cNvSpPr/>
            <p:nvPr/>
          </p:nvSpPr>
          <p:spPr>
            <a:xfrm>
              <a:off x="4893475" y="6860492"/>
              <a:ext cx="1040236" cy="6627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" h="533">
                  <a:moveTo>
                    <a:pt x="836" y="533"/>
                  </a:moveTo>
                  <a:cubicBezTo>
                    <a:pt x="836" y="533"/>
                    <a:pt x="714" y="37"/>
                    <a:pt x="689" y="7"/>
                  </a:cubicBezTo>
                  <a:cubicBezTo>
                    <a:pt x="666" y="-23"/>
                    <a:pt x="201" y="50"/>
                    <a:pt x="201" y="50"/>
                  </a:cubicBezTo>
                  <a:cubicBezTo>
                    <a:pt x="201" y="50"/>
                    <a:pt x="11" y="71"/>
                    <a:pt x="3" y="104"/>
                  </a:cubicBezTo>
                  <a:cubicBezTo>
                    <a:pt x="-4" y="138"/>
                    <a:pt x="3" y="253"/>
                    <a:pt x="3" y="253"/>
                  </a:cubicBezTo>
                  <a:lnTo>
                    <a:pt x="21" y="533"/>
                  </a:ln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0DA1D1C-EAE3-4E8F-A9D7-C8A0C0F1BE55}"/>
                </a:ext>
              </a:extLst>
            </p:cNvPr>
            <p:cNvSpPr/>
            <p:nvPr/>
          </p:nvSpPr>
          <p:spPr>
            <a:xfrm>
              <a:off x="4928357" y="6881670"/>
              <a:ext cx="812256" cy="1345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109">
                  <a:moveTo>
                    <a:pt x="653" y="9"/>
                  </a:moveTo>
                  <a:cubicBezTo>
                    <a:pt x="650" y="-7"/>
                    <a:pt x="502" y="0"/>
                    <a:pt x="322" y="25"/>
                  </a:cubicBezTo>
                  <a:cubicBezTo>
                    <a:pt x="141" y="50"/>
                    <a:pt x="-3" y="84"/>
                    <a:pt x="0" y="101"/>
                  </a:cubicBezTo>
                  <a:cubicBezTo>
                    <a:pt x="2" y="117"/>
                    <a:pt x="150" y="110"/>
                    <a:pt x="330" y="85"/>
                  </a:cubicBezTo>
                  <a:cubicBezTo>
                    <a:pt x="510" y="60"/>
                    <a:pt x="655" y="26"/>
                    <a:pt x="653" y="9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9BA73E-D4CB-430B-9C29-710F021143CC}"/>
                </a:ext>
              </a:extLst>
            </p:cNvPr>
            <p:cNvSpPr/>
            <p:nvPr/>
          </p:nvSpPr>
          <p:spPr>
            <a:xfrm>
              <a:off x="4422565" y="4578201"/>
              <a:ext cx="1551007" cy="21913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6" h="1760">
                  <a:moveTo>
                    <a:pt x="395" y="691"/>
                  </a:moveTo>
                  <a:cubicBezTo>
                    <a:pt x="397" y="691"/>
                    <a:pt x="399" y="692"/>
                    <a:pt x="401" y="692"/>
                  </a:cubicBezTo>
                  <a:cubicBezTo>
                    <a:pt x="399" y="693"/>
                    <a:pt x="397" y="693"/>
                    <a:pt x="395" y="694"/>
                  </a:cubicBezTo>
                  <a:cubicBezTo>
                    <a:pt x="395" y="693"/>
                    <a:pt x="395" y="692"/>
                    <a:pt x="395" y="691"/>
                  </a:cubicBezTo>
                  <a:close/>
                  <a:moveTo>
                    <a:pt x="483" y="621"/>
                  </a:moveTo>
                  <a:cubicBezTo>
                    <a:pt x="483" y="641"/>
                    <a:pt x="484" y="657"/>
                    <a:pt x="484" y="667"/>
                  </a:cubicBezTo>
                  <a:cubicBezTo>
                    <a:pt x="470" y="671"/>
                    <a:pt x="452" y="676"/>
                    <a:pt x="430" y="683"/>
                  </a:cubicBezTo>
                  <a:cubicBezTo>
                    <a:pt x="445" y="671"/>
                    <a:pt x="467" y="649"/>
                    <a:pt x="483" y="621"/>
                  </a:cubicBezTo>
                  <a:close/>
                  <a:moveTo>
                    <a:pt x="1240" y="1200"/>
                  </a:moveTo>
                  <a:cubicBezTo>
                    <a:pt x="1218" y="1081"/>
                    <a:pt x="1188" y="917"/>
                    <a:pt x="1188" y="917"/>
                  </a:cubicBezTo>
                  <a:cubicBezTo>
                    <a:pt x="1188" y="917"/>
                    <a:pt x="1168" y="901"/>
                    <a:pt x="1133" y="877"/>
                  </a:cubicBezTo>
                  <a:cubicBezTo>
                    <a:pt x="1133" y="871"/>
                    <a:pt x="1133" y="866"/>
                    <a:pt x="1132" y="862"/>
                  </a:cubicBezTo>
                  <a:cubicBezTo>
                    <a:pt x="1129" y="843"/>
                    <a:pt x="1122" y="827"/>
                    <a:pt x="1104" y="815"/>
                  </a:cubicBezTo>
                  <a:cubicBezTo>
                    <a:pt x="1129" y="814"/>
                    <a:pt x="1135" y="807"/>
                    <a:pt x="1135" y="807"/>
                  </a:cubicBezTo>
                  <a:cubicBezTo>
                    <a:pt x="1135" y="807"/>
                    <a:pt x="1144" y="762"/>
                    <a:pt x="1165" y="707"/>
                  </a:cubicBezTo>
                  <a:cubicBezTo>
                    <a:pt x="1187" y="650"/>
                    <a:pt x="1192" y="583"/>
                    <a:pt x="1179" y="565"/>
                  </a:cubicBezTo>
                  <a:cubicBezTo>
                    <a:pt x="1166" y="547"/>
                    <a:pt x="1079" y="514"/>
                    <a:pt x="1040" y="528"/>
                  </a:cubicBezTo>
                  <a:cubicBezTo>
                    <a:pt x="1003" y="542"/>
                    <a:pt x="982" y="619"/>
                    <a:pt x="985" y="653"/>
                  </a:cubicBezTo>
                  <a:cubicBezTo>
                    <a:pt x="987" y="687"/>
                    <a:pt x="972" y="725"/>
                    <a:pt x="972" y="761"/>
                  </a:cubicBezTo>
                  <a:cubicBezTo>
                    <a:pt x="972" y="779"/>
                    <a:pt x="989" y="790"/>
                    <a:pt x="1006" y="797"/>
                  </a:cubicBezTo>
                  <a:cubicBezTo>
                    <a:pt x="1004" y="797"/>
                    <a:pt x="1003" y="797"/>
                    <a:pt x="1001" y="798"/>
                  </a:cubicBezTo>
                  <a:cubicBezTo>
                    <a:pt x="983" y="788"/>
                    <a:pt x="964" y="779"/>
                    <a:pt x="944" y="770"/>
                  </a:cubicBezTo>
                  <a:cubicBezTo>
                    <a:pt x="944" y="762"/>
                    <a:pt x="944" y="754"/>
                    <a:pt x="943" y="746"/>
                  </a:cubicBezTo>
                  <a:cubicBezTo>
                    <a:pt x="940" y="727"/>
                    <a:pt x="927" y="716"/>
                    <a:pt x="911" y="709"/>
                  </a:cubicBezTo>
                  <a:cubicBezTo>
                    <a:pt x="936" y="702"/>
                    <a:pt x="952" y="693"/>
                    <a:pt x="952" y="693"/>
                  </a:cubicBezTo>
                  <a:lnTo>
                    <a:pt x="952" y="620"/>
                  </a:lnTo>
                  <a:cubicBezTo>
                    <a:pt x="952" y="608"/>
                    <a:pt x="960" y="567"/>
                    <a:pt x="968" y="540"/>
                  </a:cubicBezTo>
                  <a:cubicBezTo>
                    <a:pt x="976" y="514"/>
                    <a:pt x="972" y="466"/>
                    <a:pt x="968" y="450"/>
                  </a:cubicBezTo>
                  <a:cubicBezTo>
                    <a:pt x="963" y="434"/>
                    <a:pt x="950" y="410"/>
                    <a:pt x="929" y="403"/>
                  </a:cubicBezTo>
                  <a:cubicBezTo>
                    <a:pt x="907" y="394"/>
                    <a:pt x="877" y="379"/>
                    <a:pt x="805" y="392"/>
                  </a:cubicBezTo>
                  <a:cubicBezTo>
                    <a:pt x="805" y="392"/>
                    <a:pt x="757" y="405"/>
                    <a:pt x="753" y="493"/>
                  </a:cubicBezTo>
                  <a:cubicBezTo>
                    <a:pt x="749" y="582"/>
                    <a:pt x="761" y="562"/>
                    <a:pt x="760" y="614"/>
                  </a:cubicBezTo>
                  <a:cubicBezTo>
                    <a:pt x="759" y="648"/>
                    <a:pt x="756" y="671"/>
                    <a:pt x="773" y="688"/>
                  </a:cubicBezTo>
                  <a:cubicBezTo>
                    <a:pt x="766" y="689"/>
                    <a:pt x="760" y="692"/>
                    <a:pt x="754" y="697"/>
                  </a:cubicBezTo>
                  <a:cubicBezTo>
                    <a:pt x="748" y="696"/>
                    <a:pt x="742" y="694"/>
                    <a:pt x="736" y="693"/>
                  </a:cubicBezTo>
                  <a:cubicBezTo>
                    <a:pt x="735" y="691"/>
                    <a:pt x="732" y="690"/>
                    <a:pt x="729" y="688"/>
                  </a:cubicBezTo>
                  <a:lnTo>
                    <a:pt x="738" y="629"/>
                  </a:lnTo>
                  <a:cubicBezTo>
                    <a:pt x="739" y="626"/>
                    <a:pt x="739" y="623"/>
                    <a:pt x="739" y="622"/>
                  </a:cubicBezTo>
                  <a:cubicBezTo>
                    <a:pt x="738" y="611"/>
                    <a:pt x="728" y="560"/>
                    <a:pt x="728" y="543"/>
                  </a:cubicBezTo>
                  <a:cubicBezTo>
                    <a:pt x="728" y="524"/>
                    <a:pt x="725" y="490"/>
                    <a:pt x="729" y="456"/>
                  </a:cubicBezTo>
                  <a:cubicBezTo>
                    <a:pt x="734" y="421"/>
                    <a:pt x="719" y="363"/>
                    <a:pt x="708" y="347"/>
                  </a:cubicBezTo>
                  <a:cubicBezTo>
                    <a:pt x="697" y="332"/>
                    <a:pt x="642" y="310"/>
                    <a:pt x="610" y="311"/>
                  </a:cubicBezTo>
                  <a:cubicBezTo>
                    <a:pt x="580" y="312"/>
                    <a:pt x="544" y="319"/>
                    <a:pt x="525" y="331"/>
                  </a:cubicBezTo>
                  <a:cubicBezTo>
                    <a:pt x="525" y="331"/>
                    <a:pt x="488" y="325"/>
                    <a:pt x="484" y="396"/>
                  </a:cubicBezTo>
                  <a:cubicBezTo>
                    <a:pt x="483" y="412"/>
                    <a:pt x="483" y="438"/>
                    <a:pt x="482" y="468"/>
                  </a:cubicBezTo>
                  <a:cubicBezTo>
                    <a:pt x="474" y="457"/>
                    <a:pt x="466" y="453"/>
                    <a:pt x="458" y="452"/>
                  </a:cubicBezTo>
                  <a:cubicBezTo>
                    <a:pt x="443" y="447"/>
                    <a:pt x="421" y="455"/>
                    <a:pt x="405" y="470"/>
                  </a:cubicBezTo>
                  <a:cubicBezTo>
                    <a:pt x="404" y="450"/>
                    <a:pt x="404" y="439"/>
                    <a:pt x="404" y="439"/>
                  </a:cubicBezTo>
                  <a:cubicBezTo>
                    <a:pt x="404" y="439"/>
                    <a:pt x="395" y="371"/>
                    <a:pt x="347" y="348"/>
                  </a:cubicBezTo>
                  <a:cubicBezTo>
                    <a:pt x="360" y="338"/>
                    <a:pt x="372" y="324"/>
                    <a:pt x="379" y="304"/>
                  </a:cubicBezTo>
                  <a:cubicBezTo>
                    <a:pt x="379" y="304"/>
                    <a:pt x="394" y="282"/>
                    <a:pt x="385" y="227"/>
                  </a:cubicBezTo>
                  <a:cubicBezTo>
                    <a:pt x="377" y="173"/>
                    <a:pt x="369" y="91"/>
                    <a:pt x="369" y="68"/>
                  </a:cubicBezTo>
                  <a:cubicBezTo>
                    <a:pt x="369" y="45"/>
                    <a:pt x="368" y="27"/>
                    <a:pt x="337" y="13"/>
                  </a:cubicBezTo>
                  <a:cubicBezTo>
                    <a:pt x="305" y="0"/>
                    <a:pt x="204" y="-9"/>
                    <a:pt x="187" y="18"/>
                  </a:cubicBezTo>
                  <a:cubicBezTo>
                    <a:pt x="187" y="18"/>
                    <a:pt x="169" y="32"/>
                    <a:pt x="170" y="45"/>
                  </a:cubicBezTo>
                  <a:cubicBezTo>
                    <a:pt x="170" y="45"/>
                    <a:pt x="176" y="143"/>
                    <a:pt x="170" y="210"/>
                  </a:cubicBezTo>
                  <a:cubicBezTo>
                    <a:pt x="164" y="278"/>
                    <a:pt x="167" y="327"/>
                    <a:pt x="198" y="346"/>
                  </a:cubicBezTo>
                  <a:cubicBezTo>
                    <a:pt x="203" y="349"/>
                    <a:pt x="208" y="352"/>
                    <a:pt x="215" y="354"/>
                  </a:cubicBezTo>
                  <a:cubicBezTo>
                    <a:pt x="197" y="363"/>
                    <a:pt x="182" y="378"/>
                    <a:pt x="178" y="406"/>
                  </a:cubicBezTo>
                  <a:cubicBezTo>
                    <a:pt x="168" y="479"/>
                    <a:pt x="189" y="466"/>
                    <a:pt x="178" y="538"/>
                  </a:cubicBezTo>
                  <a:cubicBezTo>
                    <a:pt x="169" y="596"/>
                    <a:pt x="165" y="667"/>
                    <a:pt x="170" y="715"/>
                  </a:cubicBezTo>
                  <a:cubicBezTo>
                    <a:pt x="117" y="777"/>
                    <a:pt x="-5" y="922"/>
                    <a:pt x="0" y="940"/>
                  </a:cubicBezTo>
                  <a:cubicBezTo>
                    <a:pt x="0" y="940"/>
                    <a:pt x="17" y="955"/>
                    <a:pt x="55" y="949"/>
                  </a:cubicBezTo>
                  <a:cubicBezTo>
                    <a:pt x="74" y="947"/>
                    <a:pt x="125" y="948"/>
                    <a:pt x="174" y="946"/>
                  </a:cubicBezTo>
                  <a:lnTo>
                    <a:pt x="204" y="1097"/>
                  </a:lnTo>
                  <a:cubicBezTo>
                    <a:pt x="184" y="1078"/>
                    <a:pt x="167" y="1065"/>
                    <a:pt x="154" y="1061"/>
                  </a:cubicBezTo>
                  <a:cubicBezTo>
                    <a:pt x="110" y="1047"/>
                    <a:pt x="58" y="1034"/>
                    <a:pt x="0" y="1061"/>
                  </a:cubicBezTo>
                  <a:cubicBezTo>
                    <a:pt x="0" y="1061"/>
                    <a:pt x="44" y="1220"/>
                    <a:pt x="55" y="1294"/>
                  </a:cubicBezTo>
                  <a:cubicBezTo>
                    <a:pt x="67" y="1368"/>
                    <a:pt x="115" y="1580"/>
                    <a:pt x="189" y="1673"/>
                  </a:cubicBezTo>
                  <a:lnTo>
                    <a:pt x="305" y="1629"/>
                  </a:lnTo>
                  <a:cubicBezTo>
                    <a:pt x="305" y="1629"/>
                    <a:pt x="347" y="1746"/>
                    <a:pt x="420" y="1747"/>
                  </a:cubicBezTo>
                  <a:lnTo>
                    <a:pt x="993" y="1760"/>
                  </a:lnTo>
                  <a:cubicBezTo>
                    <a:pt x="993" y="1760"/>
                    <a:pt x="1066" y="1741"/>
                    <a:pt x="1142" y="1642"/>
                  </a:cubicBezTo>
                  <a:cubicBezTo>
                    <a:pt x="1218" y="1543"/>
                    <a:pt x="1264" y="1319"/>
                    <a:pt x="1240" y="1200"/>
                  </a:cubicBez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E2B0B9-584B-420D-A348-7FA48FD33E7D}"/>
                </a:ext>
              </a:extLst>
            </p:cNvPr>
            <p:cNvSpPr/>
            <p:nvPr/>
          </p:nvSpPr>
          <p:spPr>
            <a:xfrm>
              <a:off x="4610680" y="4187023"/>
              <a:ext cx="274074" cy="3824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08">
                  <a:moveTo>
                    <a:pt x="17" y="295"/>
                  </a:moveTo>
                  <a:cubicBezTo>
                    <a:pt x="17" y="295"/>
                    <a:pt x="29" y="312"/>
                    <a:pt x="110" y="307"/>
                  </a:cubicBezTo>
                  <a:cubicBezTo>
                    <a:pt x="192" y="302"/>
                    <a:pt x="209" y="277"/>
                    <a:pt x="209" y="277"/>
                  </a:cubicBezTo>
                  <a:cubicBezTo>
                    <a:pt x="209" y="277"/>
                    <a:pt x="223" y="213"/>
                    <a:pt x="221" y="183"/>
                  </a:cubicBezTo>
                  <a:cubicBezTo>
                    <a:pt x="218" y="153"/>
                    <a:pt x="216" y="90"/>
                    <a:pt x="175" y="37"/>
                  </a:cubicBezTo>
                  <a:cubicBezTo>
                    <a:pt x="133" y="-15"/>
                    <a:pt x="78" y="-5"/>
                    <a:pt x="53" y="20"/>
                  </a:cubicBezTo>
                  <a:cubicBezTo>
                    <a:pt x="29" y="46"/>
                    <a:pt x="-5" y="100"/>
                    <a:pt x="1" y="182"/>
                  </a:cubicBezTo>
                  <a:cubicBezTo>
                    <a:pt x="7" y="265"/>
                    <a:pt x="17" y="295"/>
                    <a:pt x="17" y="295"/>
                  </a:cubicBez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75C00E2-DF74-4EDA-ADC6-DBFF7C817FE8}"/>
                </a:ext>
              </a:extLst>
            </p:cNvPr>
            <p:cNvSpPr/>
            <p:nvPr/>
          </p:nvSpPr>
          <p:spPr>
            <a:xfrm>
              <a:off x="4768895" y="5847663"/>
              <a:ext cx="534445" cy="7798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0" h="627">
                  <a:moveTo>
                    <a:pt x="0" y="26"/>
                  </a:moveTo>
                  <a:cubicBezTo>
                    <a:pt x="0" y="26"/>
                    <a:pt x="87" y="274"/>
                    <a:pt x="87" y="409"/>
                  </a:cubicBezTo>
                  <a:cubicBezTo>
                    <a:pt x="87" y="544"/>
                    <a:pt x="76" y="626"/>
                    <a:pt x="76" y="626"/>
                  </a:cubicBezTo>
                  <a:cubicBezTo>
                    <a:pt x="76" y="626"/>
                    <a:pt x="234" y="634"/>
                    <a:pt x="314" y="582"/>
                  </a:cubicBezTo>
                  <a:cubicBezTo>
                    <a:pt x="394" y="529"/>
                    <a:pt x="428" y="448"/>
                    <a:pt x="430" y="340"/>
                  </a:cubicBezTo>
                  <a:cubicBezTo>
                    <a:pt x="432" y="232"/>
                    <a:pt x="400" y="106"/>
                    <a:pt x="275" y="34"/>
                  </a:cubicBezTo>
                  <a:cubicBezTo>
                    <a:pt x="150" y="-38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E3FFDC-BAAA-44EE-BA28-528F8CAB1537}"/>
                </a:ext>
              </a:extLst>
            </p:cNvPr>
            <p:cNvSpPr/>
            <p:nvPr/>
          </p:nvSpPr>
          <p:spPr>
            <a:xfrm>
              <a:off x="5571185" y="5842680"/>
              <a:ext cx="399899" cy="7524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" h="605">
                  <a:moveTo>
                    <a:pt x="303" y="112"/>
                  </a:moveTo>
                  <a:cubicBezTo>
                    <a:pt x="303" y="112"/>
                    <a:pt x="267" y="-26"/>
                    <a:pt x="168" y="4"/>
                  </a:cubicBezTo>
                  <a:cubicBezTo>
                    <a:pt x="69" y="34"/>
                    <a:pt x="44" y="137"/>
                    <a:pt x="38" y="164"/>
                  </a:cubicBezTo>
                  <a:cubicBezTo>
                    <a:pt x="31" y="192"/>
                    <a:pt x="-4" y="380"/>
                    <a:pt x="0" y="447"/>
                  </a:cubicBezTo>
                  <a:cubicBezTo>
                    <a:pt x="4" y="514"/>
                    <a:pt x="44" y="586"/>
                    <a:pt x="120" y="600"/>
                  </a:cubicBezTo>
                  <a:cubicBezTo>
                    <a:pt x="196" y="615"/>
                    <a:pt x="229" y="597"/>
                    <a:pt x="263" y="548"/>
                  </a:cubicBezTo>
                  <a:cubicBezTo>
                    <a:pt x="297" y="499"/>
                    <a:pt x="351" y="283"/>
                    <a:pt x="303" y="112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468FE6-4222-42A9-BF4B-83982B7DB7CB}"/>
                </a:ext>
              </a:extLst>
            </p:cNvPr>
            <p:cNvSpPr/>
            <p:nvPr/>
          </p:nvSpPr>
          <p:spPr>
            <a:xfrm>
              <a:off x="4766400" y="5676990"/>
              <a:ext cx="555623" cy="500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7" h="403">
                  <a:moveTo>
                    <a:pt x="246" y="17"/>
                  </a:moveTo>
                  <a:cubicBezTo>
                    <a:pt x="174" y="-15"/>
                    <a:pt x="90" y="-2"/>
                    <a:pt x="32" y="50"/>
                  </a:cubicBezTo>
                  <a:cubicBezTo>
                    <a:pt x="13" y="67"/>
                    <a:pt x="-1" y="86"/>
                    <a:pt x="0" y="106"/>
                  </a:cubicBezTo>
                  <a:cubicBezTo>
                    <a:pt x="1" y="141"/>
                    <a:pt x="48" y="135"/>
                    <a:pt x="78" y="127"/>
                  </a:cubicBezTo>
                  <a:cubicBezTo>
                    <a:pt x="114" y="119"/>
                    <a:pt x="150" y="116"/>
                    <a:pt x="186" y="122"/>
                  </a:cubicBezTo>
                  <a:cubicBezTo>
                    <a:pt x="235" y="129"/>
                    <a:pt x="298" y="149"/>
                    <a:pt x="352" y="201"/>
                  </a:cubicBezTo>
                  <a:cubicBezTo>
                    <a:pt x="390" y="239"/>
                    <a:pt x="417" y="286"/>
                    <a:pt x="431" y="338"/>
                  </a:cubicBezTo>
                  <a:cubicBezTo>
                    <a:pt x="436" y="359"/>
                    <a:pt x="441" y="383"/>
                    <a:pt x="442" y="403"/>
                  </a:cubicBezTo>
                  <a:cubicBezTo>
                    <a:pt x="442" y="403"/>
                    <a:pt x="481" y="166"/>
                    <a:pt x="344" y="73"/>
                  </a:cubicBezTo>
                  <a:cubicBezTo>
                    <a:pt x="305" y="47"/>
                    <a:pt x="273" y="29"/>
                    <a:pt x="246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021930-A4F4-4F1C-9DA2-4C71B3F33FF2}"/>
                </a:ext>
              </a:extLst>
            </p:cNvPr>
            <p:cNvSpPr/>
            <p:nvPr/>
          </p:nvSpPr>
          <p:spPr>
            <a:xfrm>
              <a:off x="5356909" y="5831468"/>
              <a:ext cx="164445" cy="73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588">
                  <a:moveTo>
                    <a:pt x="2" y="171"/>
                  </a:moveTo>
                  <a:cubicBezTo>
                    <a:pt x="2" y="171"/>
                    <a:pt x="12" y="287"/>
                    <a:pt x="12" y="346"/>
                  </a:cubicBezTo>
                  <a:lnTo>
                    <a:pt x="12" y="562"/>
                  </a:lnTo>
                  <a:cubicBezTo>
                    <a:pt x="12" y="562"/>
                    <a:pt x="13" y="587"/>
                    <a:pt x="30" y="588"/>
                  </a:cubicBezTo>
                  <a:cubicBezTo>
                    <a:pt x="47" y="589"/>
                    <a:pt x="47" y="546"/>
                    <a:pt x="47" y="501"/>
                  </a:cubicBezTo>
                  <a:cubicBezTo>
                    <a:pt x="47" y="456"/>
                    <a:pt x="65" y="377"/>
                    <a:pt x="80" y="341"/>
                  </a:cubicBezTo>
                  <a:cubicBezTo>
                    <a:pt x="106" y="275"/>
                    <a:pt x="128" y="206"/>
                    <a:pt x="132" y="136"/>
                  </a:cubicBezTo>
                  <a:cubicBezTo>
                    <a:pt x="135" y="97"/>
                    <a:pt x="137" y="31"/>
                    <a:pt x="99" y="7"/>
                  </a:cubicBezTo>
                  <a:cubicBezTo>
                    <a:pt x="76" y="-6"/>
                    <a:pt x="44" y="1"/>
                    <a:pt x="27" y="19"/>
                  </a:cubicBezTo>
                  <a:cubicBezTo>
                    <a:pt x="6" y="42"/>
                    <a:pt x="1" y="76"/>
                    <a:pt x="1" y="106"/>
                  </a:cubicBezTo>
                  <a:cubicBezTo>
                    <a:pt x="-1" y="127"/>
                    <a:pt x="1" y="149"/>
                    <a:pt x="2" y="1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58DD31-240A-4136-BECA-BAE9C987FCEA}"/>
                </a:ext>
              </a:extLst>
            </p:cNvPr>
            <p:cNvSpPr/>
            <p:nvPr/>
          </p:nvSpPr>
          <p:spPr>
            <a:xfrm>
              <a:off x="4496064" y="5916178"/>
              <a:ext cx="326397" cy="68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" h="547">
                  <a:moveTo>
                    <a:pt x="0" y="0"/>
                  </a:moveTo>
                  <a:cubicBezTo>
                    <a:pt x="0" y="0"/>
                    <a:pt x="168" y="198"/>
                    <a:pt x="219" y="547"/>
                  </a:cubicBezTo>
                  <a:cubicBezTo>
                    <a:pt x="219" y="547"/>
                    <a:pt x="271" y="415"/>
                    <a:pt x="262" y="311"/>
                  </a:cubicBezTo>
                  <a:cubicBezTo>
                    <a:pt x="259" y="276"/>
                    <a:pt x="236" y="247"/>
                    <a:pt x="204" y="235"/>
                  </a:cubicBezTo>
                  <a:cubicBezTo>
                    <a:pt x="174" y="225"/>
                    <a:pt x="149" y="204"/>
                    <a:pt x="134" y="176"/>
                  </a:cubicBezTo>
                  <a:lnTo>
                    <a:pt x="113" y="137"/>
                  </a:lnTo>
                  <a:cubicBezTo>
                    <a:pt x="98" y="110"/>
                    <a:pt x="85" y="81"/>
                    <a:pt x="76" y="51"/>
                  </a:cubicBezTo>
                  <a:cubicBezTo>
                    <a:pt x="69" y="32"/>
                    <a:pt x="51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ADB764-E19A-43F6-84CC-827ACB92579C}"/>
                </a:ext>
              </a:extLst>
            </p:cNvPr>
            <p:cNvSpPr/>
            <p:nvPr/>
          </p:nvSpPr>
          <p:spPr>
            <a:xfrm>
              <a:off x="5406741" y="6220155"/>
              <a:ext cx="191852" cy="44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360">
                  <a:moveTo>
                    <a:pt x="129" y="0"/>
                  </a:moveTo>
                  <a:cubicBezTo>
                    <a:pt x="121" y="38"/>
                    <a:pt x="107" y="74"/>
                    <a:pt x="101" y="113"/>
                  </a:cubicBezTo>
                  <a:cubicBezTo>
                    <a:pt x="97" y="145"/>
                    <a:pt x="100" y="188"/>
                    <a:pt x="76" y="215"/>
                  </a:cubicBezTo>
                  <a:cubicBezTo>
                    <a:pt x="63" y="229"/>
                    <a:pt x="3" y="264"/>
                    <a:pt x="0" y="298"/>
                  </a:cubicBezTo>
                  <a:cubicBezTo>
                    <a:pt x="-1" y="316"/>
                    <a:pt x="3" y="339"/>
                    <a:pt x="18" y="351"/>
                  </a:cubicBezTo>
                  <a:cubicBezTo>
                    <a:pt x="34" y="364"/>
                    <a:pt x="59" y="360"/>
                    <a:pt x="78" y="356"/>
                  </a:cubicBezTo>
                  <a:cubicBezTo>
                    <a:pt x="117" y="349"/>
                    <a:pt x="161" y="323"/>
                    <a:pt x="154" y="277"/>
                  </a:cubicBezTo>
                  <a:cubicBezTo>
                    <a:pt x="151" y="257"/>
                    <a:pt x="141" y="240"/>
                    <a:pt x="134" y="221"/>
                  </a:cubicBezTo>
                  <a:cubicBezTo>
                    <a:pt x="119" y="183"/>
                    <a:pt x="118" y="147"/>
                    <a:pt x="119" y="108"/>
                  </a:cubicBezTo>
                  <a:cubicBezTo>
                    <a:pt x="121" y="72"/>
                    <a:pt x="121" y="35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93C258-E021-4335-8A2C-3A8A366B28E6}"/>
                </a:ext>
              </a:extLst>
            </p:cNvPr>
            <p:cNvSpPr/>
            <p:nvPr/>
          </p:nvSpPr>
          <p:spPr>
            <a:xfrm>
              <a:off x="5071623" y="5468942"/>
              <a:ext cx="264108" cy="2304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186">
                  <a:moveTo>
                    <a:pt x="14" y="0"/>
                  </a:moveTo>
                  <a:cubicBezTo>
                    <a:pt x="14" y="0"/>
                    <a:pt x="-7" y="83"/>
                    <a:pt x="2" y="117"/>
                  </a:cubicBezTo>
                  <a:cubicBezTo>
                    <a:pt x="10" y="152"/>
                    <a:pt x="53" y="186"/>
                    <a:pt x="84" y="186"/>
                  </a:cubicBezTo>
                  <a:cubicBezTo>
                    <a:pt x="115" y="186"/>
                    <a:pt x="152" y="176"/>
                    <a:pt x="178" y="136"/>
                  </a:cubicBezTo>
                  <a:cubicBezTo>
                    <a:pt x="203" y="96"/>
                    <a:pt x="210" y="31"/>
                    <a:pt x="213" y="4"/>
                  </a:cubicBezTo>
                  <a:cubicBezTo>
                    <a:pt x="213" y="4"/>
                    <a:pt x="118" y="32"/>
                    <a:pt x="14" y="0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7CB72B-A0A0-42A2-B962-74FED03C3016}"/>
                </a:ext>
              </a:extLst>
            </p:cNvPr>
            <p:cNvSpPr/>
            <p:nvPr/>
          </p:nvSpPr>
          <p:spPr>
            <a:xfrm>
              <a:off x="5335731" y="5508808"/>
              <a:ext cx="261616" cy="19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160">
                  <a:moveTo>
                    <a:pt x="17" y="0"/>
                  </a:moveTo>
                  <a:cubicBezTo>
                    <a:pt x="17" y="0"/>
                    <a:pt x="-17" y="47"/>
                    <a:pt x="12" y="101"/>
                  </a:cubicBezTo>
                  <a:cubicBezTo>
                    <a:pt x="41" y="155"/>
                    <a:pt x="84" y="159"/>
                    <a:pt x="84" y="159"/>
                  </a:cubicBezTo>
                  <a:cubicBezTo>
                    <a:pt x="84" y="159"/>
                    <a:pt x="124" y="168"/>
                    <a:pt x="161" y="134"/>
                  </a:cubicBezTo>
                  <a:cubicBezTo>
                    <a:pt x="197" y="100"/>
                    <a:pt x="211" y="24"/>
                    <a:pt x="211" y="24"/>
                  </a:cubicBezTo>
                  <a:cubicBezTo>
                    <a:pt x="211" y="24"/>
                    <a:pt x="123" y="69"/>
                    <a:pt x="17" y="0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25DAB-4C15-4325-9457-19857FF85C6E}"/>
                </a:ext>
              </a:extLst>
            </p:cNvPr>
            <p:cNvSpPr/>
            <p:nvPr/>
          </p:nvSpPr>
          <p:spPr>
            <a:xfrm>
              <a:off x="5598593" y="5609717"/>
              <a:ext cx="234209" cy="20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163">
                  <a:moveTo>
                    <a:pt x="11" y="0"/>
                  </a:moveTo>
                  <a:cubicBezTo>
                    <a:pt x="11" y="0"/>
                    <a:pt x="-14" y="53"/>
                    <a:pt x="11" y="104"/>
                  </a:cubicBezTo>
                  <a:cubicBezTo>
                    <a:pt x="24" y="130"/>
                    <a:pt x="43" y="153"/>
                    <a:pt x="72" y="160"/>
                  </a:cubicBezTo>
                  <a:cubicBezTo>
                    <a:pt x="99" y="168"/>
                    <a:pt x="126" y="156"/>
                    <a:pt x="147" y="138"/>
                  </a:cubicBezTo>
                  <a:cubicBezTo>
                    <a:pt x="192" y="101"/>
                    <a:pt x="189" y="50"/>
                    <a:pt x="189" y="50"/>
                  </a:cubicBezTo>
                  <a:cubicBezTo>
                    <a:pt x="189" y="50"/>
                    <a:pt x="190" y="33"/>
                    <a:pt x="180" y="9"/>
                  </a:cubicBezTo>
                  <a:cubicBezTo>
                    <a:pt x="180" y="9"/>
                    <a:pt x="187" y="38"/>
                    <a:pt x="161" y="45"/>
                  </a:cubicBezTo>
                  <a:cubicBezTo>
                    <a:pt x="141" y="50"/>
                    <a:pt x="69" y="48"/>
                    <a:pt x="41" y="30"/>
                  </a:cubicBezTo>
                  <a:cubicBezTo>
                    <a:pt x="13" y="12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064429-542B-4965-89FD-13F8E3F3A090}"/>
                </a:ext>
              </a:extLst>
            </p:cNvPr>
            <p:cNvSpPr/>
            <p:nvPr/>
          </p:nvSpPr>
          <p:spPr>
            <a:xfrm>
              <a:off x="4753942" y="5211060"/>
              <a:ext cx="220505" cy="2279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" h="184">
                  <a:moveTo>
                    <a:pt x="0" y="144"/>
                  </a:moveTo>
                  <a:cubicBezTo>
                    <a:pt x="48" y="159"/>
                    <a:pt x="95" y="187"/>
                    <a:pt x="146" y="184"/>
                  </a:cubicBezTo>
                  <a:cubicBezTo>
                    <a:pt x="149" y="184"/>
                    <a:pt x="154" y="157"/>
                    <a:pt x="154" y="154"/>
                  </a:cubicBezTo>
                  <a:cubicBezTo>
                    <a:pt x="160" y="122"/>
                    <a:pt x="155" y="88"/>
                    <a:pt x="162" y="56"/>
                  </a:cubicBezTo>
                  <a:cubicBezTo>
                    <a:pt x="165" y="36"/>
                    <a:pt x="171" y="17"/>
                    <a:pt x="178" y="0"/>
                  </a:cubicBezTo>
                  <a:cubicBezTo>
                    <a:pt x="152" y="32"/>
                    <a:pt x="124" y="64"/>
                    <a:pt x="91" y="90"/>
                  </a:cubicBezTo>
                  <a:cubicBezTo>
                    <a:pt x="63" y="111"/>
                    <a:pt x="28" y="122"/>
                    <a:pt x="0" y="144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B4B12D-904B-46EB-BD8C-C6A4ACBC9831}"/>
                </a:ext>
              </a:extLst>
            </p:cNvPr>
            <p:cNvSpPr/>
            <p:nvPr/>
          </p:nvSpPr>
          <p:spPr>
            <a:xfrm>
              <a:off x="5086569" y="5275845"/>
              <a:ext cx="255387" cy="11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92">
                  <a:moveTo>
                    <a:pt x="20" y="69"/>
                  </a:moveTo>
                  <a:cubicBezTo>
                    <a:pt x="20" y="69"/>
                    <a:pt x="20" y="22"/>
                    <a:pt x="96" y="16"/>
                  </a:cubicBezTo>
                  <a:cubicBezTo>
                    <a:pt x="168" y="10"/>
                    <a:pt x="183" y="53"/>
                    <a:pt x="183" y="53"/>
                  </a:cubicBezTo>
                  <a:lnTo>
                    <a:pt x="206" y="63"/>
                  </a:lnTo>
                  <a:cubicBezTo>
                    <a:pt x="206" y="63"/>
                    <a:pt x="203" y="8"/>
                    <a:pt x="136" y="1"/>
                  </a:cubicBezTo>
                  <a:cubicBezTo>
                    <a:pt x="70" y="-5"/>
                    <a:pt x="32" y="21"/>
                    <a:pt x="13" y="40"/>
                  </a:cubicBezTo>
                  <a:cubicBezTo>
                    <a:pt x="-5" y="60"/>
                    <a:pt x="1" y="76"/>
                    <a:pt x="2" y="81"/>
                  </a:cubicBezTo>
                  <a:cubicBezTo>
                    <a:pt x="3" y="86"/>
                    <a:pt x="20" y="92"/>
                    <a:pt x="20" y="92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1E186A-3985-4749-8EDE-AF8C29630ABE}"/>
                </a:ext>
              </a:extLst>
            </p:cNvPr>
            <p:cNvSpPr/>
            <p:nvPr/>
          </p:nvSpPr>
          <p:spPr>
            <a:xfrm>
              <a:off x="5371859" y="5350592"/>
              <a:ext cx="226734" cy="11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90">
                  <a:moveTo>
                    <a:pt x="11" y="69"/>
                  </a:moveTo>
                  <a:lnTo>
                    <a:pt x="17" y="57"/>
                  </a:lnTo>
                  <a:cubicBezTo>
                    <a:pt x="17" y="57"/>
                    <a:pt x="10" y="37"/>
                    <a:pt x="40" y="25"/>
                  </a:cubicBezTo>
                  <a:cubicBezTo>
                    <a:pt x="69" y="11"/>
                    <a:pt x="102" y="14"/>
                    <a:pt x="126" y="22"/>
                  </a:cubicBezTo>
                  <a:cubicBezTo>
                    <a:pt x="149" y="30"/>
                    <a:pt x="170" y="51"/>
                    <a:pt x="166" y="69"/>
                  </a:cubicBezTo>
                  <a:lnTo>
                    <a:pt x="149" y="90"/>
                  </a:lnTo>
                  <a:cubicBezTo>
                    <a:pt x="149" y="90"/>
                    <a:pt x="175" y="82"/>
                    <a:pt x="182" y="77"/>
                  </a:cubicBezTo>
                  <a:cubicBezTo>
                    <a:pt x="182" y="77"/>
                    <a:pt x="194" y="41"/>
                    <a:pt x="153" y="19"/>
                  </a:cubicBezTo>
                  <a:cubicBezTo>
                    <a:pt x="113" y="-2"/>
                    <a:pt x="69" y="-6"/>
                    <a:pt x="29" y="11"/>
                  </a:cubicBezTo>
                  <a:cubicBezTo>
                    <a:pt x="29" y="11"/>
                    <a:pt x="-4" y="27"/>
                    <a:pt x="1" y="53"/>
                  </a:cubicBezTo>
                  <a:cubicBezTo>
                    <a:pt x="1" y="53"/>
                    <a:pt x="3" y="61"/>
                    <a:pt x="11" y="69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4F5C414-5043-40CA-9A33-8F3841C8E319}"/>
                </a:ext>
              </a:extLst>
            </p:cNvPr>
            <p:cNvSpPr/>
            <p:nvPr/>
          </p:nvSpPr>
          <p:spPr>
            <a:xfrm>
              <a:off x="5659633" y="5490121"/>
              <a:ext cx="175657" cy="10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84">
                  <a:moveTo>
                    <a:pt x="0" y="9"/>
                  </a:moveTo>
                  <a:lnTo>
                    <a:pt x="5" y="22"/>
                  </a:lnTo>
                  <a:cubicBezTo>
                    <a:pt x="5" y="22"/>
                    <a:pt x="22" y="5"/>
                    <a:pt x="72" y="15"/>
                  </a:cubicBezTo>
                  <a:cubicBezTo>
                    <a:pt x="122" y="26"/>
                    <a:pt x="125" y="63"/>
                    <a:pt x="125" y="63"/>
                  </a:cubicBezTo>
                  <a:cubicBezTo>
                    <a:pt x="125" y="63"/>
                    <a:pt x="124" y="83"/>
                    <a:pt x="111" y="84"/>
                  </a:cubicBezTo>
                  <a:cubicBezTo>
                    <a:pt x="111" y="84"/>
                    <a:pt x="129" y="86"/>
                    <a:pt x="142" y="76"/>
                  </a:cubicBezTo>
                  <a:cubicBezTo>
                    <a:pt x="142" y="76"/>
                    <a:pt x="147" y="32"/>
                    <a:pt x="82" y="6"/>
                  </a:cubicBezTo>
                  <a:cubicBezTo>
                    <a:pt x="82" y="6"/>
                    <a:pt x="33" y="-9"/>
                    <a:pt x="0" y="9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EC15EB1-0EF8-44CA-A477-D1D499479C7D}"/>
                </a:ext>
              </a:extLst>
            </p:cNvPr>
            <p:cNvSpPr/>
            <p:nvPr/>
          </p:nvSpPr>
          <p:spPr>
            <a:xfrm>
              <a:off x="4631858" y="4806181"/>
              <a:ext cx="274074" cy="2117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171">
                  <a:moveTo>
                    <a:pt x="47" y="171"/>
                  </a:moveTo>
                  <a:lnTo>
                    <a:pt x="31" y="145"/>
                  </a:lnTo>
                  <a:cubicBezTo>
                    <a:pt x="31" y="145"/>
                    <a:pt x="5" y="103"/>
                    <a:pt x="36" y="63"/>
                  </a:cubicBezTo>
                  <a:cubicBezTo>
                    <a:pt x="67" y="23"/>
                    <a:pt x="99" y="17"/>
                    <a:pt x="120" y="16"/>
                  </a:cubicBezTo>
                  <a:cubicBezTo>
                    <a:pt x="140" y="16"/>
                    <a:pt x="179" y="25"/>
                    <a:pt x="196" y="53"/>
                  </a:cubicBezTo>
                  <a:cubicBezTo>
                    <a:pt x="214" y="81"/>
                    <a:pt x="196" y="118"/>
                    <a:pt x="196" y="118"/>
                  </a:cubicBezTo>
                  <a:lnTo>
                    <a:pt x="200" y="144"/>
                  </a:lnTo>
                  <a:cubicBezTo>
                    <a:pt x="200" y="144"/>
                    <a:pt x="228" y="99"/>
                    <a:pt x="219" y="64"/>
                  </a:cubicBezTo>
                  <a:cubicBezTo>
                    <a:pt x="219" y="64"/>
                    <a:pt x="211" y="19"/>
                    <a:pt x="146" y="3"/>
                  </a:cubicBezTo>
                  <a:cubicBezTo>
                    <a:pt x="80" y="-12"/>
                    <a:pt x="36" y="34"/>
                    <a:pt x="28" y="43"/>
                  </a:cubicBezTo>
                  <a:cubicBezTo>
                    <a:pt x="21" y="52"/>
                    <a:pt x="3" y="75"/>
                    <a:pt x="0" y="95"/>
                  </a:cubicBezTo>
                  <a:cubicBezTo>
                    <a:pt x="-2" y="115"/>
                    <a:pt x="8" y="162"/>
                    <a:pt x="47" y="171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5D04D1E-9871-40EE-96C8-09225EDADEB3}"/>
                </a:ext>
              </a:extLst>
            </p:cNvPr>
            <p:cNvSpPr/>
            <p:nvPr/>
          </p:nvSpPr>
          <p:spPr>
            <a:xfrm>
              <a:off x="5076606" y="4964397"/>
              <a:ext cx="115859" cy="31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251">
                  <a:moveTo>
                    <a:pt x="15" y="23"/>
                  </a:moveTo>
                  <a:cubicBezTo>
                    <a:pt x="31" y="26"/>
                    <a:pt x="44" y="35"/>
                    <a:pt x="52" y="48"/>
                  </a:cubicBezTo>
                  <a:cubicBezTo>
                    <a:pt x="62" y="62"/>
                    <a:pt x="72" y="84"/>
                    <a:pt x="71" y="116"/>
                  </a:cubicBezTo>
                  <a:cubicBezTo>
                    <a:pt x="68" y="178"/>
                    <a:pt x="51" y="206"/>
                    <a:pt x="54" y="226"/>
                  </a:cubicBezTo>
                  <a:cubicBezTo>
                    <a:pt x="56" y="245"/>
                    <a:pt x="65" y="251"/>
                    <a:pt x="65" y="251"/>
                  </a:cubicBezTo>
                  <a:cubicBezTo>
                    <a:pt x="65" y="251"/>
                    <a:pt x="92" y="242"/>
                    <a:pt x="94" y="217"/>
                  </a:cubicBezTo>
                  <a:cubicBezTo>
                    <a:pt x="94" y="191"/>
                    <a:pt x="87" y="182"/>
                    <a:pt x="87" y="154"/>
                  </a:cubicBezTo>
                  <a:cubicBezTo>
                    <a:pt x="88" y="126"/>
                    <a:pt x="83" y="30"/>
                    <a:pt x="83" y="30"/>
                  </a:cubicBezTo>
                  <a:cubicBezTo>
                    <a:pt x="83" y="30"/>
                    <a:pt x="81" y="6"/>
                    <a:pt x="75" y="1"/>
                  </a:cubicBezTo>
                  <a:cubicBezTo>
                    <a:pt x="69" y="-4"/>
                    <a:pt x="8" y="11"/>
                    <a:pt x="0" y="21"/>
                  </a:cubicBezTo>
                  <a:cubicBezTo>
                    <a:pt x="0" y="21"/>
                    <a:pt x="6" y="21"/>
                    <a:pt x="15" y="23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4E2E39-DEDE-4650-9DD9-EA6C5B1E7BC9}"/>
                </a:ext>
              </a:extLst>
            </p:cNvPr>
            <p:cNvSpPr/>
            <p:nvPr/>
          </p:nvSpPr>
          <p:spPr>
            <a:xfrm>
              <a:off x="5420441" y="5060323"/>
              <a:ext cx="69764" cy="2827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228">
                  <a:moveTo>
                    <a:pt x="22" y="155"/>
                  </a:moveTo>
                  <a:cubicBezTo>
                    <a:pt x="22" y="155"/>
                    <a:pt x="1" y="185"/>
                    <a:pt x="0" y="202"/>
                  </a:cubicBezTo>
                  <a:cubicBezTo>
                    <a:pt x="-2" y="220"/>
                    <a:pt x="8" y="231"/>
                    <a:pt x="18" y="228"/>
                  </a:cubicBezTo>
                  <a:cubicBezTo>
                    <a:pt x="28" y="224"/>
                    <a:pt x="40" y="209"/>
                    <a:pt x="38" y="186"/>
                  </a:cubicBezTo>
                  <a:cubicBezTo>
                    <a:pt x="35" y="163"/>
                    <a:pt x="48" y="125"/>
                    <a:pt x="48" y="125"/>
                  </a:cubicBezTo>
                  <a:cubicBezTo>
                    <a:pt x="48" y="125"/>
                    <a:pt x="58" y="91"/>
                    <a:pt x="56" y="56"/>
                  </a:cubicBezTo>
                  <a:cubicBezTo>
                    <a:pt x="55" y="21"/>
                    <a:pt x="56" y="0"/>
                    <a:pt x="56" y="0"/>
                  </a:cubicBezTo>
                  <a:cubicBezTo>
                    <a:pt x="56" y="0"/>
                    <a:pt x="14" y="1"/>
                    <a:pt x="4" y="5"/>
                  </a:cubicBezTo>
                  <a:cubicBezTo>
                    <a:pt x="4" y="5"/>
                    <a:pt x="49" y="23"/>
                    <a:pt x="42" y="78"/>
                  </a:cubicBezTo>
                  <a:cubicBezTo>
                    <a:pt x="35" y="133"/>
                    <a:pt x="22" y="155"/>
                    <a:pt x="22" y="155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4176FE-5BCF-4AEB-9A73-772DF5D032D6}"/>
                </a:ext>
              </a:extLst>
            </p:cNvPr>
            <p:cNvSpPr/>
            <p:nvPr/>
          </p:nvSpPr>
          <p:spPr>
            <a:xfrm>
              <a:off x="5678323" y="5233488"/>
              <a:ext cx="98418" cy="247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200">
                  <a:moveTo>
                    <a:pt x="32" y="3"/>
                  </a:moveTo>
                  <a:cubicBezTo>
                    <a:pt x="32" y="3"/>
                    <a:pt x="52" y="12"/>
                    <a:pt x="56" y="37"/>
                  </a:cubicBezTo>
                  <a:cubicBezTo>
                    <a:pt x="60" y="63"/>
                    <a:pt x="54" y="92"/>
                    <a:pt x="44" y="111"/>
                  </a:cubicBezTo>
                  <a:cubicBezTo>
                    <a:pt x="34" y="131"/>
                    <a:pt x="17" y="148"/>
                    <a:pt x="10" y="163"/>
                  </a:cubicBezTo>
                  <a:cubicBezTo>
                    <a:pt x="3" y="178"/>
                    <a:pt x="-1" y="191"/>
                    <a:pt x="1" y="195"/>
                  </a:cubicBezTo>
                  <a:cubicBezTo>
                    <a:pt x="2" y="200"/>
                    <a:pt x="18" y="207"/>
                    <a:pt x="32" y="181"/>
                  </a:cubicBezTo>
                  <a:cubicBezTo>
                    <a:pt x="47" y="153"/>
                    <a:pt x="83" y="34"/>
                    <a:pt x="80" y="3"/>
                  </a:cubicBezTo>
                  <a:cubicBezTo>
                    <a:pt x="80" y="3"/>
                    <a:pt x="55" y="-4"/>
                    <a:pt x="32" y="3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7BA71C5-B488-42D1-9C00-8135AE948599}"/>
                </a:ext>
              </a:extLst>
            </p:cNvPr>
            <p:cNvSpPr/>
            <p:nvPr/>
          </p:nvSpPr>
          <p:spPr>
            <a:xfrm>
              <a:off x="4638084" y="4474801"/>
              <a:ext cx="225488" cy="9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2" h="78">
                  <a:moveTo>
                    <a:pt x="29" y="76"/>
                  </a:moveTo>
                  <a:cubicBezTo>
                    <a:pt x="29" y="76"/>
                    <a:pt x="11" y="74"/>
                    <a:pt x="5" y="71"/>
                  </a:cubicBezTo>
                  <a:cubicBezTo>
                    <a:pt x="-8" y="65"/>
                    <a:pt x="8" y="40"/>
                    <a:pt x="13" y="35"/>
                  </a:cubicBezTo>
                  <a:cubicBezTo>
                    <a:pt x="33" y="15"/>
                    <a:pt x="66" y="4"/>
                    <a:pt x="93" y="1"/>
                  </a:cubicBezTo>
                  <a:cubicBezTo>
                    <a:pt x="111" y="-1"/>
                    <a:pt x="129" y="0"/>
                    <a:pt x="145" y="5"/>
                  </a:cubicBezTo>
                  <a:cubicBezTo>
                    <a:pt x="165" y="12"/>
                    <a:pt x="194" y="32"/>
                    <a:pt x="177" y="56"/>
                  </a:cubicBezTo>
                  <a:cubicBezTo>
                    <a:pt x="169" y="66"/>
                    <a:pt x="92" y="85"/>
                    <a:pt x="29" y="76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E34D71-07BB-4095-8093-155302AD9429}"/>
                </a:ext>
              </a:extLst>
            </p:cNvPr>
            <p:cNvSpPr/>
            <p:nvPr/>
          </p:nvSpPr>
          <p:spPr>
            <a:xfrm>
              <a:off x="4653037" y="4578201"/>
              <a:ext cx="200572" cy="1009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82">
                  <a:moveTo>
                    <a:pt x="8" y="12"/>
                  </a:moveTo>
                  <a:cubicBezTo>
                    <a:pt x="8" y="12"/>
                    <a:pt x="-8" y="24"/>
                    <a:pt x="4" y="43"/>
                  </a:cubicBezTo>
                  <a:cubicBezTo>
                    <a:pt x="15" y="63"/>
                    <a:pt x="44" y="82"/>
                    <a:pt x="83" y="82"/>
                  </a:cubicBezTo>
                  <a:cubicBezTo>
                    <a:pt x="122" y="82"/>
                    <a:pt x="149" y="70"/>
                    <a:pt x="159" y="51"/>
                  </a:cubicBezTo>
                  <a:cubicBezTo>
                    <a:pt x="169" y="32"/>
                    <a:pt x="151" y="13"/>
                    <a:pt x="151" y="13"/>
                  </a:cubicBezTo>
                  <a:cubicBezTo>
                    <a:pt x="151" y="13"/>
                    <a:pt x="70" y="-15"/>
                    <a:pt x="8" y="12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D92AFCE-EF92-49A7-AD9C-7ABA9F094038}"/>
                </a:ext>
              </a:extLst>
            </p:cNvPr>
            <p:cNvSpPr/>
            <p:nvPr/>
          </p:nvSpPr>
          <p:spPr>
            <a:xfrm>
              <a:off x="4655528" y="4826114"/>
              <a:ext cx="231717" cy="358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" h="289">
                  <a:moveTo>
                    <a:pt x="28" y="155"/>
                  </a:moveTo>
                  <a:cubicBezTo>
                    <a:pt x="28" y="155"/>
                    <a:pt x="-12" y="118"/>
                    <a:pt x="4" y="70"/>
                  </a:cubicBezTo>
                  <a:cubicBezTo>
                    <a:pt x="22" y="21"/>
                    <a:pt x="65" y="2"/>
                    <a:pt x="101" y="0"/>
                  </a:cubicBezTo>
                  <a:cubicBezTo>
                    <a:pt x="136" y="-2"/>
                    <a:pt x="180" y="21"/>
                    <a:pt x="184" y="55"/>
                  </a:cubicBezTo>
                  <a:cubicBezTo>
                    <a:pt x="189" y="89"/>
                    <a:pt x="177" y="102"/>
                    <a:pt x="177" y="102"/>
                  </a:cubicBezTo>
                  <a:lnTo>
                    <a:pt x="181" y="128"/>
                  </a:lnTo>
                  <a:cubicBezTo>
                    <a:pt x="181" y="128"/>
                    <a:pt x="174" y="139"/>
                    <a:pt x="160" y="149"/>
                  </a:cubicBezTo>
                  <a:cubicBezTo>
                    <a:pt x="160" y="149"/>
                    <a:pt x="181" y="172"/>
                    <a:pt x="185" y="199"/>
                  </a:cubicBezTo>
                  <a:cubicBezTo>
                    <a:pt x="189" y="224"/>
                    <a:pt x="188" y="257"/>
                    <a:pt x="168" y="272"/>
                  </a:cubicBezTo>
                  <a:cubicBezTo>
                    <a:pt x="148" y="286"/>
                    <a:pt x="60" y="310"/>
                    <a:pt x="27" y="251"/>
                  </a:cubicBezTo>
                  <a:cubicBezTo>
                    <a:pt x="27" y="251"/>
                    <a:pt x="-7" y="189"/>
                    <a:pt x="28" y="155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768287-CBC9-416E-894F-D6B3F9020769}"/>
                </a:ext>
              </a:extLst>
            </p:cNvPr>
            <p:cNvSpPr/>
            <p:nvPr/>
          </p:nvSpPr>
          <p:spPr>
            <a:xfrm>
              <a:off x="5106501" y="5294532"/>
              <a:ext cx="213030" cy="180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146">
                  <a:moveTo>
                    <a:pt x="139" y="88"/>
                  </a:moveTo>
                  <a:cubicBezTo>
                    <a:pt x="166" y="69"/>
                    <a:pt x="167" y="38"/>
                    <a:pt x="167" y="38"/>
                  </a:cubicBezTo>
                  <a:cubicBezTo>
                    <a:pt x="167" y="38"/>
                    <a:pt x="156" y="-6"/>
                    <a:pt x="78" y="1"/>
                  </a:cubicBezTo>
                  <a:cubicBezTo>
                    <a:pt x="0" y="7"/>
                    <a:pt x="-4" y="61"/>
                    <a:pt x="4" y="77"/>
                  </a:cubicBezTo>
                  <a:cubicBezTo>
                    <a:pt x="4" y="77"/>
                    <a:pt x="8" y="85"/>
                    <a:pt x="19" y="92"/>
                  </a:cubicBezTo>
                  <a:cubicBezTo>
                    <a:pt x="19" y="92"/>
                    <a:pt x="4" y="95"/>
                    <a:pt x="1" y="106"/>
                  </a:cubicBezTo>
                  <a:cubicBezTo>
                    <a:pt x="-2" y="118"/>
                    <a:pt x="3" y="131"/>
                    <a:pt x="19" y="136"/>
                  </a:cubicBezTo>
                  <a:cubicBezTo>
                    <a:pt x="34" y="142"/>
                    <a:pt x="65" y="148"/>
                    <a:pt x="112" y="146"/>
                  </a:cubicBezTo>
                  <a:cubicBezTo>
                    <a:pt x="159" y="144"/>
                    <a:pt x="170" y="137"/>
                    <a:pt x="172" y="125"/>
                  </a:cubicBezTo>
                  <a:cubicBezTo>
                    <a:pt x="174" y="116"/>
                    <a:pt x="173" y="95"/>
                    <a:pt x="139" y="88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211CFEF-4519-48E0-896B-18DBAADF52EC}"/>
                </a:ext>
              </a:extLst>
            </p:cNvPr>
            <p:cNvSpPr/>
            <p:nvPr/>
          </p:nvSpPr>
          <p:spPr>
            <a:xfrm>
              <a:off x="5371859" y="5368033"/>
              <a:ext cx="206801" cy="17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142">
                  <a:moveTo>
                    <a:pt x="11" y="54"/>
                  </a:moveTo>
                  <a:lnTo>
                    <a:pt x="17" y="42"/>
                  </a:lnTo>
                  <a:cubicBezTo>
                    <a:pt x="17" y="42"/>
                    <a:pt x="4" y="11"/>
                    <a:pt x="77" y="0"/>
                  </a:cubicBezTo>
                  <a:cubicBezTo>
                    <a:pt x="77" y="0"/>
                    <a:pt x="120" y="-3"/>
                    <a:pt x="145" y="16"/>
                  </a:cubicBezTo>
                  <a:cubicBezTo>
                    <a:pt x="145" y="16"/>
                    <a:pt x="170" y="32"/>
                    <a:pt x="166" y="54"/>
                  </a:cubicBezTo>
                  <a:lnTo>
                    <a:pt x="165" y="58"/>
                  </a:lnTo>
                  <a:cubicBezTo>
                    <a:pt x="161" y="66"/>
                    <a:pt x="157" y="73"/>
                    <a:pt x="149" y="75"/>
                  </a:cubicBezTo>
                  <a:cubicBezTo>
                    <a:pt x="149" y="75"/>
                    <a:pt x="167" y="89"/>
                    <a:pt x="167" y="107"/>
                  </a:cubicBezTo>
                  <a:cubicBezTo>
                    <a:pt x="166" y="126"/>
                    <a:pt x="154" y="135"/>
                    <a:pt x="142" y="139"/>
                  </a:cubicBezTo>
                  <a:cubicBezTo>
                    <a:pt x="130" y="143"/>
                    <a:pt x="114" y="141"/>
                    <a:pt x="102" y="140"/>
                  </a:cubicBezTo>
                  <a:cubicBezTo>
                    <a:pt x="83" y="139"/>
                    <a:pt x="65" y="136"/>
                    <a:pt x="48" y="131"/>
                  </a:cubicBezTo>
                  <a:cubicBezTo>
                    <a:pt x="34" y="126"/>
                    <a:pt x="20" y="117"/>
                    <a:pt x="10" y="107"/>
                  </a:cubicBezTo>
                  <a:cubicBezTo>
                    <a:pt x="-3" y="94"/>
                    <a:pt x="-3" y="67"/>
                    <a:pt x="11" y="54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F0C2DC-60A3-4D6B-8CCD-4BD2A69918CC}"/>
                </a:ext>
              </a:extLst>
            </p:cNvPr>
            <p:cNvSpPr/>
            <p:nvPr/>
          </p:nvSpPr>
          <p:spPr>
            <a:xfrm>
              <a:off x="5634717" y="5502579"/>
              <a:ext cx="179394" cy="1544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125">
                  <a:moveTo>
                    <a:pt x="32" y="56"/>
                  </a:moveTo>
                  <a:cubicBezTo>
                    <a:pt x="32" y="56"/>
                    <a:pt x="-9" y="36"/>
                    <a:pt x="24" y="12"/>
                  </a:cubicBezTo>
                  <a:cubicBezTo>
                    <a:pt x="44" y="-4"/>
                    <a:pt x="73" y="-1"/>
                    <a:pt x="96" y="5"/>
                  </a:cubicBezTo>
                  <a:cubicBezTo>
                    <a:pt x="118" y="12"/>
                    <a:pt x="141" y="26"/>
                    <a:pt x="144" y="51"/>
                  </a:cubicBezTo>
                  <a:cubicBezTo>
                    <a:pt x="147" y="74"/>
                    <a:pt x="130" y="74"/>
                    <a:pt x="130" y="74"/>
                  </a:cubicBezTo>
                  <a:cubicBezTo>
                    <a:pt x="130" y="74"/>
                    <a:pt x="139" y="84"/>
                    <a:pt x="135" y="107"/>
                  </a:cubicBezTo>
                  <a:cubicBezTo>
                    <a:pt x="131" y="131"/>
                    <a:pt x="95" y="125"/>
                    <a:pt x="95" y="125"/>
                  </a:cubicBezTo>
                  <a:cubicBezTo>
                    <a:pt x="95" y="125"/>
                    <a:pt x="41" y="125"/>
                    <a:pt x="11" y="105"/>
                  </a:cubicBezTo>
                  <a:cubicBezTo>
                    <a:pt x="-6" y="93"/>
                    <a:pt x="-1" y="81"/>
                    <a:pt x="7" y="72"/>
                  </a:cubicBezTo>
                  <a:cubicBezTo>
                    <a:pt x="12" y="66"/>
                    <a:pt x="19" y="62"/>
                    <a:pt x="25" y="59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3935491-576F-42EA-8865-08602B6CA782}"/>
                </a:ext>
              </a:extLst>
            </p:cNvPr>
            <p:cNvSpPr/>
            <p:nvPr/>
          </p:nvSpPr>
          <p:spPr>
            <a:xfrm>
              <a:off x="4925865" y="6679852"/>
              <a:ext cx="773637" cy="32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2" h="261">
                  <a:moveTo>
                    <a:pt x="0" y="0"/>
                  </a:moveTo>
                  <a:cubicBezTo>
                    <a:pt x="0" y="0"/>
                    <a:pt x="-1" y="58"/>
                    <a:pt x="4" y="93"/>
                  </a:cubicBezTo>
                  <a:cubicBezTo>
                    <a:pt x="8" y="129"/>
                    <a:pt x="16" y="126"/>
                    <a:pt x="16" y="126"/>
                  </a:cubicBezTo>
                  <a:cubicBezTo>
                    <a:pt x="16" y="126"/>
                    <a:pt x="17" y="178"/>
                    <a:pt x="33" y="186"/>
                  </a:cubicBezTo>
                  <a:lnTo>
                    <a:pt x="57" y="186"/>
                  </a:lnTo>
                  <a:lnTo>
                    <a:pt x="57" y="215"/>
                  </a:lnTo>
                  <a:lnTo>
                    <a:pt x="57" y="251"/>
                  </a:lnTo>
                  <a:lnTo>
                    <a:pt x="75" y="261"/>
                  </a:lnTo>
                  <a:lnTo>
                    <a:pt x="132" y="254"/>
                  </a:lnTo>
                  <a:lnTo>
                    <a:pt x="132" y="193"/>
                  </a:lnTo>
                  <a:lnTo>
                    <a:pt x="199" y="192"/>
                  </a:lnTo>
                  <a:cubicBezTo>
                    <a:pt x="199" y="192"/>
                    <a:pt x="215" y="192"/>
                    <a:pt x="214" y="175"/>
                  </a:cubicBezTo>
                  <a:lnTo>
                    <a:pt x="224" y="175"/>
                  </a:lnTo>
                  <a:lnTo>
                    <a:pt x="224" y="237"/>
                  </a:lnTo>
                  <a:lnTo>
                    <a:pt x="286" y="228"/>
                  </a:lnTo>
                  <a:lnTo>
                    <a:pt x="286" y="170"/>
                  </a:lnTo>
                  <a:cubicBezTo>
                    <a:pt x="286" y="170"/>
                    <a:pt x="298" y="174"/>
                    <a:pt x="299" y="150"/>
                  </a:cubicBezTo>
                  <a:cubicBezTo>
                    <a:pt x="302" y="127"/>
                    <a:pt x="299" y="120"/>
                    <a:pt x="299" y="120"/>
                  </a:cubicBezTo>
                  <a:lnTo>
                    <a:pt x="333" y="121"/>
                  </a:lnTo>
                  <a:cubicBezTo>
                    <a:pt x="333" y="121"/>
                    <a:pt x="337" y="155"/>
                    <a:pt x="342" y="159"/>
                  </a:cubicBezTo>
                  <a:cubicBezTo>
                    <a:pt x="348" y="164"/>
                    <a:pt x="353" y="164"/>
                    <a:pt x="353" y="164"/>
                  </a:cubicBezTo>
                  <a:lnTo>
                    <a:pt x="380" y="165"/>
                  </a:lnTo>
                  <a:lnTo>
                    <a:pt x="380" y="212"/>
                  </a:lnTo>
                  <a:lnTo>
                    <a:pt x="442" y="204"/>
                  </a:lnTo>
                  <a:lnTo>
                    <a:pt x="442" y="173"/>
                  </a:lnTo>
                  <a:lnTo>
                    <a:pt x="523" y="169"/>
                  </a:lnTo>
                  <a:lnTo>
                    <a:pt x="523" y="189"/>
                  </a:lnTo>
                  <a:lnTo>
                    <a:pt x="593" y="177"/>
                  </a:lnTo>
                  <a:lnTo>
                    <a:pt x="593" y="147"/>
                  </a:lnTo>
                  <a:lnTo>
                    <a:pt x="613" y="146"/>
                  </a:lnTo>
                  <a:cubicBezTo>
                    <a:pt x="613" y="146"/>
                    <a:pt x="621" y="109"/>
                    <a:pt x="622" y="80"/>
                  </a:cubicBezTo>
                  <a:cubicBezTo>
                    <a:pt x="622" y="51"/>
                    <a:pt x="622" y="13"/>
                    <a:pt x="622" y="13"/>
                  </a:cubicBezTo>
                  <a:lnTo>
                    <a:pt x="84" y="11"/>
                  </a:lnTo>
                  <a:cubicBezTo>
                    <a:pt x="84" y="11"/>
                    <a:pt x="27" y="13"/>
                    <a:pt x="0" y="0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99CEB7-D5BA-45BA-BDA9-F935239A459B}"/>
                </a:ext>
              </a:extLst>
            </p:cNvPr>
            <p:cNvSpPr/>
            <p:nvPr/>
          </p:nvSpPr>
          <p:spPr>
            <a:xfrm>
              <a:off x="4658020" y="4474801"/>
              <a:ext cx="184377" cy="2043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165">
                  <a:moveTo>
                    <a:pt x="16" y="21"/>
                  </a:moveTo>
                  <a:lnTo>
                    <a:pt x="16" y="48"/>
                  </a:lnTo>
                  <a:lnTo>
                    <a:pt x="5" y="55"/>
                  </a:lnTo>
                  <a:lnTo>
                    <a:pt x="0" y="74"/>
                  </a:lnTo>
                  <a:lnTo>
                    <a:pt x="4" y="109"/>
                  </a:lnTo>
                  <a:lnTo>
                    <a:pt x="11" y="119"/>
                  </a:lnTo>
                  <a:lnTo>
                    <a:pt x="19" y="124"/>
                  </a:lnTo>
                  <a:lnTo>
                    <a:pt x="19" y="146"/>
                  </a:lnTo>
                  <a:cubicBezTo>
                    <a:pt x="19" y="146"/>
                    <a:pt x="48" y="153"/>
                    <a:pt x="62" y="146"/>
                  </a:cubicBezTo>
                  <a:lnTo>
                    <a:pt x="62" y="163"/>
                  </a:lnTo>
                  <a:cubicBezTo>
                    <a:pt x="62" y="163"/>
                    <a:pt x="72" y="165"/>
                    <a:pt x="80" y="165"/>
                  </a:cubicBezTo>
                  <a:cubicBezTo>
                    <a:pt x="88" y="164"/>
                    <a:pt x="105" y="163"/>
                    <a:pt x="105" y="163"/>
                  </a:cubicBezTo>
                  <a:lnTo>
                    <a:pt x="105" y="145"/>
                  </a:lnTo>
                  <a:lnTo>
                    <a:pt x="105" y="138"/>
                  </a:lnTo>
                  <a:lnTo>
                    <a:pt x="110" y="133"/>
                  </a:lnTo>
                  <a:cubicBezTo>
                    <a:pt x="110" y="133"/>
                    <a:pt x="135" y="141"/>
                    <a:pt x="149" y="133"/>
                  </a:cubicBezTo>
                  <a:cubicBezTo>
                    <a:pt x="149" y="133"/>
                    <a:pt x="152" y="35"/>
                    <a:pt x="142" y="23"/>
                  </a:cubicBezTo>
                  <a:lnTo>
                    <a:pt x="142" y="11"/>
                  </a:lnTo>
                  <a:cubicBezTo>
                    <a:pt x="142" y="11"/>
                    <a:pt x="127" y="2"/>
                    <a:pt x="105" y="0"/>
                  </a:cubicBezTo>
                  <a:lnTo>
                    <a:pt x="105" y="24"/>
                  </a:lnTo>
                  <a:lnTo>
                    <a:pt x="53" y="24"/>
                  </a:lnTo>
                  <a:lnTo>
                    <a:pt x="53" y="5"/>
                  </a:lnTo>
                  <a:cubicBezTo>
                    <a:pt x="53" y="5"/>
                    <a:pt x="28" y="12"/>
                    <a:pt x="16" y="21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89FE241-63CF-4E6F-8BD2-E038ACCCB18C}"/>
                </a:ext>
              </a:extLst>
            </p:cNvPr>
            <p:cNvSpPr/>
            <p:nvPr/>
          </p:nvSpPr>
          <p:spPr>
            <a:xfrm>
              <a:off x="4646808" y="4211939"/>
              <a:ext cx="209293" cy="2180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176">
                  <a:moveTo>
                    <a:pt x="73" y="0"/>
                  </a:moveTo>
                  <a:cubicBezTo>
                    <a:pt x="73" y="0"/>
                    <a:pt x="25" y="2"/>
                    <a:pt x="8" y="60"/>
                  </a:cubicBezTo>
                  <a:cubicBezTo>
                    <a:pt x="-8" y="117"/>
                    <a:pt x="4" y="163"/>
                    <a:pt x="4" y="163"/>
                  </a:cubicBezTo>
                  <a:cubicBezTo>
                    <a:pt x="4" y="163"/>
                    <a:pt x="4" y="177"/>
                    <a:pt x="62" y="176"/>
                  </a:cubicBezTo>
                  <a:cubicBezTo>
                    <a:pt x="121" y="175"/>
                    <a:pt x="179" y="172"/>
                    <a:pt x="167" y="116"/>
                  </a:cubicBezTo>
                  <a:cubicBezTo>
                    <a:pt x="156" y="60"/>
                    <a:pt x="130" y="-3"/>
                    <a:pt x="73" y="0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ABEF79-6B12-4064-8017-E60A0B09697E}"/>
                </a:ext>
              </a:extLst>
            </p:cNvPr>
            <p:cNvSpPr/>
            <p:nvPr/>
          </p:nvSpPr>
          <p:spPr>
            <a:xfrm>
              <a:off x="4670478" y="4826114"/>
              <a:ext cx="213030" cy="3600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290">
                  <a:moveTo>
                    <a:pt x="16" y="31"/>
                  </a:moveTo>
                  <a:lnTo>
                    <a:pt x="16" y="83"/>
                  </a:lnTo>
                  <a:cubicBezTo>
                    <a:pt x="16" y="83"/>
                    <a:pt x="5" y="92"/>
                    <a:pt x="4" y="105"/>
                  </a:cubicBezTo>
                  <a:lnTo>
                    <a:pt x="4" y="118"/>
                  </a:lnTo>
                  <a:cubicBezTo>
                    <a:pt x="4" y="118"/>
                    <a:pt x="-2" y="116"/>
                    <a:pt x="0" y="136"/>
                  </a:cubicBezTo>
                  <a:cubicBezTo>
                    <a:pt x="1" y="156"/>
                    <a:pt x="3" y="185"/>
                    <a:pt x="3" y="185"/>
                  </a:cubicBezTo>
                  <a:cubicBezTo>
                    <a:pt x="3" y="185"/>
                    <a:pt x="4" y="198"/>
                    <a:pt x="8" y="198"/>
                  </a:cubicBezTo>
                  <a:cubicBezTo>
                    <a:pt x="8" y="198"/>
                    <a:pt x="9" y="228"/>
                    <a:pt x="16" y="236"/>
                  </a:cubicBezTo>
                  <a:cubicBezTo>
                    <a:pt x="23" y="244"/>
                    <a:pt x="54" y="242"/>
                    <a:pt x="62" y="236"/>
                  </a:cubicBezTo>
                  <a:lnTo>
                    <a:pt x="62" y="262"/>
                  </a:lnTo>
                  <a:lnTo>
                    <a:pt x="52" y="284"/>
                  </a:lnTo>
                  <a:cubicBezTo>
                    <a:pt x="52" y="284"/>
                    <a:pt x="72" y="293"/>
                    <a:pt x="104" y="289"/>
                  </a:cubicBezTo>
                  <a:cubicBezTo>
                    <a:pt x="135" y="285"/>
                    <a:pt x="142" y="279"/>
                    <a:pt x="142" y="279"/>
                  </a:cubicBezTo>
                  <a:lnTo>
                    <a:pt x="118" y="255"/>
                  </a:lnTo>
                  <a:lnTo>
                    <a:pt x="118" y="222"/>
                  </a:lnTo>
                  <a:lnTo>
                    <a:pt x="163" y="222"/>
                  </a:lnTo>
                  <a:cubicBezTo>
                    <a:pt x="163" y="222"/>
                    <a:pt x="174" y="178"/>
                    <a:pt x="171" y="145"/>
                  </a:cubicBezTo>
                  <a:cubicBezTo>
                    <a:pt x="169" y="112"/>
                    <a:pt x="158" y="81"/>
                    <a:pt x="158" y="81"/>
                  </a:cubicBezTo>
                  <a:lnTo>
                    <a:pt x="158" y="28"/>
                  </a:lnTo>
                  <a:cubicBezTo>
                    <a:pt x="158" y="28"/>
                    <a:pt x="134" y="-1"/>
                    <a:pt x="88" y="0"/>
                  </a:cubicBezTo>
                  <a:cubicBezTo>
                    <a:pt x="88" y="0"/>
                    <a:pt x="48" y="0"/>
                    <a:pt x="16" y="31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2454F72-9094-40FA-99D0-887F0D753BD3}"/>
                </a:ext>
              </a:extLst>
            </p:cNvPr>
            <p:cNvSpPr/>
            <p:nvPr/>
          </p:nvSpPr>
          <p:spPr>
            <a:xfrm>
              <a:off x="5108993" y="5306989"/>
              <a:ext cx="211785" cy="168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136">
                  <a:moveTo>
                    <a:pt x="20" y="11"/>
                  </a:moveTo>
                  <a:cubicBezTo>
                    <a:pt x="20" y="11"/>
                    <a:pt x="12" y="18"/>
                    <a:pt x="12" y="30"/>
                  </a:cubicBezTo>
                  <a:lnTo>
                    <a:pt x="3" y="35"/>
                  </a:lnTo>
                  <a:cubicBezTo>
                    <a:pt x="3" y="35"/>
                    <a:pt x="-4" y="71"/>
                    <a:pt x="3" y="98"/>
                  </a:cubicBezTo>
                  <a:lnTo>
                    <a:pt x="16" y="102"/>
                  </a:lnTo>
                  <a:cubicBezTo>
                    <a:pt x="16" y="102"/>
                    <a:pt x="13" y="126"/>
                    <a:pt x="23" y="129"/>
                  </a:cubicBezTo>
                  <a:cubicBezTo>
                    <a:pt x="33" y="131"/>
                    <a:pt x="72" y="137"/>
                    <a:pt x="93" y="136"/>
                  </a:cubicBezTo>
                  <a:cubicBezTo>
                    <a:pt x="113" y="136"/>
                    <a:pt x="145" y="136"/>
                    <a:pt x="161" y="128"/>
                  </a:cubicBezTo>
                  <a:lnTo>
                    <a:pt x="163" y="100"/>
                  </a:lnTo>
                  <a:lnTo>
                    <a:pt x="171" y="94"/>
                  </a:lnTo>
                  <a:lnTo>
                    <a:pt x="169" y="30"/>
                  </a:lnTo>
                  <a:lnTo>
                    <a:pt x="162" y="22"/>
                  </a:lnTo>
                  <a:cubicBezTo>
                    <a:pt x="162" y="22"/>
                    <a:pt x="158" y="14"/>
                    <a:pt x="154" y="11"/>
                  </a:cubicBezTo>
                  <a:lnTo>
                    <a:pt x="116" y="11"/>
                  </a:lnTo>
                  <a:cubicBezTo>
                    <a:pt x="116" y="11"/>
                    <a:pt x="114" y="2"/>
                    <a:pt x="109" y="0"/>
                  </a:cubicBezTo>
                  <a:lnTo>
                    <a:pt x="71" y="0"/>
                  </a:lnTo>
                  <a:cubicBezTo>
                    <a:pt x="71" y="0"/>
                    <a:pt x="65" y="4"/>
                    <a:pt x="65" y="9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E939D26-21A3-4294-AB3E-1D023FA761E5}"/>
                </a:ext>
              </a:extLst>
            </p:cNvPr>
            <p:cNvSpPr/>
            <p:nvPr/>
          </p:nvSpPr>
          <p:spPr>
            <a:xfrm>
              <a:off x="5389296" y="5380491"/>
              <a:ext cx="181886" cy="1644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33">
                  <a:moveTo>
                    <a:pt x="6" y="106"/>
                  </a:moveTo>
                  <a:lnTo>
                    <a:pt x="6" y="89"/>
                  </a:lnTo>
                  <a:lnTo>
                    <a:pt x="0" y="77"/>
                  </a:lnTo>
                  <a:lnTo>
                    <a:pt x="0" y="40"/>
                  </a:lnTo>
                  <a:lnTo>
                    <a:pt x="3" y="33"/>
                  </a:lnTo>
                  <a:lnTo>
                    <a:pt x="9" y="28"/>
                  </a:lnTo>
                  <a:lnTo>
                    <a:pt x="14" y="25"/>
                  </a:lnTo>
                  <a:lnTo>
                    <a:pt x="14" y="7"/>
                  </a:lnTo>
                  <a:lnTo>
                    <a:pt x="21" y="3"/>
                  </a:lnTo>
                  <a:lnTo>
                    <a:pt x="53" y="4"/>
                  </a:lnTo>
                  <a:cubicBezTo>
                    <a:pt x="53" y="4"/>
                    <a:pt x="59" y="6"/>
                    <a:pt x="58" y="16"/>
                  </a:cubicBezTo>
                  <a:cubicBezTo>
                    <a:pt x="58" y="16"/>
                    <a:pt x="60" y="2"/>
                    <a:pt x="67" y="0"/>
                  </a:cubicBezTo>
                  <a:lnTo>
                    <a:pt x="95" y="0"/>
                  </a:lnTo>
                  <a:cubicBezTo>
                    <a:pt x="95" y="0"/>
                    <a:pt x="103" y="2"/>
                    <a:pt x="103" y="12"/>
                  </a:cubicBezTo>
                  <a:cubicBezTo>
                    <a:pt x="104" y="21"/>
                    <a:pt x="103" y="29"/>
                    <a:pt x="103" y="29"/>
                  </a:cubicBezTo>
                  <a:lnTo>
                    <a:pt x="109" y="14"/>
                  </a:lnTo>
                  <a:lnTo>
                    <a:pt x="140" y="15"/>
                  </a:lnTo>
                  <a:lnTo>
                    <a:pt x="147" y="24"/>
                  </a:lnTo>
                  <a:lnTo>
                    <a:pt x="147" y="56"/>
                  </a:lnTo>
                  <a:lnTo>
                    <a:pt x="147" y="100"/>
                  </a:lnTo>
                  <a:lnTo>
                    <a:pt x="147" y="116"/>
                  </a:lnTo>
                  <a:cubicBezTo>
                    <a:pt x="147" y="116"/>
                    <a:pt x="140" y="129"/>
                    <a:pt x="121" y="132"/>
                  </a:cubicBezTo>
                  <a:cubicBezTo>
                    <a:pt x="102" y="135"/>
                    <a:pt x="49" y="126"/>
                    <a:pt x="49" y="126"/>
                  </a:cubicBezTo>
                  <a:cubicBezTo>
                    <a:pt x="49" y="126"/>
                    <a:pt x="21" y="121"/>
                    <a:pt x="6" y="106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60C035D-F281-477D-813A-29C4BF6BAD2A}"/>
                </a:ext>
              </a:extLst>
            </p:cNvPr>
            <p:cNvSpPr/>
            <p:nvPr/>
          </p:nvSpPr>
          <p:spPr>
            <a:xfrm>
              <a:off x="5643441" y="5515037"/>
              <a:ext cx="163199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116">
                  <a:moveTo>
                    <a:pt x="50" y="4"/>
                  </a:moveTo>
                  <a:lnTo>
                    <a:pt x="26" y="3"/>
                  </a:lnTo>
                  <a:cubicBezTo>
                    <a:pt x="21" y="2"/>
                    <a:pt x="17" y="5"/>
                    <a:pt x="16" y="10"/>
                  </a:cubicBezTo>
                  <a:lnTo>
                    <a:pt x="15" y="17"/>
                  </a:lnTo>
                  <a:lnTo>
                    <a:pt x="4" y="19"/>
                  </a:lnTo>
                  <a:lnTo>
                    <a:pt x="0" y="67"/>
                  </a:lnTo>
                  <a:lnTo>
                    <a:pt x="6" y="74"/>
                  </a:lnTo>
                  <a:lnTo>
                    <a:pt x="5" y="95"/>
                  </a:lnTo>
                  <a:lnTo>
                    <a:pt x="39" y="97"/>
                  </a:lnTo>
                  <a:lnTo>
                    <a:pt x="38" y="109"/>
                  </a:lnTo>
                  <a:cubicBezTo>
                    <a:pt x="38" y="109"/>
                    <a:pt x="55" y="113"/>
                    <a:pt x="73" y="115"/>
                  </a:cubicBezTo>
                  <a:cubicBezTo>
                    <a:pt x="89" y="115"/>
                    <a:pt x="105" y="118"/>
                    <a:pt x="114" y="114"/>
                  </a:cubicBezTo>
                  <a:lnTo>
                    <a:pt x="116" y="90"/>
                  </a:lnTo>
                  <a:lnTo>
                    <a:pt x="125" y="91"/>
                  </a:lnTo>
                  <a:lnTo>
                    <a:pt x="129" y="82"/>
                  </a:lnTo>
                  <a:lnTo>
                    <a:pt x="132" y="46"/>
                  </a:lnTo>
                  <a:lnTo>
                    <a:pt x="127" y="39"/>
                  </a:lnTo>
                  <a:lnTo>
                    <a:pt x="129" y="19"/>
                  </a:lnTo>
                  <a:cubicBezTo>
                    <a:pt x="129" y="19"/>
                    <a:pt x="117" y="13"/>
                    <a:pt x="96" y="15"/>
                  </a:cubicBezTo>
                  <a:lnTo>
                    <a:pt x="92" y="18"/>
                  </a:lnTo>
                  <a:lnTo>
                    <a:pt x="90" y="19"/>
                  </a:lnTo>
                  <a:lnTo>
                    <a:pt x="90" y="4"/>
                  </a:lnTo>
                  <a:cubicBezTo>
                    <a:pt x="90" y="4"/>
                    <a:pt x="73" y="-3"/>
                    <a:pt x="57" y="2"/>
                  </a:cubicBezTo>
                  <a:lnTo>
                    <a:pt x="53" y="16"/>
                  </a:lnTo>
                  <a:cubicBezTo>
                    <a:pt x="53" y="16"/>
                    <a:pt x="54" y="6"/>
                    <a:pt x="50" y="4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4464A54-1049-4005-BC13-DAF507DE4834}"/>
                </a:ext>
              </a:extLst>
            </p:cNvPr>
            <p:cNvSpPr/>
            <p:nvPr/>
          </p:nvSpPr>
          <p:spPr>
            <a:xfrm>
              <a:off x="5700748" y="6694801"/>
              <a:ext cx="49832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34">
                  <a:moveTo>
                    <a:pt x="0" y="0"/>
                  </a:moveTo>
                  <a:lnTo>
                    <a:pt x="31" y="0"/>
                  </a:lnTo>
                  <a:cubicBezTo>
                    <a:pt x="31" y="0"/>
                    <a:pt x="46" y="-2"/>
                    <a:pt x="39" y="8"/>
                  </a:cubicBezTo>
                  <a:cubicBezTo>
                    <a:pt x="32" y="17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9A6CCC-95FF-4F15-9DAD-046FA22C1AEE}"/>
                </a:ext>
              </a:extLst>
            </p:cNvPr>
            <p:cNvSpPr/>
            <p:nvPr/>
          </p:nvSpPr>
          <p:spPr>
            <a:xfrm>
              <a:off x="4449973" y="5739279"/>
              <a:ext cx="262862" cy="205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66">
                  <a:moveTo>
                    <a:pt x="5" y="19"/>
                  </a:moveTo>
                  <a:cubicBezTo>
                    <a:pt x="5" y="19"/>
                    <a:pt x="-13" y="68"/>
                    <a:pt x="18" y="117"/>
                  </a:cubicBezTo>
                  <a:cubicBezTo>
                    <a:pt x="18" y="117"/>
                    <a:pt x="65" y="105"/>
                    <a:pt x="132" y="130"/>
                  </a:cubicBezTo>
                  <a:cubicBezTo>
                    <a:pt x="132" y="130"/>
                    <a:pt x="163" y="145"/>
                    <a:pt x="182" y="166"/>
                  </a:cubicBezTo>
                  <a:cubicBezTo>
                    <a:pt x="182" y="166"/>
                    <a:pt x="233" y="108"/>
                    <a:pt x="201" y="51"/>
                  </a:cubicBezTo>
                  <a:lnTo>
                    <a:pt x="190" y="35"/>
                  </a:lnTo>
                  <a:lnTo>
                    <a:pt x="212" y="7"/>
                  </a:lnTo>
                  <a:cubicBezTo>
                    <a:pt x="212" y="7"/>
                    <a:pt x="140" y="-15"/>
                    <a:pt x="5" y="19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0D5DC1E-FED3-4892-AD22-DF91DC63FECF}"/>
                </a:ext>
              </a:extLst>
            </p:cNvPr>
            <p:cNvSpPr/>
            <p:nvPr/>
          </p:nvSpPr>
          <p:spPr>
            <a:xfrm>
              <a:off x="4456202" y="5424094"/>
              <a:ext cx="386195" cy="3376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272">
                  <a:moveTo>
                    <a:pt x="0" y="272"/>
                  </a:moveTo>
                  <a:lnTo>
                    <a:pt x="217" y="0"/>
                  </a:lnTo>
                  <a:cubicBezTo>
                    <a:pt x="217" y="0"/>
                    <a:pt x="297" y="73"/>
                    <a:pt x="311" y="149"/>
                  </a:cubicBezTo>
                  <a:cubicBezTo>
                    <a:pt x="311" y="149"/>
                    <a:pt x="289" y="232"/>
                    <a:pt x="251" y="255"/>
                  </a:cubicBezTo>
                  <a:cubicBezTo>
                    <a:pt x="251" y="255"/>
                    <a:pt x="205" y="273"/>
                    <a:pt x="0" y="272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C964350-6943-4891-AC2E-5C0619649F50}"/>
                </a:ext>
              </a:extLst>
            </p:cNvPr>
            <p:cNvSpPr/>
            <p:nvPr/>
          </p:nvSpPr>
          <p:spPr>
            <a:xfrm>
              <a:off x="4674215" y="5781636"/>
              <a:ext cx="250404" cy="9480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2" h="762">
                  <a:moveTo>
                    <a:pt x="21" y="0"/>
                  </a:moveTo>
                  <a:cubicBezTo>
                    <a:pt x="21" y="0"/>
                    <a:pt x="-3" y="3"/>
                    <a:pt x="0" y="39"/>
                  </a:cubicBezTo>
                  <a:cubicBezTo>
                    <a:pt x="4" y="75"/>
                    <a:pt x="31" y="167"/>
                    <a:pt x="31" y="167"/>
                  </a:cubicBezTo>
                  <a:lnTo>
                    <a:pt x="33" y="171"/>
                  </a:lnTo>
                  <a:cubicBezTo>
                    <a:pt x="33" y="171"/>
                    <a:pt x="66" y="217"/>
                    <a:pt x="86" y="259"/>
                  </a:cubicBezTo>
                  <a:cubicBezTo>
                    <a:pt x="105" y="300"/>
                    <a:pt x="135" y="367"/>
                    <a:pt x="133" y="421"/>
                  </a:cubicBezTo>
                  <a:cubicBezTo>
                    <a:pt x="133" y="475"/>
                    <a:pt x="124" y="543"/>
                    <a:pt x="115" y="579"/>
                  </a:cubicBezTo>
                  <a:cubicBezTo>
                    <a:pt x="106" y="615"/>
                    <a:pt x="120" y="654"/>
                    <a:pt x="120" y="654"/>
                  </a:cubicBezTo>
                  <a:cubicBezTo>
                    <a:pt x="120" y="654"/>
                    <a:pt x="145" y="742"/>
                    <a:pt x="202" y="762"/>
                  </a:cubicBezTo>
                  <a:cubicBezTo>
                    <a:pt x="202" y="762"/>
                    <a:pt x="199" y="738"/>
                    <a:pt x="202" y="720"/>
                  </a:cubicBezTo>
                  <a:cubicBezTo>
                    <a:pt x="202" y="720"/>
                    <a:pt x="154" y="706"/>
                    <a:pt x="152" y="679"/>
                  </a:cubicBezTo>
                  <a:cubicBezTo>
                    <a:pt x="152" y="679"/>
                    <a:pt x="161" y="559"/>
                    <a:pt x="162" y="523"/>
                  </a:cubicBezTo>
                  <a:cubicBezTo>
                    <a:pt x="163" y="488"/>
                    <a:pt x="163" y="398"/>
                    <a:pt x="145" y="322"/>
                  </a:cubicBezTo>
                  <a:cubicBezTo>
                    <a:pt x="127" y="247"/>
                    <a:pt x="76" y="79"/>
                    <a:pt x="76" y="79"/>
                  </a:cubicBezTo>
                  <a:cubicBezTo>
                    <a:pt x="76" y="79"/>
                    <a:pt x="51" y="-6"/>
                    <a:pt x="21" y="0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31A86A-4389-462E-AE4E-AE86B7A6E62B}"/>
                </a:ext>
              </a:extLst>
            </p:cNvPr>
            <p:cNvSpPr/>
            <p:nvPr/>
          </p:nvSpPr>
          <p:spPr>
            <a:xfrm>
              <a:off x="4660511" y="5389208"/>
              <a:ext cx="48586" cy="4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1">
                  <a:moveTo>
                    <a:pt x="0" y="41"/>
                  </a:moveTo>
                  <a:cubicBezTo>
                    <a:pt x="0" y="41"/>
                    <a:pt x="-3" y="16"/>
                    <a:pt x="18" y="0"/>
                  </a:cubicBezTo>
                  <a:lnTo>
                    <a:pt x="23" y="1"/>
                  </a:lnTo>
                  <a:lnTo>
                    <a:pt x="40" y="5"/>
                  </a:lnTo>
                  <a:cubicBezTo>
                    <a:pt x="40" y="5"/>
                    <a:pt x="28" y="12"/>
                    <a:pt x="28" y="28"/>
                  </a:cubicBezTo>
                  <a:lnTo>
                    <a:pt x="13" y="28"/>
                  </a:ln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424CC8C-3A3B-4D50-8640-49A347B71CE2}"/>
                </a:ext>
              </a:extLst>
            </p:cNvPr>
            <p:cNvSpPr/>
            <p:nvPr/>
          </p:nvSpPr>
          <p:spPr>
            <a:xfrm>
              <a:off x="4695394" y="5390458"/>
              <a:ext cx="206801" cy="1544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125">
                  <a:moveTo>
                    <a:pt x="166" y="39"/>
                  </a:moveTo>
                  <a:cubicBezTo>
                    <a:pt x="166" y="39"/>
                    <a:pt x="174" y="85"/>
                    <a:pt x="144" y="106"/>
                  </a:cubicBezTo>
                  <a:cubicBezTo>
                    <a:pt x="116" y="126"/>
                    <a:pt x="100" y="125"/>
                    <a:pt x="100" y="125"/>
                  </a:cubicBezTo>
                  <a:cubicBezTo>
                    <a:pt x="100" y="125"/>
                    <a:pt x="73" y="70"/>
                    <a:pt x="25" y="27"/>
                  </a:cubicBezTo>
                  <a:lnTo>
                    <a:pt x="0" y="27"/>
                  </a:lnTo>
                  <a:cubicBezTo>
                    <a:pt x="0" y="27"/>
                    <a:pt x="-2" y="12"/>
                    <a:pt x="12" y="4"/>
                  </a:cubicBezTo>
                  <a:lnTo>
                    <a:pt x="47" y="0"/>
                  </a:lnTo>
                  <a:cubicBezTo>
                    <a:pt x="47" y="0"/>
                    <a:pt x="70" y="7"/>
                    <a:pt x="103" y="21"/>
                  </a:cubicBezTo>
                  <a:cubicBezTo>
                    <a:pt x="137" y="35"/>
                    <a:pt x="166" y="39"/>
                    <a:pt x="166" y="39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F3390A7-EAF9-4DD6-81D9-51E6DA527601}"/>
                </a:ext>
              </a:extLst>
            </p:cNvPr>
            <p:cNvSpPr/>
            <p:nvPr/>
          </p:nvSpPr>
          <p:spPr>
            <a:xfrm>
              <a:off x="4730276" y="5181165"/>
              <a:ext cx="183131" cy="1357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110">
                  <a:moveTo>
                    <a:pt x="0" y="110"/>
                  </a:moveTo>
                  <a:cubicBezTo>
                    <a:pt x="11" y="99"/>
                    <a:pt x="22" y="88"/>
                    <a:pt x="34" y="77"/>
                  </a:cubicBezTo>
                  <a:cubicBezTo>
                    <a:pt x="39" y="72"/>
                    <a:pt x="45" y="66"/>
                    <a:pt x="50" y="61"/>
                  </a:cubicBezTo>
                  <a:cubicBezTo>
                    <a:pt x="52" y="60"/>
                    <a:pt x="53" y="58"/>
                    <a:pt x="54" y="57"/>
                  </a:cubicBezTo>
                  <a:cubicBezTo>
                    <a:pt x="55" y="57"/>
                    <a:pt x="55" y="56"/>
                    <a:pt x="56" y="56"/>
                  </a:cubicBezTo>
                  <a:lnTo>
                    <a:pt x="57" y="54"/>
                  </a:lnTo>
                  <a:lnTo>
                    <a:pt x="58" y="53"/>
                  </a:lnTo>
                  <a:cubicBezTo>
                    <a:pt x="61" y="49"/>
                    <a:pt x="66" y="47"/>
                    <a:pt x="70" y="45"/>
                  </a:cubicBezTo>
                  <a:cubicBezTo>
                    <a:pt x="78" y="42"/>
                    <a:pt x="85" y="41"/>
                    <a:pt x="92" y="38"/>
                  </a:cubicBezTo>
                  <a:cubicBezTo>
                    <a:pt x="95" y="37"/>
                    <a:pt x="98" y="36"/>
                    <a:pt x="101" y="34"/>
                  </a:cubicBezTo>
                  <a:cubicBezTo>
                    <a:pt x="103" y="34"/>
                    <a:pt x="104" y="32"/>
                    <a:pt x="105" y="31"/>
                  </a:cubicBezTo>
                  <a:lnTo>
                    <a:pt x="110" y="27"/>
                  </a:lnTo>
                  <a:cubicBezTo>
                    <a:pt x="122" y="17"/>
                    <a:pt x="134" y="8"/>
                    <a:pt x="148" y="0"/>
                  </a:cubicBezTo>
                  <a:cubicBezTo>
                    <a:pt x="137" y="11"/>
                    <a:pt x="126" y="22"/>
                    <a:pt x="116" y="34"/>
                  </a:cubicBezTo>
                  <a:lnTo>
                    <a:pt x="112" y="38"/>
                  </a:lnTo>
                  <a:cubicBezTo>
                    <a:pt x="110" y="40"/>
                    <a:pt x="109" y="41"/>
                    <a:pt x="107" y="43"/>
                  </a:cubicBezTo>
                  <a:cubicBezTo>
                    <a:pt x="104" y="45"/>
                    <a:pt x="100" y="47"/>
                    <a:pt x="96" y="49"/>
                  </a:cubicBezTo>
                  <a:cubicBezTo>
                    <a:pt x="88" y="52"/>
                    <a:pt x="80" y="54"/>
                    <a:pt x="74" y="57"/>
                  </a:cubicBezTo>
                  <a:cubicBezTo>
                    <a:pt x="71" y="58"/>
                    <a:pt x="68" y="59"/>
                    <a:pt x="66" y="61"/>
                  </a:cubicBezTo>
                  <a:lnTo>
                    <a:pt x="65" y="62"/>
                  </a:lnTo>
                  <a:lnTo>
                    <a:pt x="64" y="63"/>
                  </a:lnTo>
                  <a:cubicBezTo>
                    <a:pt x="63" y="63"/>
                    <a:pt x="63" y="64"/>
                    <a:pt x="62" y="65"/>
                  </a:cubicBezTo>
                  <a:cubicBezTo>
                    <a:pt x="60" y="66"/>
                    <a:pt x="59" y="68"/>
                    <a:pt x="57" y="69"/>
                  </a:cubicBezTo>
                  <a:cubicBezTo>
                    <a:pt x="52" y="74"/>
                    <a:pt x="46" y="79"/>
                    <a:pt x="39" y="84"/>
                  </a:cubicBezTo>
                  <a:cubicBezTo>
                    <a:pt x="27" y="93"/>
                    <a:pt x="14" y="102"/>
                    <a:pt x="1" y="110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4739AC1-4510-4B75-B21B-F3C04F642D65}"/>
              </a:ext>
            </a:extLst>
          </p:cNvPr>
          <p:cNvSpPr/>
          <p:nvPr/>
        </p:nvSpPr>
        <p:spPr>
          <a:xfrm>
            <a:off x="1" y="8724196"/>
            <a:ext cx="7847242" cy="35853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00" h="2879">
                <a:moveTo>
                  <a:pt x="4861" y="2879"/>
                </a:moveTo>
                <a:lnTo>
                  <a:pt x="0" y="2879"/>
                </a:lnTo>
                <a:lnTo>
                  <a:pt x="0" y="0"/>
                </a:lnTo>
                <a:lnTo>
                  <a:pt x="4861" y="0"/>
                </a:lnTo>
                <a:cubicBezTo>
                  <a:pt x="5656" y="0"/>
                  <a:pt x="6300" y="644"/>
                  <a:pt x="6300" y="1439"/>
                </a:cubicBezTo>
                <a:cubicBezTo>
                  <a:pt x="6300" y="2234"/>
                  <a:pt x="5656" y="2879"/>
                  <a:pt x="4861" y="2879"/>
                </a:cubicBezTo>
                <a:close/>
              </a:path>
            </a:pathLst>
          </a:custGeom>
          <a:solidFill>
            <a:srgbClr val="84893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E33F3D8-2121-405B-9653-5CBEE3CCADF6}"/>
              </a:ext>
            </a:extLst>
          </p:cNvPr>
          <p:cNvGrpSpPr/>
          <p:nvPr/>
        </p:nvGrpSpPr>
        <p:grpSpPr>
          <a:xfrm>
            <a:off x="3951656" y="9482883"/>
            <a:ext cx="2567576" cy="2068014"/>
            <a:chOff x="3951656" y="9482883"/>
            <a:chExt cx="2567576" cy="2068014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B6519A1-711F-48A0-95A9-A78AB69E10C7}"/>
                </a:ext>
              </a:extLst>
            </p:cNvPr>
            <p:cNvSpPr/>
            <p:nvPr/>
          </p:nvSpPr>
          <p:spPr>
            <a:xfrm>
              <a:off x="4225730" y="9856620"/>
              <a:ext cx="1696768" cy="12993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3" h="1044">
                  <a:moveTo>
                    <a:pt x="68" y="828"/>
                  </a:moveTo>
                  <a:cubicBezTo>
                    <a:pt x="68" y="828"/>
                    <a:pt x="147" y="1087"/>
                    <a:pt x="587" y="1038"/>
                  </a:cubicBezTo>
                  <a:cubicBezTo>
                    <a:pt x="1027" y="989"/>
                    <a:pt x="1150" y="870"/>
                    <a:pt x="1150" y="870"/>
                  </a:cubicBezTo>
                  <a:cubicBezTo>
                    <a:pt x="1150" y="870"/>
                    <a:pt x="1323" y="569"/>
                    <a:pt x="1319" y="452"/>
                  </a:cubicBezTo>
                  <a:cubicBezTo>
                    <a:pt x="1319" y="452"/>
                    <a:pt x="1382" y="266"/>
                    <a:pt x="1357" y="152"/>
                  </a:cubicBezTo>
                  <a:cubicBezTo>
                    <a:pt x="1357" y="152"/>
                    <a:pt x="1204" y="-79"/>
                    <a:pt x="638" y="28"/>
                  </a:cubicBezTo>
                  <a:cubicBezTo>
                    <a:pt x="72" y="136"/>
                    <a:pt x="0" y="522"/>
                    <a:pt x="0" y="522"/>
                  </a:cubicBezTo>
                  <a:cubicBezTo>
                    <a:pt x="0" y="522"/>
                    <a:pt x="10" y="736"/>
                    <a:pt x="68" y="828"/>
                  </a:cubicBezTo>
                  <a:close/>
                </a:path>
              </a:pathLst>
            </a:custGeom>
            <a:solidFill>
              <a:srgbClr val="99A84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897A9D3-BA37-421B-9C7A-AD1D7EA13CE5}"/>
                </a:ext>
              </a:extLst>
            </p:cNvPr>
            <p:cNvSpPr/>
            <p:nvPr/>
          </p:nvSpPr>
          <p:spPr>
            <a:xfrm>
              <a:off x="4198323" y="11101166"/>
              <a:ext cx="424815" cy="3600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290">
                  <a:moveTo>
                    <a:pt x="15" y="107"/>
                  </a:moveTo>
                  <a:cubicBezTo>
                    <a:pt x="15" y="107"/>
                    <a:pt x="-9" y="149"/>
                    <a:pt x="3" y="169"/>
                  </a:cubicBezTo>
                  <a:cubicBezTo>
                    <a:pt x="15" y="188"/>
                    <a:pt x="134" y="252"/>
                    <a:pt x="134" y="252"/>
                  </a:cubicBezTo>
                  <a:lnTo>
                    <a:pt x="191" y="279"/>
                  </a:lnTo>
                  <a:cubicBezTo>
                    <a:pt x="191" y="279"/>
                    <a:pt x="244" y="303"/>
                    <a:pt x="287" y="279"/>
                  </a:cubicBezTo>
                  <a:cubicBezTo>
                    <a:pt x="329" y="256"/>
                    <a:pt x="345" y="213"/>
                    <a:pt x="341" y="186"/>
                  </a:cubicBezTo>
                  <a:cubicBezTo>
                    <a:pt x="338" y="159"/>
                    <a:pt x="334" y="109"/>
                    <a:pt x="299" y="66"/>
                  </a:cubicBezTo>
                  <a:cubicBezTo>
                    <a:pt x="264" y="22"/>
                    <a:pt x="247" y="0"/>
                    <a:pt x="243" y="0"/>
                  </a:cubicBezTo>
                  <a:cubicBezTo>
                    <a:pt x="243" y="0"/>
                    <a:pt x="155" y="5"/>
                    <a:pt x="15" y="107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2486438-739C-4E4F-A1D4-18A6D2C61EE6}"/>
                </a:ext>
              </a:extLst>
            </p:cNvPr>
            <p:cNvSpPr/>
            <p:nvPr/>
          </p:nvSpPr>
          <p:spPr>
            <a:xfrm>
              <a:off x="4212023" y="11096183"/>
              <a:ext cx="287778" cy="214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173">
                  <a:moveTo>
                    <a:pt x="20" y="130"/>
                  </a:moveTo>
                  <a:cubicBezTo>
                    <a:pt x="20" y="132"/>
                    <a:pt x="18" y="147"/>
                    <a:pt x="30" y="151"/>
                  </a:cubicBezTo>
                  <a:cubicBezTo>
                    <a:pt x="48" y="157"/>
                    <a:pt x="93" y="149"/>
                    <a:pt x="128" y="131"/>
                  </a:cubicBezTo>
                  <a:cubicBezTo>
                    <a:pt x="165" y="111"/>
                    <a:pt x="217" y="67"/>
                    <a:pt x="211" y="23"/>
                  </a:cubicBezTo>
                  <a:cubicBezTo>
                    <a:pt x="211" y="23"/>
                    <a:pt x="210" y="21"/>
                    <a:pt x="209" y="20"/>
                  </a:cubicBezTo>
                  <a:cubicBezTo>
                    <a:pt x="207" y="19"/>
                    <a:pt x="205" y="20"/>
                    <a:pt x="202" y="20"/>
                  </a:cubicBezTo>
                  <a:cubicBezTo>
                    <a:pt x="118" y="45"/>
                    <a:pt x="64" y="79"/>
                    <a:pt x="34" y="102"/>
                  </a:cubicBezTo>
                  <a:cubicBezTo>
                    <a:pt x="30" y="106"/>
                    <a:pt x="19" y="117"/>
                    <a:pt x="20" y="127"/>
                  </a:cubicBezTo>
                  <a:lnTo>
                    <a:pt x="20" y="129"/>
                  </a:lnTo>
                  <a:close/>
                  <a:moveTo>
                    <a:pt x="45" y="173"/>
                  </a:moveTo>
                  <a:cubicBezTo>
                    <a:pt x="37" y="173"/>
                    <a:pt x="30" y="173"/>
                    <a:pt x="25" y="171"/>
                  </a:cubicBezTo>
                  <a:cubicBezTo>
                    <a:pt x="2" y="164"/>
                    <a:pt x="-2" y="141"/>
                    <a:pt x="0" y="129"/>
                  </a:cubicBezTo>
                  <a:cubicBezTo>
                    <a:pt x="-2" y="106"/>
                    <a:pt x="19" y="88"/>
                    <a:pt x="21" y="86"/>
                  </a:cubicBezTo>
                  <a:cubicBezTo>
                    <a:pt x="67" y="51"/>
                    <a:pt x="127" y="21"/>
                    <a:pt x="196" y="1"/>
                  </a:cubicBezTo>
                  <a:cubicBezTo>
                    <a:pt x="207" y="-2"/>
                    <a:pt x="215" y="0"/>
                    <a:pt x="220" y="3"/>
                  </a:cubicBezTo>
                  <a:cubicBezTo>
                    <a:pt x="229" y="9"/>
                    <a:pt x="231" y="19"/>
                    <a:pt x="231" y="20"/>
                  </a:cubicBezTo>
                  <a:cubicBezTo>
                    <a:pt x="240" y="78"/>
                    <a:pt x="176" y="129"/>
                    <a:pt x="138" y="149"/>
                  </a:cubicBezTo>
                  <a:cubicBezTo>
                    <a:pt x="110" y="164"/>
                    <a:pt x="73" y="173"/>
                    <a:pt x="45" y="173"/>
                  </a:cubicBezTo>
                  <a:close/>
                </a:path>
              </a:pathLst>
            </a:custGeom>
            <a:solidFill>
              <a:srgbClr val="8489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570FE0C-626B-4C55-93D6-40A608D391E1}"/>
                </a:ext>
              </a:extLst>
            </p:cNvPr>
            <p:cNvSpPr/>
            <p:nvPr/>
          </p:nvSpPr>
          <p:spPr>
            <a:xfrm>
              <a:off x="4128555" y="10976587"/>
              <a:ext cx="372492" cy="317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" h="256">
                  <a:moveTo>
                    <a:pt x="20" y="95"/>
                  </a:moveTo>
                  <a:lnTo>
                    <a:pt x="17" y="103"/>
                  </a:lnTo>
                  <a:cubicBezTo>
                    <a:pt x="17" y="103"/>
                    <a:pt x="2" y="108"/>
                    <a:pt x="1" y="116"/>
                  </a:cubicBezTo>
                  <a:cubicBezTo>
                    <a:pt x="-1" y="126"/>
                    <a:pt x="1" y="154"/>
                    <a:pt x="11" y="173"/>
                  </a:cubicBezTo>
                  <a:cubicBezTo>
                    <a:pt x="20" y="193"/>
                    <a:pt x="28" y="202"/>
                    <a:pt x="31" y="205"/>
                  </a:cubicBezTo>
                  <a:cubicBezTo>
                    <a:pt x="36" y="208"/>
                    <a:pt x="52" y="205"/>
                    <a:pt x="52" y="205"/>
                  </a:cubicBezTo>
                  <a:cubicBezTo>
                    <a:pt x="52" y="205"/>
                    <a:pt x="57" y="208"/>
                    <a:pt x="67" y="217"/>
                  </a:cubicBezTo>
                  <a:cubicBezTo>
                    <a:pt x="67" y="217"/>
                    <a:pt x="81" y="234"/>
                    <a:pt x="94" y="230"/>
                  </a:cubicBezTo>
                  <a:cubicBezTo>
                    <a:pt x="94" y="230"/>
                    <a:pt x="105" y="228"/>
                    <a:pt x="108" y="226"/>
                  </a:cubicBezTo>
                  <a:lnTo>
                    <a:pt x="144" y="256"/>
                  </a:lnTo>
                  <a:cubicBezTo>
                    <a:pt x="144" y="256"/>
                    <a:pt x="175" y="250"/>
                    <a:pt x="204" y="234"/>
                  </a:cubicBezTo>
                  <a:cubicBezTo>
                    <a:pt x="234" y="217"/>
                    <a:pt x="266" y="188"/>
                    <a:pt x="275" y="171"/>
                  </a:cubicBezTo>
                  <a:lnTo>
                    <a:pt x="269" y="158"/>
                  </a:lnTo>
                  <a:cubicBezTo>
                    <a:pt x="269" y="158"/>
                    <a:pt x="283" y="146"/>
                    <a:pt x="283" y="120"/>
                  </a:cubicBezTo>
                  <a:cubicBezTo>
                    <a:pt x="283" y="120"/>
                    <a:pt x="310" y="115"/>
                    <a:pt x="297" y="72"/>
                  </a:cubicBezTo>
                  <a:cubicBezTo>
                    <a:pt x="284" y="30"/>
                    <a:pt x="271" y="10"/>
                    <a:pt x="248" y="14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6B6D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AC4F1C4-49A0-4811-B1C1-EFDD2CA5A70F}"/>
                </a:ext>
              </a:extLst>
            </p:cNvPr>
            <p:cNvSpPr/>
            <p:nvPr/>
          </p:nvSpPr>
          <p:spPr>
            <a:xfrm>
              <a:off x="4615663" y="10832075"/>
              <a:ext cx="424815" cy="32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261">
                  <a:moveTo>
                    <a:pt x="28" y="92"/>
                  </a:moveTo>
                  <a:cubicBezTo>
                    <a:pt x="28" y="92"/>
                    <a:pt x="22" y="98"/>
                    <a:pt x="22" y="105"/>
                  </a:cubicBezTo>
                  <a:lnTo>
                    <a:pt x="15" y="111"/>
                  </a:lnTo>
                  <a:lnTo>
                    <a:pt x="2" y="115"/>
                  </a:lnTo>
                  <a:cubicBezTo>
                    <a:pt x="2" y="115"/>
                    <a:pt x="-5" y="148"/>
                    <a:pt x="8" y="177"/>
                  </a:cubicBezTo>
                  <a:cubicBezTo>
                    <a:pt x="20" y="207"/>
                    <a:pt x="36" y="221"/>
                    <a:pt x="36" y="221"/>
                  </a:cubicBezTo>
                  <a:lnTo>
                    <a:pt x="54" y="219"/>
                  </a:lnTo>
                  <a:lnTo>
                    <a:pt x="66" y="245"/>
                  </a:lnTo>
                  <a:lnTo>
                    <a:pt x="177" y="261"/>
                  </a:lnTo>
                  <a:lnTo>
                    <a:pt x="314" y="201"/>
                  </a:lnTo>
                  <a:lnTo>
                    <a:pt x="342" y="170"/>
                  </a:lnTo>
                  <a:lnTo>
                    <a:pt x="325" y="153"/>
                  </a:lnTo>
                  <a:lnTo>
                    <a:pt x="319" y="137"/>
                  </a:lnTo>
                  <a:cubicBezTo>
                    <a:pt x="319" y="137"/>
                    <a:pt x="327" y="135"/>
                    <a:pt x="327" y="125"/>
                  </a:cubicBezTo>
                  <a:lnTo>
                    <a:pt x="342" y="118"/>
                  </a:lnTo>
                  <a:cubicBezTo>
                    <a:pt x="342" y="118"/>
                    <a:pt x="345" y="51"/>
                    <a:pt x="310" y="13"/>
                  </a:cubicBezTo>
                  <a:cubicBezTo>
                    <a:pt x="310" y="13"/>
                    <a:pt x="304" y="12"/>
                    <a:pt x="293" y="15"/>
                  </a:cubicBezTo>
                  <a:lnTo>
                    <a:pt x="286" y="18"/>
                  </a:lnTo>
                  <a:cubicBezTo>
                    <a:pt x="286" y="18"/>
                    <a:pt x="282" y="7"/>
                    <a:pt x="276" y="0"/>
                  </a:cubicBezTo>
                  <a:lnTo>
                    <a:pt x="216" y="0"/>
                  </a:lnTo>
                  <a:lnTo>
                    <a:pt x="28" y="70"/>
                  </a:lnTo>
                  <a:close/>
                </a:path>
              </a:pathLst>
            </a:custGeom>
            <a:solidFill>
              <a:srgbClr val="6B6D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2C92953-51E2-436D-860E-C1D8892C3DE2}"/>
                </a:ext>
              </a:extLst>
            </p:cNvPr>
            <p:cNvSpPr/>
            <p:nvPr/>
          </p:nvSpPr>
          <p:spPr>
            <a:xfrm>
              <a:off x="5113980" y="10498203"/>
              <a:ext cx="453468" cy="336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271">
                  <a:moveTo>
                    <a:pt x="30" y="91"/>
                  </a:moveTo>
                  <a:lnTo>
                    <a:pt x="0" y="93"/>
                  </a:lnTo>
                  <a:cubicBezTo>
                    <a:pt x="0" y="93"/>
                    <a:pt x="11" y="174"/>
                    <a:pt x="30" y="208"/>
                  </a:cubicBezTo>
                  <a:lnTo>
                    <a:pt x="48" y="208"/>
                  </a:lnTo>
                  <a:lnTo>
                    <a:pt x="66" y="215"/>
                  </a:lnTo>
                  <a:lnTo>
                    <a:pt x="179" y="271"/>
                  </a:lnTo>
                  <a:cubicBezTo>
                    <a:pt x="179" y="271"/>
                    <a:pt x="215" y="266"/>
                    <a:pt x="276" y="241"/>
                  </a:cubicBezTo>
                  <a:lnTo>
                    <a:pt x="330" y="139"/>
                  </a:lnTo>
                  <a:lnTo>
                    <a:pt x="342" y="134"/>
                  </a:lnTo>
                  <a:lnTo>
                    <a:pt x="348" y="126"/>
                  </a:lnTo>
                  <a:lnTo>
                    <a:pt x="365" y="117"/>
                  </a:lnTo>
                  <a:lnTo>
                    <a:pt x="333" y="7"/>
                  </a:lnTo>
                  <a:lnTo>
                    <a:pt x="145" y="0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6B6D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69298A0-23DF-4AD7-9BDA-D59002A20D81}"/>
                </a:ext>
              </a:extLst>
            </p:cNvPr>
            <p:cNvSpPr/>
            <p:nvPr/>
          </p:nvSpPr>
          <p:spPr>
            <a:xfrm>
              <a:off x="4260612" y="9889007"/>
              <a:ext cx="1624512" cy="88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5" h="710">
                  <a:moveTo>
                    <a:pt x="1305" y="188"/>
                  </a:moveTo>
                  <a:cubicBezTo>
                    <a:pt x="1305" y="188"/>
                    <a:pt x="1286" y="105"/>
                    <a:pt x="1185" y="67"/>
                  </a:cubicBezTo>
                  <a:cubicBezTo>
                    <a:pt x="1083" y="28"/>
                    <a:pt x="968" y="-1"/>
                    <a:pt x="851" y="0"/>
                  </a:cubicBezTo>
                  <a:cubicBezTo>
                    <a:pt x="734" y="2"/>
                    <a:pt x="491" y="36"/>
                    <a:pt x="284" y="151"/>
                  </a:cubicBezTo>
                  <a:cubicBezTo>
                    <a:pt x="77" y="266"/>
                    <a:pt x="28" y="426"/>
                    <a:pt x="28" y="426"/>
                  </a:cubicBezTo>
                  <a:cubicBezTo>
                    <a:pt x="28" y="426"/>
                    <a:pt x="-8" y="488"/>
                    <a:pt x="1" y="542"/>
                  </a:cubicBezTo>
                  <a:cubicBezTo>
                    <a:pt x="11" y="597"/>
                    <a:pt x="21" y="663"/>
                    <a:pt x="34" y="710"/>
                  </a:cubicBezTo>
                  <a:lnTo>
                    <a:pt x="184" y="613"/>
                  </a:lnTo>
                  <a:cubicBezTo>
                    <a:pt x="184" y="613"/>
                    <a:pt x="426" y="445"/>
                    <a:pt x="689" y="373"/>
                  </a:cubicBezTo>
                  <a:cubicBezTo>
                    <a:pt x="952" y="301"/>
                    <a:pt x="1208" y="273"/>
                    <a:pt x="1208" y="273"/>
                  </a:cubicBezTo>
                  <a:cubicBezTo>
                    <a:pt x="1208" y="273"/>
                    <a:pt x="1301" y="270"/>
                    <a:pt x="1305" y="188"/>
                  </a:cubicBezTo>
                  <a:close/>
                </a:path>
              </a:pathLst>
            </a:custGeom>
            <a:solidFill>
              <a:srgbClr val="6B6D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B731D4C-0E0F-45C0-BD23-63A39B6E0C51}"/>
                </a:ext>
              </a:extLst>
            </p:cNvPr>
            <p:cNvSpPr/>
            <p:nvPr/>
          </p:nvSpPr>
          <p:spPr>
            <a:xfrm>
              <a:off x="3951656" y="10307597"/>
              <a:ext cx="489596" cy="3600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4" h="290">
                  <a:moveTo>
                    <a:pt x="291" y="2"/>
                  </a:moveTo>
                  <a:cubicBezTo>
                    <a:pt x="291" y="2"/>
                    <a:pt x="183" y="-24"/>
                    <a:pt x="39" y="94"/>
                  </a:cubicBezTo>
                  <a:cubicBezTo>
                    <a:pt x="39" y="94"/>
                    <a:pt x="-8" y="136"/>
                    <a:pt x="1" y="190"/>
                  </a:cubicBezTo>
                  <a:cubicBezTo>
                    <a:pt x="1" y="190"/>
                    <a:pt x="4" y="221"/>
                    <a:pt x="18" y="231"/>
                  </a:cubicBezTo>
                  <a:cubicBezTo>
                    <a:pt x="18" y="231"/>
                    <a:pt x="20" y="193"/>
                    <a:pt x="31" y="187"/>
                  </a:cubicBezTo>
                  <a:cubicBezTo>
                    <a:pt x="42" y="181"/>
                    <a:pt x="122" y="145"/>
                    <a:pt x="122" y="145"/>
                  </a:cubicBezTo>
                  <a:cubicBezTo>
                    <a:pt x="122" y="145"/>
                    <a:pt x="124" y="96"/>
                    <a:pt x="146" y="85"/>
                  </a:cubicBezTo>
                  <a:cubicBezTo>
                    <a:pt x="167" y="73"/>
                    <a:pt x="268" y="86"/>
                    <a:pt x="313" y="160"/>
                  </a:cubicBezTo>
                  <a:cubicBezTo>
                    <a:pt x="313" y="160"/>
                    <a:pt x="331" y="201"/>
                    <a:pt x="324" y="247"/>
                  </a:cubicBezTo>
                  <a:cubicBezTo>
                    <a:pt x="324" y="247"/>
                    <a:pt x="344" y="269"/>
                    <a:pt x="348" y="290"/>
                  </a:cubicBezTo>
                  <a:cubicBezTo>
                    <a:pt x="348" y="290"/>
                    <a:pt x="389" y="253"/>
                    <a:pt x="393" y="217"/>
                  </a:cubicBezTo>
                  <a:cubicBezTo>
                    <a:pt x="396" y="182"/>
                    <a:pt x="389" y="110"/>
                    <a:pt x="373" y="75"/>
                  </a:cubicBezTo>
                  <a:cubicBezTo>
                    <a:pt x="356" y="40"/>
                    <a:pt x="328" y="4"/>
                    <a:pt x="291" y="2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E5C800F-442D-45A0-A3D4-F975E173A671}"/>
                </a:ext>
              </a:extLst>
            </p:cNvPr>
            <p:cNvSpPr/>
            <p:nvPr/>
          </p:nvSpPr>
          <p:spPr>
            <a:xfrm>
              <a:off x="3984047" y="10410998"/>
              <a:ext cx="153232" cy="13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08">
                  <a:moveTo>
                    <a:pt x="1" y="108"/>
                  </a:moveTo>
                  <a:cubicBezTo>
                    <a:pt x="1" y="108"/>
                    <a:pt x="1" y="106"/>
                    <a:pt x="5" y="104"/>
                  </a:cubicBezTo>
                  <a:cubicBezTo>
                    <a:pt x="8" y="102"/>
                    <a:pt x="96" y="62"/>
                    <a:pt x="96" y="62"/>
                  </a:cubicBezTo>
                  <a:cubicBezTo>
                    <a:pt x="96" y="62"/>
                    <a:pt x="98" y="6"/>
                    <a:pt x="124" y="0"/>
                  </a:cubicBezTo>
                  <a:cubicBezTo>
                    <a:pt x="124" y="0"/>
                    <a:pt x="83" y="-4"/>
                    <a:pt x="41" y="30"/>
                  </a:cubicBezTo>
                  <a:cubicBezTo>
                    <a:pt x="-2" y="64"/>
                    <a:pt x="-1" y="93"/>
                    <a:pt x="1" y="108"/>
                  </a:cubicBezTo>
                  <a:close/>
                </a:path>
              </a:pathLst>
            </a:custGeom>
            <a:solidFill>
              <a:srgbClr val="8489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4FAC9E2-F4BB-43A7-8975-54881AE6247E}"/>
                </a:ext>
              </a:extLst>
            </p:cNvPr>
            <p:cNvSpPr/>
            <p:nvPr/>
          </p:nvSpPr>
          <p:spPr>
            <a:xfrm>
              <a:off x="3964114" y="10561735"/>
              <a:ext cx="495825" cy="54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9" h="439">
                  <a:moveTo>
                    <a:pt x="358" y="152"/>
                  </a:moveTo>
                  <a:cubicBezTo>
                    <a:pt x="358" y="152"/>
                    <a:pt x="352" y="117"/>
                    <a:pt x="338" y="86"/>
                  </a:cubicBezTo>
                  <a:cubicBezTo>
                    <a:pt x="322" y="54"/>
                    <a:pt x="300" y="16"/>
                    <a:pt x="240" y="2"/>
                  </a:cubicBezTo>
                  <a:cubicBezTo>
                    <a:pt x="180" y="-11"/>
                    <a:pt x="58" y="38"/>
                    <a:pt x="9" y="77"/>
                  </a:cubicBezTo>
                  <a:cubicBezTo>
                    <a:pt x="9" y="77"/>
                    <a:pt x="-5" y="99"/>
                    <a:pt x="2" y="123"/>
                  </a:cubicBezTo>
                  <a:cubicBezTo>
                    <a:pt x="10" y="147"/>
                    <a:pt x="48" y="265"/>
                    <a:pt x="57" y="294"/>
                  </a:cubicBezTo>
                  <a:cubicBezTo>
                    <a:pt x="66" y="323"/>
                    <a:pt x="87" y="414"/>
                    <a:pt x="87" y="414"/>
                  </a:cubicBezTo>
                  <a:cubicBezTo>
                    <a:pt x="87" y="414"/>
                    <a:pt x="92" y="443"/>
                    <a:pt x="118" y="438"/>
                  </a:cubicBezTo>
                  <a:cubicBezTo>
                    <a:pt x="144" y="433"/>
                    <a:pt x="264" y="388"/>
                    <a:pt x="264" y="388"/>
                  </a:cubicBezTo>
                  <a:cubicBezTo>
                    <a:pt x="264" y="388"/>
                    <a:pt x="355" y="361"/>
                    <a:pt x="389" y="309"/>
                  </a:cubicBezTo>
                  <a:cubicBezTo>
                    <a:pt x="389" y="309"/>
                    <a:pt x="407" y="282"/>
                    <a:pt x="394" y="253"/>
                  </a:cubicBezTo>
                  <a:cubicBezTo>
                    <a:pt x="370" y="202"/>
                    <a:pt x="358" y="152"/>
                    <a:pt x="358" y="152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9D82077-A1DD-4544-9A7A-8AE99C1E65D4}"/>
                </a:ext>
              </a:extLst>
            </p:cNvPr>
            <p:cNvSpPr/>
            <p:nvPr/>
          </p:nvSpPr>
          <p:spPr>
            <a:xfrm>
              <a:off x="4416336" y="10048472"/>
              <a:ext cx="507037" cy="3463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8" h="279">
                  <a:moveTo>
                    <a:pt x="22" y="271"/>
                  </a:moveTo>
                  <a:cubicBezTo>
                    <a:pt x="22" y="271"/>
                    <a:pt x="-35" y="161"/>
                    <a:pt x="36" y="92"/>
                  </a:cubicBezTo>
                  <a:cubicBezTo>
                    <a:pt x="106" y="22"/>
                    <a:pt x="182" y="-5"/>
                    <a:pt x="288" y="1"/>
                  </a:cubicBezTo>
                  <a:cubicBezTo>
                    <a:pt x="288" y="1"/>
                    <a:pt x="366" y="2"/>
                    <a:pt x="397" y="114"/>
                  </a:cubicBezTo>
                  <a:cubicBezTo>
                    <a:pt x="427" y="226"/>
                    <a:pt x="388" y="279"/>
                    <a:pt x="388" y="279"/>
                  </a:cubicBezTo>
                  <a:cubicBezTo>
                    <a:pt x="388" y="279"/>
                    <a:pt x="364" y="232"/>
                    <a:pt x="355" y="225"/>
                  </a:cubicBezTo>
                  <a:cubicBezTo>
                    <a:pt x="355" y="225"/>
                    <a:pt x="355" y="134"/>
                    <a:pt x="268" y="72"/>
                  </a:cubicBezTo>
                  <a:cubicBezTo>
                    <a:pt x="180" y="9"/>
                    <a:pt x="45" y="92"/>
                    <a:pt x="36" y="145"/>
                  </a:cubicBezTo>
                  <a:cubicBezTo>
                    <a:pt x="27" y="199"/>
                    <a:pt x="41" y="249"/>
                    <a:pt x="41" y="249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2E767D5-F1DC-4FCB-B6D9-0EA576463F5D}"/>
                </a:ext>
              </a:extLst>
            </p:cNvPr>
            <p:cNvSpPr/>
            <p:nvPr/>
          </p:nvSpPr>
          <p:spPr>
            <a:xfrm>
              <a:off x="4435023" y="10272715"/>
              <a:ext cx="570573" cy="6851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9" h="551">
                  <a:moveTo>
                    <a:pt x="108" y="27"/>
                  </a:moveTo>
                  <a:cubicBezTo>
                    <a:pt x="108" y="27"/>
                    <a:pt x="38" y="55"/>
                    <a:pt x="26" y="69"/>
                  </a:cubicBezTo>
                  <a:cubicBezTo>
                    <a:pt x="15" y="83"/>
                    <a:pt x="-1" y="92"/>
                    <a:pt x="0" y="127"/>
                  </a:cubicBezTo>
                  <a:cubicBezTo>
                    <a:pt x="1" y="162"/>
                    <a:pt x="17" y="204"/>
                    <a:pt x="21" y="214"/>
                  </a:cubicBezTo>
                  <a:cubicBezTo>
                    <a:pt x="24" y="225"/>
                    <a:pt x="40" y="283"/>
                    <a:pt x="45" y="300"/>
                  </a:cubicBezTo>
                  <a:cubicBezTo>
                    <a:pt x="49" y="317"/>
                    <a:pt x="58" y="342"/>
                    <a:pt x="62" y="358"/>
                  </a:cubicBezTo>
                  <a:cubicBezTo>
                    <a:pt x="66" y="374"/>
                    <a:pt x="84" y="454"/>
                    <a:pt x="87" y="466"/>
                  </a:cubicBezTo>
                  <a:cubicBezTo>
                    <a:pt x="90" y="478"/>
                    <a:pt x="101" y="532"/>
                    <a:pt x="101" y="532"/>
                  </a:cubicBezTo>
                  <a:cubicBezTo>
                    <a:pt x="101" y="532"/>
                    <a:pt x="97" y="556"/>
                    <a:pt x="138" y="550"/>
                  </a:cubicBezTo>
                  <a:cubicBezTo>
                    <a:pt x="177" y="544"/>
                    <a:pt x="404" y="459"/>
                    <a:pt x="404" y="459"/>
                  </a:cubicBezTo>
                  <a:cubicBezTo>
                    <a:pt x="404" y="459"/>
                    <a:pt x="462" y="435"/>
                    <a:pt x="459" y="382"/>
                  </a:cubicBezTo>
                  <a:cubicBezTo>
                    <a:pt x="459" y="382"/>
                    <a:pt x="414" y="251"/>
                    <a:pt x="404" y="207"/>
                  </a:cubicBezTo>
                  <a:cubicBezTo>
                    <a:pt x="393" y="163"/>
                    <a:pt x="373" y="99"/>
                    <a:pt x="373" y="99"/>
                  </a:cubicBezTo>
                  <a:cubicBezTo>
                    <a:pt x="373" y="99"/>
                    <a:pt x="349" y="42"/>
                    <a:pt x="311" y="16"/>
                  </a:cubicBezTo>
                  <a:cubicBezTo>
                    <a:pt x="273" y="-9"/>
                    <a:pt x="204" y="-5"/>
                    <a:pt x="108" y="27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D18F787-3799-4787-BAC8-E230B51A6D2F}"/>
                </a:ext>
              </a:extLst>
            </p:cNvPr>
            <p:cNvSpPr/>
            <p:nvPr/>
          </p:nvSpPr>
          <p:spPr>
            <a:xfrm>
              <a:off x="4973205" y="9824230"/>
              <a:ext cx="453468" cy="266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215">
                  <a:moveTo>
                    <a:pt x="11" y="215"/>
                  </a:moveTo>
                  <a:cubicBezTo>
                    <a:pt x="11" y="215"/>
                    <a:pt x="-23" y="151"/>
                    <a:pt x="27" y="69"/>
                  </a:cubicBezTo>
                  <a:cubicBezTo>
                    <a:pt x="77" y="-13"/>
                    <a:pt x="247" y="-19"/>
                    <a:pt x="298" y="35"/>
                  </a:cubicBezTo>
                  <a:cubicBezTo>
                    <a:pt x="347" y="88"/>
                    <a:pt x="356" y="135"/>
                    <a:pt x="365" y="180"/>
                  </a:cubicBezTo>
                  <a:cubicBezTo>
                    <a:pt x="365" y="180"/>
                    <a:pt x="333" y="78"/>
                    <a:pt x="216" y="92"/>
                  </a:cubicBezTo>
                  <a:cubicBezTo>
                    <a:pt x="98" y="106"/>
                    <a:pt x="27" y="157"/>
                    <a:pt x="11" y="215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9B42E5D-6986-4623-A520-68568CF3DA84}"/>
                </a:ext>
              </a:extLst>
            </p:cNvPr>
            <p:cNvSpPr/>
            <p:nvPr/>
          </p:nvSpPr>
          <p:spPr>
            <a:xfrm>
              <a:off x="5003101" y="9855375"/>
              <a:ext cx="374983" cy="19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55">
                  <a:moveTo>
                    <a:pt x="4" y="155"/>
                  </a:moveTo>
                  <a:cubicBezTo>
                    <a:pt x="4" y="155"/>
                    <a:pt x="-19" y="97"/>
                    <a:pt x="45" y="41"/>
                  </a:cubicBezTo>
                  <a:cubicBezTo>
                    <a:pt x="109" y="-15"/>
                    <a:pt x="209" y="-1"/>
                    <a:pt x="230" y="10"/>
                  </a:cubicBezTo>
                  <a:cubicBezTo>
                    <a:pt x="252" y="22"/>
                    <a:pt x="281" y="50"/>
                    <a:pt x="302" y="98"/>
                  </a:cubicBezTo>
                  <a:cubicBezTo>
                    <a:pt x="302" y="98"/>
                    <a:pt x="267" y="64"/>
                    <a:pt x="215" y="65"/>
                  </a:cubicBezTo>
                  <a:cubicBezTo>
                    <a:pt x="162" y="67"/>
                    <a:pt x="112" y="82"/>
                    <a:pt x="90" y="92"/>
                  </a:cubicBezTo>
                  <a:cubicBezTo>
                    <a:pt x="68" y="102"/>
                    <a:pt x="29" y="120"/>
                    <a:pt x="4" y="155"/>
                  </a:cubicBezTo>
                  <a:close/>
                </a:path>
              </a:pathLst>
            </a:custGeom>
            <a:solidFill>
              <a:srgbClr val="8489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BD12520-6D14-4DF0-8612-8F77B9334593}"/>
                </a:ext>
              </a:extLst>
            </p:cNvPr>
            <p:cNvSpPr/>
            <p:nvPr/>
          </p:nvSpPr>
          <p:spPr>
            <a:xfrm>
              <a:off x="4457447" y="10110762"/>
              <a:ext cx="184377" cy="1357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110">
                  <a:moveTo>
                    <a:pt x="0" y="110"/>
                  </a:moveTo>
                  <a:lnTo>
                    <a:pt x="71" y="86"/>
                  </a:lnTo>
                  <a:cubicBezTo>
                    <a:pt x="71" y="86"/>
                    <a:pt x="95" y="14"/>
                    <a:pt x="149" y="0"/>
                  </a:cubicBezTo>
                  <a:cubicBezTo>
                    <a:pt x="149" y="0"/>
                    <a:pt x="106" y="1"/>
                    <a:pt x="60" y="30"/>
                  </a:cubicBezTo>
                  <a:cubicBezTo>
                    <a:pt x="14" y="58"/>
                    <a:pt x="-3" y="82"/>
                    <a:pt x="0" y="110"/>
                  </a:cubicBezTo>
                  <a:close/>
                </a:path>
              </a:pathLst>
            </a:custGeom>
            <a:solidFill>
              <a:srgbClr val="8489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FB82074-1304-48D5-B5C6-C6088BE0EEE9}"/>
                </a:ext>
              </a:extLst>
            </p:cNvPr>
            <p:cNvSpPr/>
            <p:nvPr/>
          </p:nvSpPr>
          <p:spPr>
            <a:xfrm>
              <a:off x="5084081" y="10467058"/>
              <a:ext cx="467172" cy="1482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6" h="120">
                  <a:moveTo>
                    <a:pt x="0" y="120"/>
                  </a:moveTo>
                  <a:lnTo>
                    <a:pt x="54" y="116"/>
                  </a:lnTo>
                  <a:cubicBezTo>
                    <a:pt x="54" y="116"/>
                    <a:pt x="119" y="61"/>
                    <a:pt x="245" y="46"/>
                  </a:cubicBezTo>
                  <a:cubicBezTo>
                    <a:pt x="245" y="46"/>
                    <a:pt x="299" y="39"/>
                    <a:pt x="324" y="42"/>
                  </a:cubicBezTo>
                  <a:lnTo>
                    <a:pt x="376" y="23"/>
                  </a:lnTo>
                  <a:lnTo>
                    <a:pt x="182" y="0"/>
                  </a:lnTo>
                  <a:lnTo>
                    <a:pt x="41" y="66"/>
                  </a:lnTo>
                  <a:close/>
                </a:path>
              </a:pathLst>
            </a:custGeom>
            <a:solidFill>
              <a:srgbClr val="8489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CF98875-3091-4C1C-9DF3-FACBDD8AA648}"/>
                </a:ext>
              </a:extLst>
            </p:cNvPr>
            <p:cNvSpPr/>
            <p:nvPr/>
          </p:nvSpPr>
          <p:spPr>
            <a:xfrm>
              <a:off x="4983172" y="9936351"/>
              <a:ext cx="568081" cy="67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546">
                  <a:moveTo>
                    <a:pt x="357" y="90"/>
                  </a:moveTo>
                  <a:cubicBezTo>
                    <a:pt x="357" y="90"/>
                    <a:pt x="332" y="2"/>
                    <a:pt x="230" y="0"/>
                  </a:cubicBezTo>
                  <a:cubicBezTo>
                    <a:pt x="129" y="-1"/>
                    <a:pt x="37" y="55"/>
                    <a:pt x="20" y="90"/>
                  </a:cubicBezTo>
                  <a:cubicBezTo>
                    <a:pt x="3" y="125"/>
                    <a:pt x="-3" y="118"/>
                    <a:pt x="2" y="167"/>
                  </a:cubicBezTo>
                  <a:cubicBezTo>
                    <a:pt x="5" y="216"/>
                    <a:pt x="34" y="317"/>
                    <a:pt x="34" y="317"/>
                  </a:cubicBezTo>
                  <a:cubicBezTo>
                    <a:pt x="34" y="317"/>
                    <a:pt x="68" y="461"/>
                    <a:pt x="74" y="510"/>
                  </a:cubicBezTo>
                  <a:lnTo>
                    <a:pt x="74" y="541"/>
                  </a:lnTo>
                  <a:cubicBezTo>
                    <a:pt x="74" y="541"/>
                    <a:pt x="75" y="553"/>
                    <a:pt x="93" y="541"/>
                  </a:cubicBezTo>
                  <a:cubicBezTo>
                    <a:pt x="112" y="529"/>
                    <a:pt x="187" y="486"/>
                    <a:pt x="265" y="468"/>
                  </a:cubicBezTo>
                  <a:cubicBezTo>
                    <a:pt x="344" y="451"/>
                    <a:pt x="457" y="449"/>
                    <a:pt x="457" y="449"/>
                  </a:cubicBezTo>
                  <a:cubicBezTo>
                    <a:pt x="457" y="449"/>
                    <a:pt x="407" y="258"/>
                    <a:pt x="401" y="236"/>
                  </a:cubicBezTo>
                  <a:cubicBezTo>
                    <a:pt x="395" y="213"/>
                    <a:pt x="368" y="112"/>
                    <a:pt x="357" y="90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7FE35AA-5266-4969-A2A7-DAB7E0DB4501}"/>
                </a:ext>
              </a:extLst>
            </p:cNvPr>
            <p:cNvSpPr/>
            <p:nvPr/>
          </p:nvSpPr>
          <p:spPr>
            <a:xfrm>
              <a:off x="4649299" y="11020190"/>
              <a:ext cx="488350" cy="5307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3" h="427">
                  <a:moveTo>
                    <a:pt x="18" y="94"/>
                  </a:moveTo>
                  <a:cubicBezTo>
                    <a:pt x="18" y="94"/>
                    <a:pt x="129" y="102"/>
                    <a:pt x="221" y="59"/>
                  </a:cubicBezTo>
                  <a:cubicBezTo>
                    <a:pt x="313" y="16"/>
                    <a:pt x="287" y="18"/>
                    <a:pt x="287" y="18"/>
                  </a:cubicBezTo>
                  <a:lnTo>
                    <a:pt x="298" y="3"/>
                  </a:lnTo>
                  <a:cubicBezTo>
                    <a:pt x="298" y="3"/>
                    <a:pt x="324" y="-3"/>
                    <a:pt x="334" y="3"/>
                  </a:cubicBezTo>
                  <a:cubicBezTo>
                    <a:pt x="334" y="3"/>
                    <a:pt x="360" y="55"/>
                    <a:pt x="364" y="111"/>
                  </a:cubicBezTo>
                  <a:cubicBezTo>
                    <a:pt x="369" y="167"/>
                    <a:pt x="385" y="187"/>
                    <a:pt x="388" y="225"/>
                  </a:cubicBezTo>
                  <a:cubicBezTo>
                    <a:pt x="391" y="263"/>
                    <a:pt x="402" y="335"/>
                    <a:pt x="376" y="374"/>
                  </a:cubicBezTo>
                  <a:cubicBezTo>
                    <a:pt x="352" y="413"/>
                    <a:pt x="311" y="432"/>
                    <a:pt x="268" y="427"/>
                  </a:cubicBezTo>
                  <a:cubicBezTo>
                    <a:pt x="226" y="423"/>
                    <a:pt x="193" y="413"/>
                    <a:pt x="153" y="355"/>
                  </a:cubicBezTo>
                  <a:cubicBezTo>
                    <a:pt x="113" y="297"/>
                    <a:pt x="7" y="129"/>
                    <a:pt x="7" y="129"/>
                  </a:cubicBezTo>
                  <a:cubicBezTo>
                    <a:pt x="7" y="129"/>
                    <a:pt x="-14" y="94"/>
                    <a:pt x="18" y="94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1BB123B-A628-4575-AC63-BA4910706BDE}"/>
                </a:ext>
              </a:extLst>
            </p:cNvPr>
            <p:cNvSpPr/>
            <p:nvPr/>
          </p:nvSpPr>
          <p:spPr>
            <a:xfrm>
              <a:off x="5166303" y="10766048"/>
              <a:ext cx="507037" cy="6640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8" h="534">
                  <a:moveTo>
                    <a:pt x="3" y="96"/>
                  </a:moveTo>
                  <a:lnTo>
                    <a:pt x="57" y="66"/>
                  </a:lnTo>
                  <a:cubicBezTo>
                    <a:pt x="57" y="66"/>
                    <a:pt x="146" y="60"/>
                    <a:pt x="190" y="43"/>
                  </a:cubicBezTo>
                  <a:cubicBezTo>
                    <a:pt x="233" y="26"/>
                    <a:pt x="294" y="0"/>
                    <a:pt x="294" y="0"/>
                  </a:cubicBezTo>
                  <a:lnTo>
                    <a:pt x="356" y="0"/>
                  </a:lnTo>
                  <a:cubicBezTo>
                    <a:pt x="356" y="0"/>
                    <a:pt x="381" y="112"/>
                    <a:pt x="392" y="203"/>
                  </a:cubicBezTo>
                  <a:cubicBezTo>
                    <a:pt x="404" y="295"/>
                    <a:pt x="411" y="388"/>
                    <a:pt x="407" y="417"/>
                  </a:cubicBezTo>
                  <a:cubicBezTo>
                    <a:pt x="403" y="446"/>
                    <a:pt x="380" y="519"/>
                    <a:pt x="309" y="532"/>
                  </a:cubicBezTo>
                  <a:cubicBezTo>
                    <a:pt x="239" y="545"/>
                    <a:pt x="192" y="495"/>
                    <a:pt x="173" y="460"/>
                  </a:cubicBezTo>
                  <a:cubicBezTo>
                    <a:pt x="153" y="425"/>
                    <a:pt x="39" y="203"/>
                    <a:pt x="39" y="203"/>
                  </a:cubicBezTo>
                  <a:cubicBezTo>
                    <a:pt x="39" y="203"/>
                    <a:pt x="-14" y="106"/>
                    <a:pt x="3" y="96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BA345F4-2EC5-4794-B384-B236E7F765D8}"/>
                </a:ext>
              </a:extLst>
            </p:cNvPr>
            <p:cNvSpPr/>
            <p:nvPr/>
          </p:nvSpPr>
          <p:spPr>
            <a:xfrm>
              <a:off x="5493946" y="9658539"/>
              <a:ext cx="520741" cy="512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2">
                  <a:moveTo>
                    <a:pt x="56" y="0"/>
                  </a:moveTo>
                  <a:cubicBezTo>
                    <a:pt x="56" y="0"/>
                    <a:pt x="17" y="30"/>
                    <a:pt x="6" y="91"/>
                  </a:cubicBezTo>
                  <a:cubicBezTo>
                    <a:pt x="-6" y="154"/>
                    <a:pt x="6" y="198"/>
                    <a:pt x="6" y="198"/>
                  </a:cubicBezTo>
                  <a:cubicBezTo>
                    <a:pt x="6" y="198"/>
                    <a:pt x="-3" y="204"/>
                    <a:pt x="1" y="253"/>
                  </a:cubicBezTo>
                  <a:cubicBezTo>
                    <a:pt x="4" y="302"/>
                    <a:pt x="34" y="377"/>
                    <a:pt x="81" y="402"/>
                  </a:cubicBezTo>
                  <a:cubicBezTo>
                    <a:pt x="128" y="426"/>
                    <a:pt x="255" y="411"/>
                    <a:pt x="316" y="334"/>
                  </a:cubicBezTo>
                  <a:cubicBezTo>
                    <a:pt x="316" y="334"/>
                    <a:pt x="335" y="304"/>
                    <a:pt x="345" y="268"/>
                  </a:cubicBezTo>
                  <a:cubicBezTo>
                    <a:pt x="345" y="268"/>
                    <a:pt x="417" y="204"/>
                    <a:pt x="419" y="119"/>
                  </a:cubicBezTo>
                  <a:cubicBezTo>
                    <a:pt x="419" y="119"/>
                    <a:pt x="146" y="176"/>
                    <a:pt x="56" y="0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F314712-5DFE-4A44-A7E8-7CE85442BB2C}"/>
                </a:ext>
              </a:extLst>
            </p:cNvPr>
            <p:cNvSpPr/>
            <p:nvPr/>
          </p:nvSpPr>
          <p:spPr>
            <a:xfrm>
              <a:off x="5982297" y="10488237"/>
              <a:ext cx="250404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2" h="345">
                  <a:moveTo>
                    <a:pt x="165" y="0"/>
                  </a:moveTo>
                  <a:cubicBezTo>
                    <a:pt x="165" y="0"/>
                    <a:pt x="45" y="10"/>
                    <a:pt x="13" y="94"/>
                  </a:cubicBezTo>
                  <a:cubicBezTo>
                    <a:pt x="-19" y="177"/>
                    <a:pt x="13" y="261"/>
                    <a:pt x="56" y="294"/>
                  </a:cubicBezTo>
                  <a:cubicBezTo>
                    <a:pt x="56" y="294"/>
                    <a:pt x="91" y="334"/>
                    <a:pt x="133" y="345"/>
                  </a:cubicBezTo>
                  <a:cubicBezTo>
                    <a:pt x="133" y="345"/>
                    <a:pt x="218" y="313"/>
                    <a:pt x="200" y="158"/>
                  </a:cubicBezTo>
                  <a:cubicBezTo>
                    <a:pt x="182" y="3"/>
                    <a:pt x="165" y="0"/>
                    <a:pt x="165" y="0"/>
                  </a:cubicBezTo>
                  <a:close/>
                </a:path>
              </a:pathLst>
            </a:custGeom>
            <a:solidFill>
              <a:srgbClr val="8489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E04097D-678F-415B-9E3D-AD4CBA0D33AD}"/>
                </a:ext>
              </a:extLst>
            </p:cNvPr>
            <p:cNvSpPr/>
            <p:nvPr/>
          </p:nvSpPr>
          <p:spPr>
            <a:xfrm>
              <a:off x="5644687" y="10419718"/>
              <a:ext cx="541919" cy="550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6" h="443">
                  <a:moveTo>
                    <a:pt x="180" y="0"/>
                  </a:moveTo>
                  <a:cubicBezTo>
                    <a:pt x="180" y="0"/>
                    <a:pt x="356" y="36"/>
                    <a:pt x="436" y="55"/>
                  </a:cubicBezTo>
                  <a:cubicBezTo>
                    <a:pt x="436" y="55"/>
                    <a:pt x="269" y="65"/>
                    <a:pt x="272" y="212"/>
                  </a:cubicBezTo>
                  <a:cubicBezTo>
                    <a:pt x="275" y="360"/>
                    <a:pt x="404" y="400"/>
                    <a:pt x="404" y="400"/>
                  </a:cubicBezTo>
                  <a:cubicBezTo>
                    <a:pt x="404" y="400"/>
                    <a:pt x="192" y="483"/>
                    <a:pt x="11" y="418"/>
                  </a:cubicBezTo>
                  <a:cubicBezTo>
                    <a:pt x="11" y="418"/>
                    <a:pt x="-35" y="357"/>
                    <a:pt x="63" y="222"/>
                  </a:cubicBezTo>
                  <a:cubicBezTo>
                    <a:pt x="162" y="86"/>
                    <a:pt x="180" y="0"/>
                    <a:pt x="180" y="0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5748B9E-6987-41D6-A9C4-E7FE4563A4F3}"/>
                </a:ext>
              </a:extLst>
            </p:cNvPr>
            <p:cNvSpPr/>
            <p:nvPr/>
          </p:nvSpPr>
          <p:spPr>
            <a:xfrm>
              <a:off x="5501421" y="9482883"/>
              <a:ext cx="524478" cy="4509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363">
                  <a:moveTo>
                    <a:pt x="122" y="52"/>
                  </a:moveTo>
                  <a:cubicBezTo>
                    <a:pt x="122" y="52"/>
                    <a:pt x="99" y="70"/>
                    <a:pt x="82" y="84"/>
                  </a:cubicBezTo>
                  <a:cubicBezTo>
                    <a:pt x="63" y="98"/>
                    <a:pt x="36" y="106"/>
                    <a:pt x="28" y="141"/>
                  </a:cubicBezTo>
                  <a:cubicBezTo>
                    <a:pt x="21" y="175"/>
                    <a:pt x="4" y="188"/>
                    <a:pt x="0" y="232"/>
                  </a:cubicBezTo>
                  <a:cubicBezTo>
                    <a:pt x="0" y="232"/>
                    <a:pt x="6" y="306"/>
                    <a:pt x="115" y="347"/>
                  </a:cubicBezTo>
                  <a:cubicBezTo>
                    <a:pt x="225" y="388"/>
                    <a:pt x="378" y="339"/>
                    <a:pt x="408" y="299"/>
                  </a:cubicBezTo>
                  <a:cubicBezTo>
                    <a:pt x="436" y="259"/>
                    <a:pt x="420" y="96"/>
                    <a:pt x="386" y="52"/>
                  </a:cubicBezTo>
                  <a:cubicBezTo>
                    <a:pt x="352" y="9"/>
                    <a:pt x="246" y="-40"/>
                    <a:pt x="122" y="52"/>
                  </a:cubicBezTo>
                  <a:close/>
                </a:path>
              </a:pathLst>
            </a:custGeom>
            <a:solidFill>
              <a:srgbClr val="D6D6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FF1956C-FEB7-43BC-BD78-85586BA9CA75}"/>
                </a:ext>
              </a:extLst>
            </p:cNvPr>
            <p:cNvSpPr/>
            <p:nvPr/>
          </p:nvSpPr>
          <p:spPr>
            <a:xfrm>
              <a:off x="6024653" y="10482008"/>
              <a:ext cx="494579" cy="47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8" h="380">
                  <a:moveTo>
                    <a:pt x="369" y="98"/>
                  </a:moveTo>
                  <a:cubicBezTo>
                    <a:pt x="369" y="98"/>
                    <a:pt x="207" y="-84"/>
                    <a:pt x="67" y="49"/>
                  </a:cubicBezTo>
                  <a:cubicBezTo>
                    <a:pt x="-73" y="182"/>
                    <a:pt x="31" y="342"/>
                    <a:pt x="149" y="375"/>
                  </a:cubicBezTo>
                  <a:cubicBezTo>
                    <a:pt x="267" y="408"/>
                    <a:pt x="475" y="287"/>
                    <a:pt x="369" y="98"/>
                  </a:cubicBezTo>
                  <a:close/>
                </a:path>
              </a:pathLst>
            </a:custGeom>
            <a:solidFill>
              <a:srgbClr val="D6D6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C76EDEB-5D7E-4F14-852D-C606839E9942}"/>
                </a:ext>
              </a:extLst>
            </p:cNvPr>
            <p:cNvSpPr/>
            <p:nvPr/>
          </p:nvSpPr>
          <p:spPr>
            <a:xfrm>
              <a:off x="5151353" y="10519381"/>
              <a:ext cx="394916" cy="32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8" h="264">
                  <a:moveTo>
                    <a:pt x="0" y="74"/>
                  </a:moveTo>
                  <a:cubicBezTo>
                    <a:pt x="0" y="74"/>
                    <a:pt x="27" y="209"/>
                    <a:pt x="70" y="264"/>
                  </a:cubicBezTo>
                  <a:cubicBezTo>
                    <a:pt x="70" y="264"/>
                    <a:pt x="131" y="260"/>
                    <a:pt x="149" y="254"/>
                  </a:cubicBezTo>
                  <a:cubicBezTo>
                    <a:pt x="149" y="254"/>
                    <a:pt x="129" y="206"/>
                    <a:pt x="128" y="174"/>
                  </a:cubicBezTo>
                  <a:lnTo>
                    <a:pt x="217" y="149"/>
                  </a:lnTo>
                  <a:cubicBezTo>
                    <a:pt x="217" y="149"/>
                    <a:pt x="238" y="193"/>
                    <a:pt x="246" y="224"/>
                  </a:cubicBezTo>
                  <a:lnTo>
                    <a:pt x="307" y="198"/>
                  </a:lnTo>
                  <a:lnTo>
                    <a:pt x="318" y="198"/>
                  </a:lnTo>
                  <a:lnTo>
                    <a:pt x="270" y="0"/>
                  </a:lnTo>
                  <a:cubicBezTo>
                    <a:pt x="270" y="0"/>
                    <a:pt x="218" y="-1"/>
                    <a:pt x="182" y="5"/>
                  </a:cubicBezTo>
                  <a:lnTo>
                    <a:pt x="195" y="44"/>
                  </a:lnTo>
                  <a:cubicBezTo>
                    <a:pt x="195" y="44"/>
                    <a:pt x="116" y="53"/>
                    <a:pt x="84" y="74"/>
                  </a:cubicBezTo>
                  <a:lnTo>
                    <a:pt x="76" y="32"/>
                  </a:lnTo>
                  <a:cubicBezTo>
                    <a:pt x="76" y="32"/>
                    <a:pt x="20" y="52"/>
                    <a:pt x="0" y="74"/>
                  </a:cubicBezTo>
                  <a:close/>
                </a:path>
              </a:pathLst>
            </a:custGeom>
            <a:solidFill>
              <a:srgbClr val="D6D6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2C3940-7FF9-4132-B6CE-BC25BE3AA288}"/>
                </a:ext>
              </a:extLst>
            </p:cNvPr>
            <p:cNvSpPr/>
            <p:nvPr/>
          </p:nvSpPr>
          <p:spPr>
            <a:xfrm>
              <a:off x="4456202" y="10138169"/>
              <a:ext cx="401145" cy="2192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3" h="177">
                  <a:moveTo>
                    <a:pt x="236" y="0"/>
                  </a:moveTo>
                  <a:lnTo>
                    <a:pt x="73" y="64"/>
                  </a:lnTo>
                  <a:lnTo>
                    <a:pt x="2" y="88"/>
                  </a:lnTo>
                  <a:cubicBezTo>
                    <a:pt x="2" y="88"/>
                    <a:pt x="-5" y="141"/>
                    <a:pt x="9" y="177"/>
                  </a:cubicBezTo>
                  <a:cubicBezTo>
                    <a:pt x="9" y="177"/>
                    <a:pt x="108" y="110"/>
                    <a:pt x="239" y="108"/>
                  </a:cubicBezTo>
                  <a:cubicBezTo>
                    <a:pt x="239" y="108"/>
                    <a:pt x="290" y="112"/>
                    <a:pt x="323" y="153"/>
                  </a:cubicBezTo>
                  <a:cubicBezTo>
                    <a:pt x="323" y="153"/>
                    <a:pt x="318" y="52"/>
                    <a:pt x="236" y="0"/>
                  </a:cubicBezTo>
                  <a:close/>
                </a:path>
              </a:pathLst>
            </a:custGeom>
            <a:solidFill>
              <a:srgbClr val="D6D6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2B7717C-1F54-4D8B-A4D0-291AA5C5075D}"/>
                </a:ext>
              </a:extLst>
            </p:cNvPr>
            <p:cNvSpPr/>
            <p:nvPr/>
          </p:nvSpPr>
          <p:spPr>
            <a:xfrm>
              <a:off x="3967851" y="10429684"/>
              <a:ext cx="388687" cy="2267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183">
                  <a:moveTo>
                    <a:pt x="311" y="149"/>
                  </a:moveTo>
                  <a:cubicBezTo>
                    <a:pt x="311" y="149"/>
                    <a:pt x="333" y="49"/>
                    <a:pt x="240" y="7"/>
                  </a:cubicBezTo>
                  <a:lnTo>
                    <a:pt x="227" y="0"/>
                  </a:lnTo>
                  <a:lnTo>
                    <a:pt x="109" y="47"/>
                  </a:lnTo>
                  <a:lnTo>
                    <a:pt x="13" y="90"/>
                  </a:lnTo>
                  <a:cubicBezTo>
                    <a:pt x="13" y="90"/>
                    <a:pt x="-10" y="150"/>
                    <a:pt x="6" y="183"/>
                  </a:cubicBezTo>
                  <a:cubicBezTo>
                    <a:pt x="6" y="183"/>
                    <a:pt x="203" y="44"/>
                    <a:pt x="311" y="149"/>
                  </a:cubicBezTo>
                  <a:close/>
                </a:path>
              </a:pathLst>
            </a:custGeom>
            <a:solidFill>
              <a:srgbClr val="D6D6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334" name="TextBox 333">
            <a:extLst>
              <a:ext uri="{FF2B5EF4-FFF2-40B4-BE49-F238E27FC236}">
                <a16:creationId xmlns:a16="http://schemas.microsoft.com/office/drawing/2014/main" id="{3ABCF42D-DAC5-42D9-BF64-B85E50A68DCC}"/>
              </a:ext>
            </a:extLst>
          </p:cNvPr>
          <p:cNvSpPr txBox="1"/>
          <p:nvPr/>
        </p:nvSpPr>
        <p:spPr>
          <a:xfrm>
            <a:off x="4314801" y="7442139"/>
            <a:ext cx="21336000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30017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88825" y="-230911"/>
            <a:ext cx="12188825" cy="5023471"/>
            <a:chOff x="0" y="0"/>
            <a:chExt cx="12192000" cy="502478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2637" b="35541"/>
            <a:stretch>
              <a:fillRect/>
            </a:stretch>
          </p:blipFill>
          <p:spPr>
            <a:xfrm>
              <a:off x="0" y="0"/>
              <a:ext cx="12192000" cy="5024780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>
            <a:off x="0" y="-230910"/>
            <a:ext cx="12188825" cy="5023471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14" name="TextBox 14"/>
          <p:cNvSpPr txBox="1"/>
          <p:nvPr/>
        </p:nvSpPr>
        <p:spPr>
          <a:xfrm>
            <a:off x="1371244" y="1060526"/>
            <a:ext cx="8911160" cy="188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728"/>
              </a:lnSpc>
              <a:spcBef>
                <a:spcPct val="0"/>
              </a:spcBef>
            </a:pPr>
            <a:r>
              <a:rPr lang="en-US" sz="11329" spc="-225" dirty="0">
                <a:solidFill>
                  <a:srgbClr val="FFFFFF"/>
                </a:solidFill>
                <a:latin typeface="Hammersmith One"/>
              </a:rPr>
              <a:t>Plan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594132" y="6894577"/>
            <a:ext cx="6956445" cy="1541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64"/>
              </a:lnSpc>
              <a:spcBef>
                <a:spcPct val="0"/>
              </a:spcBef>
            </a:pPr>
            <a:r>
              <a:rPr lang="fr-FR" sz="4800" b="1" dirty="0">
                <a:solidFill>
                  <a:schemeClr val="accent6">
                    <a:lumMod val="1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Description du projet</a:t>
            </a:r>
            <a:endParaRPr lang="fr-BF" sz="4800" b="1" dirty="0">
              <a:solidFill>
                <a:schemeClr val="accent6">
                  <a:lumMod val="1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>
              <a:lnSpc>
                <a:spcPts val="6064"/>
              </a:lnSpc>
              <a:spcBef>
                <a:spcPct val="0"/>
              </a:spcBef>
            </a:pPr>
            <a:endParaRPr lang="en-US" sz="4800" b="1" dirty="0">
              <a:solidFill>
                <a:schemeClr val="accent6">
                  <a:lumMod val="1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594132" y="10939199"/>
            <a:ext cx="6956445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fr-FR" sz="4800" b="1" dirty="0">
                <a:solidFill>
                  <a:schemeClr val="accent6">
                    <a:lumMod val="1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Méthode d’identification</a:t>
            </a:r>
            <a:endParaRPr lang="fr-BF" sz="4800" b="1" dirty="0">
              <a:solidFill>
                <a:schemeClr val="accent6">
                  <a:lumMod val="1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925849" y="8925690"/>
            <a:ext cx="8414198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64"/>
              </a:lnSpc>
              <a:spcBef>
                <a:spcPct val="0"/>
              </a:spcBef>
            </a:pPr>
            <a:r>
              <a:rPr lang="fr-FR" sz="4800" b="1" dirty="0">
                <a:solidFill>
                  <a:schemeClr val="accent6">
                    <a:lumMod val="1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Algorithme et complexité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94132" y="8925690"/>
            <a:ext cx="6956445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fr-FR" sz="4800" b="1" dirty="0">
                <a:solidFill>
                  <a:schemeClr val="accent6">
                    <a:lumMod val="1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C’est quoi un nombre premier ?</a:t>
            </a:r>
            <a:endParaRPr lang="fr-BF" sz="4800" b="1" dirty="0">
              <a:solidFill>
                <a:schemeClr val="accent6">
                  <a:lumMod val="1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925849" y="6894577"/>
            <a:ext cx="6956445" cy="1564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64"/>
              </a:lnSpc>
              <a:spcBef>
                <a:spcPct val="0"/>
              </a:spcBef>
            </a:pPr>
            <a:r>
              <a:rPr lang="fr-FR" sz="4800" b="1" dirty="0">
                <a:solidFill>
                  <a:schemeClr val="accent6">
                    <a:lumMod val="1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Cas Pratique dans la Vie Réelle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925849" y="10939199"/>
            <a:ext cx="8808645" cy="759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64"/>
              </a:lnSpc>
              <a:spcBef>
                <a:spcPct val="0"/>
              </a:spcBef>
            </a:pPr>
            <a:r>
              <a:rPr lang="en-US" sz="4800" b="1" dirty="0" err="1">
                <a:solidFill>
                  <a:schemeClr val="accent6">
                    <a:lumMod val="1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Références</a:t>
            </a:r>
            <a:r>
              <a:rPr lang="en-US" sz="4800" b="1" dirty="0">
                <a:solidFill>
                  <a:schemeClr val="accent6">
                    <a:lumMod val="1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et recompenses</a:t>
            </a:r>
          </a:p>
        </p:txBody>
      </p:sp>
      <p:sp>
        <p:nvSpPr>
          <p:cNvPr id="21" name="Freeform 21"/>
          <p:cNvSpPr/>
          <p:nvPr/>
        </p:nvSpPr>
        <p:spPr>
          <a:xfrm rot="5400000">
            <a:off x="3677599" y="7084405"/>
            <a:ext cx="455463" cy="455849"/>
          </a:xfrm>
          <a:custGeom>
            <a:avLst/>
            <a:gdLst/>
            <a:ahLst/>
            <a:cxnLst/>
            <a:rect l="l" t="t" r="r" b="b"/>
            <a:pathLst>
              <a:path w="341686" h="341976">
                <a:moveTo>
                  <a:pt x="0" y="0"/>
                </a:moveTo>
                <a:lnTo>
                  <a:pt x="341686" y="0"/>
                </a:lnTo>
                <a:lnTo>
                  <a:pt x="341686" y="341977"/>
                </a:lnTo>
                <a:lnTo>
                  <a:pt x="0" y="341977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</p:sp>
      <p:sp>
        <p:nvSpPr>
          <p:cNvPr id="22" name="Freeform 22"/>
          <p:cNvSpPr/>
          <p:nvPr/>
        </p:nvSpPr>
        <p:spPr>
          <a:xfrm rot="5400000">
            <a:off x="13061789" y="7084405"/>
            <a:ext cx="455463" cy="455849"/>
          </a:xfrm>
          <a:custGeom>
            <a:avLst/>
            <a:gdLst/>
            <a:ahLst/>
            <a:cxnLst/>
            <a:rect l="l" t="t" r="r" b="b"/>
            <a:pathLst>
              <a:path w="341686" h="341976">
                <a:moveTo>
                  <a:pt x="0" y="0"/>
                </a:moveTo>
                <a:lnTo>
                  <a:pt x="341686" y="0"/>
                </a:lnTo>
                <a:lnTo>
                  <a:pt x="341686" y="341977"/>
                </a:lnTo>
                <a:lnTo>
                  <a:pt x="0" y="341977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</p:sp>
      <p:sp>
        <p:nvSpPr>
          <p:cNvPr id="23" name="Freeform 23"/>
          <p:cNvSpPr/>
          <p:nvPr/>
        </p:nvSpPr>
        <p:spPr>
          <a:xfrm rot="5400000">
            <a:off x="3677599" y="9087130"/>
            <a:ext cx="455463" cy="455849"/>
          </a:xfrm>
          <a:custGeom>
            <a:avLst/>
            <a:gdLst/>
            <a:ahLst/>
            <a:cxnLst/>
            <a:rect l="l" t="t" r="r" b="b"/>
            <a:pathLst>
              <a:path w="341686" h="341976">
                <a:moveTo>
                  <a:pt x="0" y="0"/>
                </a:moveTo>
                <a:lnTo>
                  <a:pt x="341686" y="0"/>
                </a:lnTo>
                <a:lnTo>
                  <a:pt x="341686" y="341976"/>
                </a:lnTo>
                <a:lnTo>
                  <a:pt x="0" y="341976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</p:sp>
      <p:sp>
        <p:nvSpPr>
          <p:cNvPr id="24" name="Freeform 24"/>
          <p:cNvSpPr/>
          <p:nvPr/>
        </p:nvSpPr>
        <p:spPr>
          <a:xfrm rot="5400000">
            <a:off x="13061789" y="9087130"/>
            <a:ext cx="455463" cy="455849"/>
          </a:xfrm>
          <a:custGeom>
            <a:avLst/>
            <a:gdLst/>
            <a:ahLst/>
            <a:cxnLst/>
            <a:rect l="l" t="t" r="r" b="b"/>
            <a:pathLst>
              <a:path w="341686" h="341976">
                <a:moveTo>
                  <a:pt x="0" y="0"/>
                </a:moveTo>
                <a:lnTo>
                  <a:pt x="341686" y="0"/>
                </a:lnTo>
                <a:lnTo>
                  <a:pt x="341686" y="341976"/>
                </a:lnTo>
                <a:lnTo>
                  <a:pt x="0" y="341976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</p:sp>
      <p:sp>
        <p:nvSpPr>
          <p:cNvPr id="25" name="Freeform 25"/>
          <p:cNvSpPr/>
          <p:nvPr/>
        </p:nvSpPr>
        <p:spPr>
          <a:xfrm rot="5400000">
            <a:off x="3677599" y="11100639"/>
            <a:ext cx="455463" cy="455849"/>
          </a:xfrm>
          <a:custGeom>
            <a:avLst/>
            <a:gdLst/>
            <a:ahLst/>
            <a:cxnLst/>
            <a:rect l="l" t="t" r="r" b="b"/>
            <a:pathLst>
              <a:path w="341686" h="341976">
                <a:moveTo>
                  <a:pt x="0" y="0"/>
                </a:moveTo>
                <a:lnTo>
                  <a:pt x="341686" y="0"/>
                </a:lnTo>
                <a:lnTo>
                  <a:pt x="341686" y="341976"/>
                </a:lnTo>
                <a:lnTo>
                  <a:pt x="0" y="341976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</p:sp>
      <p:sp>
        <p:nvSpPr>
          <p:cNvPr id="26" name="Freeform 26"/>
          <p:cNvSpPr/>
          <p:nvPr/>
        </p:nvSpPr>
        <p:spPr>
          <a:xfrm rot="5400000">
            <a:off x="13061789" y="11100639"/>
            <a:ext cx="455463" cy="455849"/>
          </a:xfrm>
          <a:custGeom>
            <a:avLst/>
            <a:gdLst/>
            <a:ahLst/>
            <a:cxnLst/>
            <a:rect l="l" t="t" r="r" b="b"/>
            <a:pathLst>
              <a:path w="341686" h="341976">
                <a:moveTo>
                  <a:pt x="0" y="0"/>
                </a:moveTo>
                <a:lnTo>
                  <a:pt x="341686" y="0"/>
                </a:lnTo>
                <a:lnTo>
                  <a:pt x="341686" y="341976"/>
                </a:lnTo>
                <a:lnTo>
                  <a:pt x="0" y="341976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561A88-6C77-406B-9610-54C2ABE769F0}"/>
              </a:ext>
            </a:extLst>
          </p:cNvPr>
          <p:cNvSpPr txBox="1"/>
          <p:nvPr/>
        </p:nvSpPr>
        <p:spPr>
          <a:xfrm>
            <a:off x="0" y="-233083"/>
            <a:ext cx="24377650" cy="116955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Description du projet</a:t>
            </a:r>
            <a:endParaRPr lang="fr-BF" sz="7000" b="1" dirty="0">
              <a:solidFill>
                <a:schemeClr val="bg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3CDFB6-76C8-4BBD-8A28-F8F88B84377B}"/>
              </a:ext>
            </a:extLst>
          </p:cNvPr>
          <p:cNvSpPr txBox="1"/>
          <p:nvPr/>
        </p:nvSpPr>
        <p:spPr>
          <a:xfrm>
            <a:off x="247837" y="1805841"/>
            <a:ext cx="23881976" cy="224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BF" sz="5000" b="1" dirty="0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Peter souhaite générer des nombres premiers pour son </a:t>
            </a:r>
            <a:r>
              <a:rPr lang="fr-BF" sz="5000" b="1" dirty="0" err="1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cryptosystème</a:t>
            </a:r>
            <a:r>
              <a:rPr lang="fr-BF" sz="5000" b="1" dirty="0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Votre tâche consiste à générer tous les nombres premiers compris entre deux nombres donnés.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6AD0E7-785C-46A1-ADAD-2C4B4EC57BC1}"/>
              </a:ext>
            </a:extLst>
          </p:cNvPr>
          <p:cNvSpPr txBox="1"/>
          <p:nvPr/>
        </p:nvSpPr>
        <p:spPr>
          <a:xfrm>
            <a:off x="247837" y="4839634"/>
            <a:ext cx="23254447" cy="7070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0" indent="-6858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BF" sz="5000" b="1" dirty="0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Entrée 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BF" sz="5000" dirty="0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 programme prend en entrée le nombre t de cas de test dans une seule ligne (t &lt;= 10).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BF" sz="5000" dirty="0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Chaque ligne des t lignes suivantes contient deux nombres m et n (1 &lt;= m &lt;= n &lt;= 1000000000, n-m &lt;= 100000) séparés par un espace. Ces deux nombres délimitent l'intervalle dans lequel chercher les nombres premiers.</a:t>
            </a:r>
          </a:p>
        </p:txBody>
      </p:sp>
    </p:spTree>
    <p:extLst>
      <p:ext uri="{BB962C8B-B14F-4D97-AF65-F5344CB8AC3E}">
        <p14:creationId xmlns:p14="http://schemas.microsoft.com/office/powerpoint/2010/main" val="179350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561A88-6C77-406B-9610-54C2ABE769F0}"/>
              </a:ext>
            </a:extLst>
          </p:cNvPr>
          <p:cNvSpPr txBox="1"/>
          <p:nvPr/>
        </p:nvSpPr>
        <p:spPr>
          <a:xfrm>
            <a:off x="0" y="-233083"/>
            <a:ext cx="24377650" cy="116955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Description du projet</a:t>
            </a:r>
            <a:endParaRPr lang="fr-BF" sz="7000" b="1" dirty="0">
              <a:solidFill>
                <a:schemeClr val="bg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3CDFB6-76C8-4BBD-8A28-F8F88B84377B}"/>
              </a:ext>
            </a:extLst>
          </p:cNvPr>
          <p:cNvSpPr txBox="1"/>
          <p:nvPr/>
        </p:nvSpPr>
        <p:spPr>
          <a:xfrm>
            <a:off x="247837" y="1805841"/>
            <a:ext cx="23881976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BF" sz="5000" b="1" dirty="0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Peter souhaite générer des nombres premiers pour son </a:t>
            </a:r>
            <a:r>
              <a:rPr lang="fr-BF" sz="5000" b="1" dirty="0" err="1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cryptosystème</a:t>
            </a:r>
            <a:r>
              <a:rPr lang="fr-BF" sz="5000" b="1" dirty="0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Votre tâche consiste à générer tous les nombres premiers compris entre deux nombres donnés.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A939F2-58D5-433F-A802-CC0832253173}"/>
              </a:ext>
            </a:extLst>
          </p:cNvPr>
          <p:cNvSpPr txBox="1"/>
          <p:nvPr/>
        </p:nvSpPr>
        <p:spPr>
          <a:xfrm>
            <a:off x="412377" y="4621012"/>
            <a:ext cx="23146870" cy="465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5000" b="1" dirty="0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Sortie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BF" sz="5000" dirty="0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Pour chaque cas de test, le programme doit imprimer tous les nombres premiers p tels que m &lt;= p &lt;= n, un nombre par ligne, les cas de test étant séparés par une ligne vide.</a:t>
            </a:r>
          </a:p>
        </p:txBody>
      </p:sp>
    </p:spTree>
    <p:extLst>
      <p:ext uri="{BB962C8B-B14F-4D97-AF65-F5344CB8AC3E}">
        <p14:creationId xmlns:p14="http://schemas.microsoft.com/office/powerpoint/2010/main" val="273637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561A88-6C77-406B-9610-54C2ABE769F0}"/>
              </a:ext>
            </a:extLst>
          </p:cNvPr>
          <p:cNvSpPr txBox="1"/>
          <p:nvPr/>
        </p:nvSpPr>
        <p:spPr>
          <a:xfrm>
            <a:off x="0" y="-233083"/>
            <a:ext cx="24377650" cy="116955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Description du projet</a:t>
            </a:r>
            <a:endParaRPr lang="fr-BF" sz="7000" b="1" dirty="0">
              <a:solidFill>
                <a:schemeClr val="bg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3BD490-5899-4FFF-BA46-6A5CC56ABA1E}"/>
              </a:ext>
            </a:extLst>
          </p:cNvPr>
          <p:cNvSpPr txBox="1"/>
          <p:nvPr/>
        </p:nvSpPr>
        <p:spPr>
          <a:xfrm>
            <a:off x="247837" y="1805841"/>
            <a:ext cx="23881976" cy="224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BF" sz="5000" b="1" dirty="0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Peter souhaite générer des nombres premiers pour son </a:t>
            </a:r>
            <a:r>
              <a:rPr lang="fr-BF" sz="5000" b="1" dirty="0" err="1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cryptosystème</a:t>
            </a:r>
            <a:r>
              <a:rPr lang="fr-BF" sz="5000" b="1" dirty="0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Votre tâche consiste à générer tous les nombres premiers compris entre deux nombres donnés.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C5FFB87-C179-41D8-8FA3-05F0FAA97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07551"/>
              </p:ext>
            </p:extLst>
          </p:nvPr>
        </p:nvGraphicFramePr>
        <p:xfrm>
          <a:off x="2169459" y="5620327"/>
          <a:ext cx="17373600" cy="8082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1678958772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2117660860"/>
                    </a:ext>
                  </a:extLst>
                </a:gridCol>
              </a:tblGrid>
              <a:tr h="6046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F" sz="50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Entrée 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F" sz="50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F" sz="50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1 10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F" sz="50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3 5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50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 </a:t>
                      </a:r>
                      <a:endParaRPr lang="fr-BF" sz="50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F" sz="50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Sortie 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F" sz="50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F" sz="50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F" sz="50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F" sz="50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F" sz="50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F" sz="50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F" sz="50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BF" sz="5000" dirty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>
                    <a:solidFill>
                      <a:srgbClr val="2E7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53871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456E03B-E655-40CD-84BF-9AA2BBFC85B5}"/>
              </a:ext>
            </a:extLst>
          </p:cNvPr>
          <p:cNvSpPr txBox="1"/>
          <p:nvPr/>
        </p:nvSpPr>
        <p:spPr>
          <a:xfrm>
            <a:off x="247837" y="4560788"/>
            <a:ext cx="79279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5000" b="1" dirty="0">
                <a:solidFill>
                  <a:schemeClr val="accent6">
                    <a:lumMod val="1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Exemple :</a:t>
            </a:r>
            <a:endParaRPr lang="fr-BF" sz="5000" b="1" dirty="0">
              <a:solidFill>
                <a:schemeClr val="accent6">
                  <a:lumMod val="1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9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561A88-6C77-406B-9610-54C2ABE769F0}"/>
              </a:ext>
            </a:extLst>
          </p:cNvPr>
          <p:cNvSpPr txBox="1"/>
          <p:nvPr/>
        </p:nvSpPr>
        <p:spPr>
          <a:xfrm>
            <a:off x="0" y="-584776"/>
            <a:ext cx="24377650" cy="116955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fr-FR" dirty="0"/>
              <a:t>C’est quoi un nombre premier ?</a:t>
            </a:r>
            <a:endParaRPr lang="fr-BF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E04ED3-D9E9-4B27-9AA2-68069AB26F21}"/>
              </a:ext>
            </a:extLst>
          </p:cNvPr>
          <p:cNvSpPr txBox="1"/>
          <p:nvPr/>
        </p:nvSpPr>
        <p:spPr>
          <a:xfrm>
            <a:off x="11918731" y="1719141"/>
            <a:ext cx="11621787" cy="9889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6000" dirty="0"/>
              <a:t>Un nombre entier naturel (supérieur ou égal à 2) est un </a:t>
            </a:r>
            <a:r>
              <a:rPr lang="fr-FR" sz="6000" b="1" dirty="0"/>
              <a:t>nombre premier</a:t>
            </a:r>
            <a:r>
              <a:rPr lang="fr-FR" sz="6000" dirty="0"/>
              <a:t> s'il admet exactement </a:t>
            </a:r>
            <a:r>
              <a:rPr lang="fr-FR" sz="6000" b="1" dirty="0"/>
              <a:t>2 diviseurs</a:t>
            </a:r>
            <a:r>
              <a:rPr lang="fr-FR" sz="6000" dirty="0"/>
              <a:t> : </a:t>
            </a:r>
            <a:r>
              <a:rPr lang="fr-FR" sz="6000" b="1" dirty="0"/>
              <a:t>1</a:t>
            </a:r>
            <a:r>
              <a:rPr lang="fr-FR" sz="6000" dirty="0"/>
              <a:t> et </a:t>
            </a:r>
            <a:r>
              <a:rPr lang="fr-FR" sz="6000" b="1" dirty="0"/>
              <a:t>lui-même</a:t>
            </a:r>
            <a:r>
              <a:rPr lang="fr-FR" sz="6000" dirty="0"/>
              <a:t>.</a:t>
            </a:r>
            <a:br>
              <a:rPr lang="fr-FR" sz="6000" dirty="0"/>
            </a:br>
            <a:r>
              <a:rPr lang="fr-FR" sz="6000" b="1" dirty="0"/>
              <a:t>Exemple </a:t>
            </a:r>
            <a:r>
              <a:rPr lang="fr-FR" sz="6000" dirty="0"/>
              <a:t>: 2, 3, 5, 7, 11, 13, 17, 19 … sont des nombres premiers.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6000" dirty="0"/>
              <a:t>Il en existe une </a:t>
            </a:r>
            <a:r>
              <a:rPr lang="fr-FR" sz="6000" b="1" dirty="0"/>
              <a:t>infinité</a:t>
            </a:r>
            <a:r>
              <a:rPr lang="fr-FR" sz="6000" dirty="0"/>
              <a:t>.</a:t>
            </a:r>
            <a:endParaRPr lang="fr-BF" sz="5500" dirty="0">
              <a:solidFill>
                <a:schemeClr val="accent6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539"/>
            <a:ext cx="11524594" cy="1279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561A88-6C77-406B-9610-54C2ABE769F0}"/>
              </a:ext>
            </a:extLst>
          </p:cNvPr>
          <p:cNvSpPr txBox="1"/>
          <p:nvPr/>
        </p:nvSpPr>
        <p:spPr>
          <a:xfrm>
            <a:off x="0" y="-251012"/>
            <a:ext cx="24377650" cy="116955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fr-FR" dirty="0"/>
              <a:t>Méthode d’identification</a:t>
            </a:r>
            <a:endParaRPr lang="fr-BF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E04ED3-D9E9-4B27-9AA2-68069AB26F21}"/>
              </a:ext>
            </a:extLst>
          </p:cNvPr>
          <p:cNvSpPr txBox="1"/>
          <p:nvPr/>
        </p:nvSpPr>
        <p:spPr>
          <a:xfrm>
            <a:off x="11083159" y="3138038"/>
            <a:ext cx="12404369" cy="5273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5500" b="1" dirty="0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Crible d’</a:t>
            </a:r>
            <a:r>
              <a:rPr lang="fr-FR" sz="5500" b="1" dirty="0" err="1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Erastosthène</a:t>
            </a:r>
            <a:r>
              <a:rPr lang="fr-FR" sz="5500" dirty="0">
                <a:solidFill>
                  <a:schemeClr val="accent6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5500" dirty="0">
                <a:solidFill>
                  <a:schemeClr val="accent6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 éliminations successives des multiples des premiers nombres de la liste on obtient les nombres premiers suivants.</a:t>
            </a:r>
            <a:endParaRPr lang="fr-BF" sz="5500" dirty="0">
              <a:solidFill>
                <a:schemeClr val="accent6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9" y="2930937"/>
            <a:ext cx="10894890" cy="87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4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561A88-6C77-406B-9610-54C2ABE769F0}"/>
              </a:ext>
            </a:extLst>
          </p:cNvPr>
          <p:cNvSpPr txBox="1"/>
          <p:nvPr/>
        </p:nvSpPr>
        <p:spPr>
          <a:xfrm>
            <a:off x="0" y="-251012"/>
            <a:ext cx="24377650" cy="116955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fr-BF" dirty="0"/>
              <a:t>Cas Pratique dans la Vie Réelle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E04ED3-D9E9-4B27-9AA2-68069AB26F21}"/>
              </a:ext>
            </a:extLst>
          </p:cNvPr>
          <p:cNvSpPr txBox="1"/>
          <p:nvPr/>
        </p:nvSpPr>
        <p:spPr>
          <a:xfrm>
            <a:off x="717175" y="3138038"/>
            <a:ext cx="22770353" cy="9017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BF" sz="5500" dirty="0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Imaginons qu'une entreprise de sécurité souhaite mettre en place un système de chiffrement personnalisé pour ses communications sensibles. </a:t>
            </a:r>
            <a:endParaRPr lang="fr-FR" sz="5500" dirty="0">
              <a:solidFill>
                <a:schemeClr val="accent6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BF" sz="5500" dirty="0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Pour cela, elle doit générer des nombres premiers dans un intervalle spécifique pour créer les clés de chiffrement. </a:t>
            </a:r>
            <a:endParaRPr lang="fr-FR" sz="5500" dirty="0">
              <a:solidFill>
                <a:schemeClr val="accent6">
                  <a:lumMod val="1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BF" sz="5500" dirty="0">
                <a:solidFill>
                  <a:schemeClr val="accent6">
                    <a:lumMod val="1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 générateur de nombres premiers serait alors utilisé pour déterminer tous les nombres premiers compris entre les bornes de l'intervalle nécessaire pour sécuriser les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99680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6DBE2D2-C38C-4BE8-A3ED-D9885A3F8C72}"/>
              </a:ext>
            </a:extLst>
          </p:cNvPr>
          <p:cNvSpPr txBox="1"/>
          <p:nvPr/>
        </p:nvSpPr>
        <p:spPr>
          <a:xfrm>
            <a:off x="0" y="-251012"/>
            <a:ext cx="24377650" cy="116955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fr-BF" dirty="0"/>
              <a:t>Algorithme </a:t>
            </a:r>
            <a:r>
              <a:rPr lang="fr-FR" dirty="0"/>
              <a:t>et complexité</a:t>
            </a:r>
            <a:r>
              <a:rPr lang="fr-BF" dirty="0"/>
              <a:t> 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194391C-CE93-CF4A-AF0E-FEAC72D0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51" y="2787512"/>
            <a:ext cx="2538117" cy="2538118"/>
          </a:xfrm>
          <a:custGeom>
            <a:avLst/>
            <a:gdLst>
              <a:gd name="T0" fmla="*/ 1018 w 2038"/>
              <a:gd name="T1" fmla="*/ 0 h 2039"/>
              <a:gd name="T2" fmla="*/ 1018 w 2038"/>
              <a:gd name="T3" fmla="*/ 0 h 2039"/>
              <a:gd name="T4" fmla="*/ 2037 w 2038"/>
              <a:gd name="T5" fmla="*/ 1019 h 2039"/>
              <a:gd name="T6" fmla="*/ 2037 w 2038"/>
              <a:gd name="T7" fmla="*/ 1019 h 2039"/>
              <a:gd name="T8" fmla="*/ 1018 w 2038"/>
              <a:gd name="T9" fmla="*/ 2038 h 2039"/>
              <a:gd name="T10" fmla="*/ 1018 w 2038"/>
              <a:gd name="T11" fmla="*/ 2038 h 2039"/>
              <a:gd name="T12" fmla="*/ 0 w 2038"/>
              <a:gd name="T13" fmla="*/ 1019 h 2039"/>
              <a:gd name="T14" fmla="*/ 0 w 2038"/>
              <a:gd name="T15" fmla="*/ 1019 h 2039"/>
              <a:gd name="T16" fmla="*/ 1018 w 2038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8" h="2039">
                <a:moveTo>
                  <a:pt x="1018" y="0"/>
                </a:moveTo>
                <a:lnTo>
                  <a:pt x="1018" y="0"/>
                </a:lnTo>
                <a:cubicBezTo>
                  <a:pt x="1581" y="0"/>
                  <a:pt x="2037" y="456"/>
                  <a:pt x="2037" y="1019"/>
                </a:cubicBezTo>
                <a:lnTo>
                  <a:pt x="2037" y="1019"/>
                </a:lnTo>
                <a:cubicBezTo>
                  <a:pt x="2037" y="1582"/>
                  <a:pt x="1581" y="2038"/>
                  <a:pt x="1018" y="2038"/>
                </a:cubicBezTo>
                <a:lnTo>
                  <a:pt x="1018" y="2038"/>
                </a:lnTo>
                <a:cubicBezTo>
                  <a:pt x="456" y="2038"/>
                  <a:pt x="0" y="1582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E16C6BB-CB0A-FA42-A21F-0D8F2CB73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145" y="2787512"/>
            <a:ext cx="18401796" cy="253811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A2D51863-40D8-6E44-8EB7-028EEEAF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51" y="6341974"/>
            <a:ext cx="2538117" cy="2538118"/>
          </a:xfrm>
          <a:custGeom>
            <a:avLst/>
            <a:gdLst>
              <a:gd name="T0" fmla="*/ 1018 w 2038"/>
              <a:gd name="T1" fmla="*/ 0 h 2039"/>
              <a:gd name="T2" fmla="*/ 1018 w 2038"/>
              <a:gd name="T3" fmla="*/ 0 h 2039"/>
              <a:gd name="T4" fmla="*/ 2037 w 2038"/>
              <a:gd name="T5" fmla="*/ 1019 h 2039"/>
              <a:gd name="T6" fmla="*/ 2037 w 2038"/>
              <a:gd name="T7" fmla="*/ 1019 h 2039"/>
              <a:gd name="T8" fmla="*/ 1018 w 2038"/>
              <a:gd name="T9" fmla="*/ 2038 h 2039"/>
              <a:gd name="T10" fmla="*/ 1018 w 2038"/>
              <a:gd name="T11" fmla="*/ 2038 h 2039"/>
              <a:gd name="T12" fmla="*/ 0 w 2038"/>
              <a:gd name="T13" fmla="*/ 1019 h 2039"/>
              <a:gd name="T14" fmla="*/ 0 w 2038"/>
              <a:gd name="T15" fmla="*/ 1019 h 2039"/>
              <a:gd name="T16" fmla="*/ 1018 w 2038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8" h="2039">
                <a:moveTo>
                  <a:pt x="1018" y="0"/>
                </a:moveTo>
                <a:lnTo>
                  <a:pt x="1018" y="0"/>
                </a:lnTo>
                <a:cubicBezTo>
                  <a:pt x="1581" y="0"/>
                  <a:pt x="2037" y="456"/>
                  <a:pt x="2037" y="1019"/>
                </a:cubicBezTo>
                <a:lnTo>
                  <a:pt x="2037" y="1019"/>
                </a:lnTo>
                <a:cubicBezTo>
                  <a:pt x="2037" y="1581"/>
                  <a:pt x="1581" y="2038"/>
                  <a:pt x="1018" y="2038"/>
                </a:cubicBezTo>
                <a:lnTo>
                  <a:pt x="1018" y="2038"/>
                </a:lnTo>
                <a:cubicBezTo>
                  <a:pt x="456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8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/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2B3830CE-FB87-6843-AA22-A7825109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145" y="6341974"/>
            <a:ext cx="18401796" cy="253811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3AAC2DC5-5425-E245-919B-B9A4E1D0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51" y="9896439"/>
            <a:ext cx="2538117" cy="2538118"/>
          </a:xfrm>
          <a:custGeom>
            <a:avLst/>
            <a:gdLst>
              <a:gd name="T0" fmla="*/ 1018 w 2038"/>
              <a:gd name="T1" fmla="*/ 0 h 2039"/>
              <a:gd name="T2" fmla="*/ 1018 w 2038"/>
              <a:gd name="T3" fmla="*/ 0 h 2039"/>
              <a:gd name="T4" fmla="*/ 2037 w 2038"/>
              <a:gd name="T5" fmla="*/ 1019 h 2039"/>
              <a:gd name="T6" fmla="*/ 2037 w 2038"/>
              <a:gd name="T7" fmla="*/ 1019 h 2039"/>
              <a:gd name="T8" fmla="*/ 1018 w 2038"/>
              <a:gd name="T9" fmla="*/ 2038 h 2039"/>
              <a:gd name="T10" fmla="*/ 1018 w 2038"/>
              <a:gd name="T11" fmla="*/ 2038 h 2039"/>
              <a:gd name="T12" fmla="*/ 0 w 2038"/>
              <a:gd name="T13" fmla="*/ 1019 h 2039"/>
              <a:gd name="T14" fmla="*/ 0 w 2038"/>
              <a:gd name="T15" fmla="*/ 1019 h 2039"/>
              <a:gd name="T16" fmla="*/ 1018 w 2038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8" h="2039">
                <a:moveTo>
                  <a:pt x="1018" y="0"/>
                </a:moveTo>
                <a:lnTo>
                  <a:pt x="1018" y="0"/>
                </a:lnTo>
                <a:cubicBezTo>
                  <a:pt x="1581" y="0"/>
                  <a:pt x="2037" y="456"/>
                  <a:pt x="2037" y="1019"/>
                </a:cubicBezTo>
                <a:lnTo>
                  <a:pt x="2037" y="1019"/>
                </a:lnTo>
                <a:cubicBezTo>
                  <a:pt x="2037" y="1582"/>
                  <a:pt x="1581" y="2038"/>
                  <a:pt x="1018" y="2038"/>
                </a:cubicBezTo>
                <a:lnTo>
                  <a:pt x="1018" y="2038"/>
                </a:lnTo>
                <a:cubicBezTo>
                  <a:pt x="456" y="2038"/>
                  <a:pt x="0" y="1582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8" y="0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/>
          </a:p>
        </p:txBody>
      </p:sp>
      <p:sp>
        <p:nvSpPr>
          <p:cNvPr id="10" name="Freeform 19">
            <a:extLst>
              <a:ext uri="{FF2B5EF4-FFF2-40B4-BE49-F238E27FC236}">
                <a16:creationId xmlns:a16="http://schemas.microsoft.com/office/drawing/2014/main" id="{EBFA35B1-269E-794D-BA5A-581352B8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145" y="9896439"/>
            <a:ext cx="18401796" cy="253811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2"/>
          </a:p>
        </p:txBody>
      </p:sp>
      <p:sp>
        <p:nvSpPr>
          <p:cNvPr id="11" name="Freeform 80">
            <a:extLst>
              <a:ext uri="{FF2B5EF4-FFF2-40B4-BE49-F238E27FC236}">
                <a16:creationId xmlns:a16="http://schemas.microsoft.com/office/drawing/2014/main" id="{0A279246-70A9-294A-A93C-EEF8C0F9F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036" y="3990741"/>
            <a:ext cx="1274520" cy="65923"/>
          </a:xfrm>
          <a:custGeom>
            <a:avLst/>
            <a:gdLst>
              <a:gd name="T0" fmla="*/ 1020 w 1021"/>
              <a:gd name="T1" fmla="*/ 51 h 52"/>
              <a:gd name="T2" fmla="*/ 0 w 1021"/>
              <a:gd name="T3" fmla="*/ 51 h 52"/>
              <a:gd name="T4" fmla="*/ 0 w 1021"/>
              <a:gd name="T5" fmla="*/ 0 h 52"/>
              <a:gd name="T6" fmla="*/ 1020 w 1021"/>
              <a:gd name="T7" fmla="*/ 0 h 52"/>
              <a:gd name="T8" fmla="*/ 1020 w 1021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1" h="52">
                <a:moveTo>
                  <a:pt x="1020" y="51"/>
                </a:moveTo>
                <a:lnTo>
                  <a:pt x="0" y="51"/>
                </a:lnTo>
                <a:lnTo>
                  <a:pt x="0" y="0"/>
                </a:lnTo>
                <a:lnTo>
                  <a:pt x="1020" y="0"/>
                </a:lnTo>
                <a:lnTo>
                  <a:pt x="1020" y="51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0"/>
          </a:p>
        </p:txBody>
      </p:sp>
      <p:sp>
        <p:nvSpPr>
          <p:cNvPr id="12" name="Freeform 157">
            <a:extLst>
              <a:ext uri="{FF2B5EF4-FFF2-40B4-BE49-F238E27FC236}">
                <a16:creationId xmlns:a16="http://schemas.microsoft.com/office/drawing/2014/main" id="{71871C9E-BF74-4547-A789-86C276CCC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036" y="7550605"/>
            <a:ext cx="1274520" cy="65923"/>
          </a:xfrm>
          <a:custGeom>
            <a:avLst/>
            <a:gdLst>
              <a:gd name="T0" fmla="*/ 1020 w 1021"/>
              <a:gd name="T1" fmla="*/ 51 h 52"/>
              <a:gd name="T2" fmla="*/ 0 w 1021"/>
              <a:gd name="T3" fmla="*/ 51 h 52"/>
              <a:gd name="T4" fmla="*/ 0 w 1021"/>
              <a:gd name="T5" fmla="*/ 0 h 52"/>
              <a:gd name="T6" fmla="*/ 1020 w 1021"/>
              <a:gd name="T7" fmla="*/ 0 h 52"/>
              <a:gd name="T8" fmla="*/ 1020 w 1021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1" h="52">
                <a:moveTo>
                  <a:pt x="1020" y="51"/>
                </a:moveTo>
                <a:lnTo>
                  <a:pt x="0" y="51"/>
                </a:lnTo>
                <a:lnTo>
                  <a:pt x="0" y="0"/>
                </a:lnTo>
                <a:lnTo>
                  <a:pt x="1020" y="0"/>
                </a:lnTo>
                <a:lnTo>
                  <a:pt x="1020" y="51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0"/>
          </a:p>
        </p:txBody>
      </p:sp>
      <p:sp>
        <p:nvSpPr>
          <p:cNvPr id="13" name="Freeform 235">
            <a:extLst>
              <a:ext uri="{FF2B5EF4-FFF2-40B4-BE49-F238E27FC236}">
                <a16:creationId xmlns:a16="http://schemas.microsoft.com/office/drawing/2014/main" id="{9D971485-A290-AD49-998D-9054A1F6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036" y="11104974"/>
            <a:ext cx="1274520" cy="65923"/>
          </a:xfrm>
          <a:custGeom>
            <a:avLst/>
            <a:gdLst>
              <a:gd name="T0" fmla="*/ 1020 w 1021"/>
              <a:gd name="T1" fmla="*/ 51 h 52"/>
              <a:gd name="T2" fmla="*/ 0 w 1021"/>
              <a:gd name="T3" fmla="*/ 51 h 52"/>
              <a:gd name="T4" fmla="*/ 0 w 1021"/>
              <a:gd name="T5" fmla="*/ 0 h 52"/>
              <a:gd name="T6" fmla="*/ 1020 w 1021"/>
              <a:gd name="T7" fmla="*/ 0 h 52"/>
              <a:gd name="T8" fmla="*/ 1020 w 1021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1" h="52">
                <a:moveTo>
                  <a:pt x="1020" y="51"/>
                </a:moveTo>
                <a:lnTo>
                  <a:pt x="0" y="51"/>
                </a:lnTo>
                <a:lnTo>
                  <a:pt x="0" y="0"/>
                </a:lnTo>
                <a:lnTo>
                  <a:pt x="1020" y="0"/>
                </a:lnTo>
                <a:lnTo>
                  <a:pt x="1020" y="51"/>
                </a:lnTo>
              </a:path>
            </a:pathLst>
          </a:custGeom>
          <a:solidFill>
            <a:srgbClr val="111340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530"/>
          </a:p>
        </p:txBody>
      </p:sp>
      <p:sp>
        <p:nvSpPr>
          <p:cNvPr id="17" name="TextBox 34">
            <a:extLst>
              <a:ext uri="{FF2B5EF4-FFF2-40B4-BE49-F238E27FC236}">
                <a16:creationId xmlns:a16="http://schemas.microsoft.com/office/drawing/2014/main" id="{B7746337-0910-D24A-B516-2A9F20FCCA3F}"/>
              </a:ext>
            </a:extLst>
          </p:cNvPr>
          <p:cNvSpPr txBox="1"/>
          <p:nvPr/>
        </p:nvSpPr>
        <p:spPr>
          <a:xfrm>
            <a:off x="2071718" y="3317907"/>
            <a:ext cx="619080" cy="1477328"/>
          </a:xfrm>
          <a:prstGeom prst="rect">
            <a:avLst/>
          </a:prstGeom>
          <a:solidFill>
            <a:schemeClr val="accent3"/>
          </a:solidFill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6832A524-C622-3B4A-8211-76A416D6F272}"/>
              </a:ext>
            </a:extLst>
          </p:cNvPr>
          <p:cNvSpPr txBox="1"/>
          <p:nvPr/>
        </p:nvSpPr>
        <p:spPr>
          <a:xfrm>
            <a:off x="1959508" y="6872369"/>
            <a:ext cx="843500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19" name="TextBox 36">
            <a:extLst>
              <a:ext uri="{FF2B5EF4-FFF2-40B4-BE49-F238E27FC236}">
                <a16:creationId xmlns:a16="http://schemas.microsoft.com/office/drawing/2014/main" id="{7C62A3FF-51D9-724A-866C-62AFA224CDE9}"/>
              </a:ext>
            </a:extLst>
          </p:cNvPr>
          <p:cNvSpPr txBox="1"/>
          <p:nvPr/>
        </p:nvSpPr>
        <p:spPr>
          <a:xfrm>
            <a:off x="1939470" y="10426834"/>
            <a:ext cx="883575" cy="147732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CDBB98-6189-4FEC-82A4-6557707262DC}"/>
              </a:ext>
            </a:extLst>
          </p:cNvPr>
          <p:cNvSpPr txBox="1"/>
          <p:nvPr/>
        </p:nvSpPr>
        <p:spPr>
          <a:xfrm>
            <a:off x="5325035" y="3030071"/>
            <a:ext cx="16980897" cy="181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fr-BF" sz="40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Définir une fonction qui prend deux entiers m et n en entrée, représentant les bornes de l'intervalle.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73139E7-FC8B-4321-97AE-EADB28F31C58}"/>
              </a:ext>
            </a:extLst>
          </p:cNvPr>
          <p:cNvSpPr txBox="1"/>
          <p:nvPr/>
        </p:nvSpPr>
        <p:spPr>
          <a:xfrm>
            <a:off x="5325035" y="7138845"/>
            <a:ext cx="15168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F" sz="40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Pour chaque nombre x dans l'intervalle [m, n], vérifier s'il est premier.</a:t>
            </a:r>
          </a:p>
          <a:p>
            <a:endParaRPr lang="fr-BF" sz="4000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8BB296-21FD-4557-A127-7B570217A509}"/>
              </a:ext>
            </a:extLst>
          </p:cNvPr>
          <p:cNvSpPr txBox="1"/>
          <p:nvPr/>
        </p:nvSpPr>
        <p:spPr>
          <a:xfrm>
            <a:off x="5145741" y="10605322"/>
            <a:ext cx="17768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F" sz="4000" b="1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Pour vérifier si x est premier, diviser x par tous les entiers de 2 à la racine carrée de x</a:t>
            </a:r>
            <a:endParaRPr lang="fr-BF" sz="4000" b="1" dirty="0">
              <a:solidFill>
                <a:schemeClr val="bg1"/>
              </a:solidFill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64E43F23-38E8-E8F5-CA1C-D3FD23940B58}"/>
              </a:ext>
            </a:extLst>
          </p:cNvPr>
          <p:cNvSpPr txBox="1"/>
          <p:nvPr/>
        </p:nvSpPr>
        <p:spPr>
          <a:xfrm>
            <a:off x="2690798" y="1200342"/>
            <a:ext cx="6956445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64"/>
              </a:lnSpc>
              <a:spcBef>
                <a:spcPct val="0"/>
              </a:spcBef>
            </a:pPr>
            <a:r>
              <a:rPr lang="fr-FR" sz="4664" dirty="0">
                <a:solidFill>
                  <a:srgbClr val="000000"/>
                </a:solidFill>
                <a:latin typeface="Hammersmith One Bold"/>
              </a:rPr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9349232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able Slides S2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00E09B"/>
      </a:accent1>
      <a:accent2>
        <a:srgbClr val="BD78DE"/>
      </a:accent2>
      <a:accent3>
        <a:srgbClr val="00C7D3"/>
      </a:accent3>
      <a:accent4>
        <a:srgbClr val="F97A58"/>
      </a:accent4>
      <a:accent5>
        <a:srgbClr val="ED5151"/>
      </a:accent5>
      <a:accent6>
        <a:srgbClr val="DCDFE1"/>
      </a:accent6>
      <a:hlink>
        <a:srgbClr val="32A79F"/>
      </a:hlink>
      <a:folHlink>
        <a:srgbClr val="89E1D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86235</TotalTime>
  <Words>765</Words>
  <Application>Microsoft Office PowerPoint</Application>
  <PresentationFormat>Personnalisé</PresentationFormat>
  <Paragraphs>93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Hammersmith One</vt:lpstr>
      <vt:lpstr>Hammersmith One Bold</vt:lpstr>
      <vt:lpstr>Lato</vt:lpstr>
      <vt:lpstr>Poppins</vt:lpstr>
      <vt:lpstr>Wingdings</vt:lpstr>
      <vt:lpstr>Default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USER</cp:lastModifiedBy>
  <cp:revision>9896</cp:revision>
  <cp:lastPrinted>2019-09-18T23:04:43Z</cp:lastPrinted>
  <dcterms:created xsi:type="dcterms:W3CDTF">2014-11-12T21:47:38Z</dcterms:created>
  <dcterms:modified xsi:type="dcterms:W3CDTF">2023-08-09T22:41:02Z</dcterms:modified>
  <cp:category/>
</cp:coreProperties>
</file>